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04800" y="1524000"/>
            <a:ext cx="1143000" cy="16764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167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762000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3962400" y="4191000"/>
            <a:ext cx="1295400" cy="2209800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1371600"/>
            <a:ext cx="1371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titleSingnature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3800" y="2819400"/>
            <a:ext cx="18288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3600" y="1981200"/>
            <a:ext cx="1371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09800" y="1371600"/>
            <a:ext cx="1371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titleSingnature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09800" y="1981200"/>
            <a:ext cx="1371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5240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4"/>
            <a:endCxn id="16" idx="3"/>
          </p:cNvCxnSpPr>
          <p:nvPr/>
        </p:nvCxnSpPr>
        <p:spPr>
          <a:xfrm flipV="1">
            <a:off x="5257800" y="2209800"/>
            <a:ext cx="2057400" cy="3086100"/>
          </a:xfrm>
          <a:prstGeom prst="bentConnector3">
            <a:avLst>
              <a:gd name="adj1" fmla="val 111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57800" y="57912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6134100" y="36957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1" idx="3"/>
          </p:cNvCxnSpPr>
          <p:nvPr/>
        </p:nvCxnSpPr>
        <p:spPr>
          <a:xfrm rot="10800000">
            <a:off x="7315200" y="1600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1" idx="1"/>
          </p:cNvCxnSpPr>
          <p:nvPr/>
        </p:nvCxnSpPr>
        <p:spPr>
          <a:xfrm rot="10800000">
            <a:off x="5029200" y="1600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5334000" y="2133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4991100" y="2476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4419600" y="2209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>
            <a:off x="3581400" y="1600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3581400" y="2133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3886994" y="2209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848894" y="24757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7" idx="2"/>
          </p:cNvCxnSpPr>
          <p:nvPr/>
        </p:nvCxnSpPr>
        <p:spPr>
          <a:xfrm rot="5400000">
            <a:off x="4191000" y="4114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00600" y="381000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tiendv</cp:lastModifiedBy>
  <cp:revision>40</cp:revision>
  <dcterms:created xsi:type="dcterms:W3CDTF">2006-08-16T00:00:00Z</dcterms:created>
  <dcterms:modified xsi:type="dcterms:W3CDTF">2011-03-13T07:27:29Z</dcterms:modified>
</cp:coreProperties>
</file>