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33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8/24/2010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8/24/2010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8/24/2010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Program Files\Microsoft Office\MEDIA\CAGCAT10\j0292020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600200"/>
            <a:ext cx="940098" cy="892175"/>
          </a:xfrm>
          <a:prstGeom prst="rect">
            <a:avLst/>
          </a:prstGeom>
          <a:noFill/>
        </p:spPr>
      </p:pic>
      <p:cxnSp>
        <p:nvCxnSpPr>
          <p:cNvPr id="17" name="Straight Arrow Connector 16"/>
          <p:cNvCxnSpPr/>
          <p:nvPr/>
        </p:nvCxnSpPr>
        <p:spPr>
          <a:xfrm>
            <a:off x="914400" y="2286000"/>
            <a:ext cx="583902" cy="11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owchart: Multidocument 19"/>
          <p:cNvSpPr/>
          <p:nvPr/>
        </p:nvSpPr>
        <p:spPr>
          <a:xfrm>
            <a:off x="1447800" y="1676400"/>
            <a:ext cx="1295400" cy="1219200"/>
          </a:xfrm>
          <a:prstGeom prst="flowChartMultidocumen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collections</a:t>
            </a:r>
            <a:endParaRPr lang="en-US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0" name="Straight Arrow Connector 39"/>
          <p:cNvCxnSpPr>
            <a:stCxn id="20" idx="3"/>
            <a:endCxn id="44" idx="1"/>
          </p:cNvCxnSpPr>
          <p:nvPr/>
        </p:nvCxnSpPr>
        <p:spPr>
          <a:xfrm>
            <a:off x="2743200" y="2286000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Flowchart: Multidocument 43"/>
          <p:cNvSpPr/>
          <p:nvPr/>
        </p:nvSpPr>
        <p:spPr>
          <a:xfrm>
            <a:off x="3505200" y="1524000"/>
            <a:ext cx="1524000" cy="1524000"/>
          </a:xfrm>
          <a:prstGeom prst="flowChartMultidocumen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Classification</a:t>
            </a:r>
            <a:endParaRPr lang="en-US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828800" y="5715000"/>
            <a:ext cx="56252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xây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dựng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cơ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sở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mục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báo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khoa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học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ctr"/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thu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thập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loại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thư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viện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. 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Flowchart: Magnetic Disk 14"/>
          <p:cNvSpPr/>
          <p:nvPr/>
        </p:nvSpPr>
        <p:spPr>
          <a:xfrm>
            <a:off x="7239000" y="2438400"/>
            <a:ext cx="838200" cy="9906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Database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Cloud 23"/>
          <p:cNvSpPr/>
          <p:nvPr/>
        </p:nvSpPr>
        <p:spPr>
          <a:xfrm>
            <a:off x="2362200" y="152400"/>
            <a:ext cx="1524000" cy="1143000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WWW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Digital Library</a:t>
            </a:r>
          </a:p>
          <a:p>
            <a:pPr algn="ctr"/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20" name="Elbow Connector 119"/>
          <p:cNvCxnSpPr>
            <a:stCxn id="24" idx="1"/>
            <a:endCxn id="20" idx="0"/>
          </p:cNvCxnSpPr>
          <p:nvPr/>
        </p:nvCxnSpPr>
        <p:spPr>
          <a:xfrm rot="5400000">
            <a:off x="2463302" y="1015501"/>
            <a:ext cx="382217" cy="93958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lowchart: Multidocument 35"/>
          <p:cNvSpPr/>
          <p:nvPr/>
        </p:nvSpPr>
        <p:spPr>
          <a:xfrm>
            <a:off x="1447800" y="3429000"/>
            <a:ext cx="1365504" cy="1447800"/>
          </a:xfrm>
          <a:prstGeom prst="flowChartMultidocumen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Import existing database</a:t>
            </a:r>
          </a:p>
        </p:txBody>
      </p:sp>
      <p:cxnSp>
        <p:nvCxnSpPr>
          <p:cNvPr id="48" name="Straight Connector 47"/>
          <p:cNvCxnSpPr/>
          <p:nvPr/>
        </p:nvCxnSpPr>
        <p:spPr>
          <a:xfrm rot="5400000">
            <a:off x="3695700" y="3086100"/>
            <a:ext cx="38100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rot="5400000">
            <a:off x="4000500" y="3086100"/>
            <a:ext cx="38100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36" idx="3"/>
          </p:cNvCxnSpPr>
          <p:nvPr/>
        </p:nvCxnSpPr>
        <p:spPr>
          <a:xfrm>
            <a:off x="2813304" y="4152900"/>
            <a:ext cx="2749296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4" idx="3"/>
          </p:cNvCxnSpPr>
          <p:nvPr/>
        </p:nvCxnSpPr>
        <p:spPr>
          <a:xfrm>
            <a:off x="5029200" y="22860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Left-Right Arrow 60"/>
          <p:cNvSpPr/>
          <p:nvPr/>
        </p:nvSpPr>
        <p:spPr>
          <a:xfrm>
            <a:off x="5943600" y="2819400"/>
            <a:ext cx="1219200" cy="2286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 rot="16200000">
            <a:off x="4489966" y="2215634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Metadata 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Program Files\Microsoft Office\MEDIA\CAGCAT10\j0292020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2286000"/>
            <a:ext cx="940098" cy="892175"/>
          </a:xfrm>
          <a:prstGeom prst="rect">
            <a:avLst/>
          </a:prstGeom>
          <a:noFill/>
        </p:spPr>
      </p:pic>
      <p:sp>
        <p:nvSpPr>
          <p:cNvPr id="5" name="Flowchart: Multidocument 4"/>
          <p:cNvSpPr/>
          <p:nvPr/>
        </p:nvSpPr>
        <p:spPr>
          <a:xfrm>
            <a:off x="2362200" y="1828800"/>
            <a:ext cx="1365504" cy="1752600"/>
          </a:xfrm>
          <a:prstGeom prst="flowChartMultidocumen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ACM, </a:t>
            </a:r>
            <a:r>
              <a:rPr lang="en-US" dirty="0" err="1" smtClean="0">
                <a:solidFill>
                  <a:schemeClr val="tx1"/>
                </a:solidFill>
              </a:rPr>
              <a:t>Citeseer</a:t>
            </a:r>
            <a:r>
              <a:rPr lang="en-US" dirty="0" smtClean="0">
                <a:solidFill>
                  <a:schemeClr val="tx1"/>
                </a:solidFill>
              </a:rPr>
              <a:t>,  </a:t>
            </a:r>
            <a:r>
              <a:rPr lang="en-US" sz="1600" dirty="0" smtClean="0">
                <a:solidFill>
                  <a:schemeClr val="tx1"/>
                </a:solidFill>
              </a:rPr>
              <a:t>IEEE </a:t>
            </a:r>
            <a:r>
              <a:rPr lang="en-US" sz="1600" dirty="0" err="1" smtClean="0">
                <a:solidFill>
                  <a:schemeClr val="tx1"/>
                </a:solidFill>
              </a:rPr>
              <a:t>Xplore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71800" y="5638800"/>
            <a:ext cx="2321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(1) Module Collections</a:t>
            </a:r>
            <a:endParaRPr lang="en-US" b="1" dirty="0"/>
          </a:p>
        </p:txBody>
      </p:sp>
      <p:sp>
        <p:nvSpPr>
          <p:cNvPr id="7" name="Cloud Callout 6"/>
          <p:cNvSpPr/>
          <p:nvPr/>
        </p:nvSpPr>
        <p:spPr>
          <a:xfrm>
            <a:off x="1219200" y="762000"/>
            <a:ext cx="1371600" cy="1374648"/>
          </a:xfrm>
          <a:prstGeom prst="cloudCallout">
            <a:avLst>
              <a:gd name="adj1" fmla="val -46909"/>
              <a:gd name="adj2" fmla="val 7330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Author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Tile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Subject</a:t>
            </a:r>
          </a:p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4" idx="3"/>
            <a:endCxn id="5" idx="1"/>
          </p:cNvCxnSpPr>
          <p:nvPr/>
        </p:nvCxnSpPr>
        <p:spPr>
          <a:xfrm flipV="1">
            <a:off x="1397298" y="2705100"/>
            <a:ext cx="964902" cy="269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5" idx="3"/>
            <a:endCxn id="39" idx="1"/>
          </p:cNvCxnSpPr>
          <p:nvPr/>
        </p:nvCxnSpPr>
        <p:spPr>
          <a:xfrm>
            <a:off x="3727704" y="2705100"/>
            <a:ext cx="92049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loud 30"/>
          <p:cNvSpPr/>
          <p:nvPr/>
        </p:nvSpPr>
        <p:spPr>
          <a:xfrm>
            <a:off x="3124200" y="0"/>
            <a:ext cx="1905000" cy="1219200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WWW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Digital Library</a:t>
            </a:r>
          </a:p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2" name="Elbow Connector 31"/>
          <p:cNvCxnSpPr>
            <a:stCxn id="31" idx="1"/>
            <a:endCxn id="5" idx="0"/>
          </p:cNvCxnSpPr>
          <p:nvPr/>
        </p:nvCxnSpPr>
        <p:spPr>
          <a:xfrm rot="5400000">
            <a:off x="3302348" y="1054448"/>
            <a:ext cx="610898" cy="93780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lowchart: Document 38"/>
          <p:cNvSpPr/>
          <p:nvPr/>
        </p:nvSpPr>
        <p:spPr>
          <a:xfrm>
            <a:off x="4648200" y="1752600"/>
            <a:ext cx="1371600" cy="1905000"/>
          </a:xfrm>
          <a:prstGeom prst="flowChartDocumen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4495800" y="1295400"/>
            <a:ext cx="19772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Papers Information</a:t>
            </a:r>
          </a:p>
        </p:txBody>
      </p:sp>
      <p:sp>
        <p:nvSpPr>
          <p:cNvPr id="48" name="Flowchart: Document 47"/>
          <p:cNvSpPr/>
          <p:nvPr/>
        </p:nvSpPr>
        <p:spPr>
          <a:xfrm>
            <a:off x="4876800" y="1905000"/>
            <a:ext cx="1371600" cy="1905000"/>
          </a:xfrm>
          <a:prstGeom prst="flowChartDocumen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Metadata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657600" y="5791200"/>
            <a:ext cx="2629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(2) </a:t>
            </a:r>
            <a:r>
              <a:rPr lang="en-US" b="1" dirty="0" smtClean="0"/>
              <a:t>Module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Classification</a:t>
            </a:r>
            <a:endParaRPr lang="en-US" b="1" dirty="0"/>
          </a:p>
        </p:txBody>
      </p:sp>
      <p:sp>
        <p:nvSpPr>
          <p:cNvPr id="15" name="Flowchart: Multidocument 14"/>
          <p:cNvSpPr/>
          <p:nvPr/>
        </p:nvSpPr>
        <p:spPr>
          <a:xfrm>
            <a:off x="6781800" y="457200"/>
            <a:ext cx="838200" cy="990600"/>
          </a:xfrm>
          <a:prstGeom prst="flowChartMultidocumen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>
                <a:solidFill>
                  <a:schemeClr val="tx1"/>
                </a:solidFill>
              </a:rPr>
              <a:t>Data training</a:t>
            </a:r>
            <a:endParaRPr lang="en-US" sz="1300" dirty="0">
              <a:solidFill>
                <a:schemeClr val="tx1"/>
              </a:solidFill>
            </a:endParaRPr>
          </a:p>
        </p:txBody>
      </p:sp>
      <p:sp>
        <p:nvSpPr>
          <p:cNvPr id="17" name="Flowchart: Predefined Process 16"/>
          <p:cNvSpPr/>
          <p:nvPr/>
        </p:nvSpPr>
        <p:spPr>
          <a:xfrm>
            <a:off x="4191000" y="1143000"/>
            <a:ext cx="1447800" cy="762000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/>
              <a:t>Classification</a:t>
            </a:r>
          </a:p>
          <a:p>
            <a:pPr algn="ctr"/>
            <a:r>
              <a:rPr lang="en-US" sz="1300" dirty="0" smtClean="0"/>
              <a:t>Frame</a:t>
            </a:r>
            <a:endParaRPr lang="en-US" sz="1300" dirty="0"/>
          </a:p>
        </p:txBody>
      </p:sp>
      <p:sp>
        <p:nvSpPr>
          <p:cNvPr id="22" name="Rectangle 21"/>
          <p:cNvSpPr/>
          <p:nvPr/>
        </p:nvSpPr>
        <p:spPr>
          <a:xfrm>
            <a:off x="3505200" y="4572000"/>
            <a:ext cx="18288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SVM</a:t>
            </a:r>
            <a:endParaRPr lang="en-US" dirty="0"/>
          </a:p>
        </p:txBody>
      </p:sp>
      <p:sp>
        <p:nvSpPr>
          <p:cNvPr id="24" name="Flowchart: Document 23"/>
          <p:cNvSpPr/>
          <p:nvPr/>
        </p:nvSpPr>
        <p:spPr>
          <a:xfrm>
            <a:off x="228600" y="1676400"/>
            <a:ext cx="762000" cy="838200"/>
          </a:xfrm>
          <a:prstGeom prst="flowChartDocumen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err="1" smtClean="0">
                <a:solidFill>
                  <a:schemeClr val="tx1"/>
                </a:solidFill>
              </a:rPr>
              <a:t>Abtract</a:t>
            </a:r>
            <a:endParaRPr lang="en-US" sz="1300" dirty="0" smtClean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52400" y="1219200"/>
            <a:ext cx="8650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Papers 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858000" y="0"/>
            <a:ext cx="8650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Papers </a:t>
            </a:r>
          </a:p>
        </p:txBody>
      </p:sp>
      <p:sp>
        <p:nvSpPr>
          <p:cNvPr id="27" name="Flowchart: Document 26"/>
          <p:cNvSpPr/>
          <p:nvPr/>
        </p:nvSpPr>
        <p:spPr>
          <a:xfrm>
            <a:off x="6858000" y="1752600"/>
            <a:ext cx="762000" cy="838200"/>
          </a:xfrm>
          <a:prstGeom prst="flowChartDocumen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err="1" smtClean="0">
                <a:solidFill>
                  <a:schemeClr val="tx1"/>
                </a:solidFill>
              </a:rPr>
              <a:t>Abtract</a:t>
            </a:r>
            <a:endParaRPr lang="en-US" sz="1300" dirty="0" smtClean="0">
              <a:solidFill>
                <a:schemeClr val="tx1"/>
              </a:solidFill>
            </a:endParaRPr>
          </a:p>
        </p:txBody>
      </p:sp>
      <p:sp>
        <p:nvSpPr>
          <p:cNvPr id="28" name="Flowchart: Alternate Process 27"/>
          <p:cNvSpPr/>
          <p:nvPr/>
        </p:nvSpPr>
        <p:spPr>
          <a:xfrm>
            <a:off x="3657600" y="2667000"/>
            <a:ext cx="1066800" cy="6096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 Process</a:t>
            </a:r>
            <a:endParaRPr lang="en-US" dirty="0"/>
          </a:p>
        </p:txBody>
      </p:sp>
      <p:sp>
        <p:nvSpPr>
          <p:cNvPr id="29" name="Flowchart: Alternate Process 28"/>
          <p:cNvSpPr/>
          <p:nvPr/>
        </p:nvSpPr>
        <p:spPr>
          <a:xfrm>
            <a:off x="3733800" y="3505200"/>
            <a:ext cx="990600" cy="6096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lowchart: Magnetic Disk 14"/>
          <p:cNvSpPr/>
          <p:nvPr/>
        </p:nvSpPr>
        <p:spPr>
          <a:xfrm>
            <a:off x="4114800" y="5181600"/>
            <a:ext cx="838200" cy="9906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Database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8" name="Straight Connector 47"/>
          <p:cNvCxnSpPr/>
          <p:nvPr/>
        </p:nvCxnSpPr>
        <p:spPr>
          <a:xfrm rot="10800000">
            <a:off x="1219200" y="4343400"/>
            <a:ext cx="6324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rot="10800000">
            <a:off x="1295400" y="4648200"/>
            <a:ext cx="6248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Left-Right Arrow 60"/>
          <p:cNvSpPr/>
          <p:nvPr/>
        </p:nvSpPr>
        <p:spPr>
          <a:xfrm rot="5400000">
            <a:off x="4267200" y="4800600"/>
            <a:ext cx="533400" cy="2286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3200400" y="426720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Metadata </a:t>
            </a:r>
            <a:endParaRPr lang="en-US" b="1" dirty="0"/>
          </a:p>
        </p:txBody>
      </p:sp>
      <p:sp>
        <p:nvSpPr>
          <p:cNvPr id="30" name="Rounded Rectangle 29"/>
          <p:cNvSpPr/>
          <p:nvPr/>
        </p:nvSpPr>
        <p:spPr>
          <a:xfrm>
            <a:off x="1219200" y="762000"/>
            <a:ext cx="1752600" cy="2895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Enrich Ontology</a:t>
            </a:r>
            <a:endParaRPr lang="en-US" dirty="0"/>
          </a:p>
        </p:txBody>
      </p:sp>
      <p:sp>
        <p:nvSpPr>
          <p:cNvPr id="31" name="Rounded Rectangle 30"/>
          <p:cNvSpPr/>
          <p:nvPr/>
        </p:nvSpPr>
        <p:spPr>
          <a:xfrm>
            <a:off x="5867400" y="762000"/>
            <a:ext cx="1752600" cy="2895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Question &amp; Answer </a:t>
            </a:r>
            <a:endParaRPr lang="en-US" dirty="0"/>
          </a:p>
        </p:txBody>
      </p:sp>
      <p:sp>
        <p:nvSpPr>
          <p:cNvPr id="33" name="Left-Right Arrow 32"/>
          <p:cNvSpPr/>
          <p:nvPr/>
        </p:nvSpPr>
        <p:spPr>
          <a:xfrm rot="5400000">
            <a:off x="1828800" y="3886200"/>
            <a:ext cx="685800" cy="2286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Left-Right Arrow 40"/>
          <p:cNvSpPr/>
          <p:nvPr/>
        </p:nvSpPr>
        <p:spPr>
          <a:xfrm rot="5400000">
            <a:off x="6400800" y="3886200"/>
            <a:ext cx="685800" cy="2286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78</Words>
  <Application>Microsoft Office PowerPoint</Application>
  <PresentationFormat>On-screen Show (4:3)</PresentationFormat>
  <Paragraphs>32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Slide 1</vt:lpstr>
      <vt:lpstr>Slide 2</vt:lpstr>
      <vt:lpstr>Slide 3</vt:lpstr>
      <vt:lpstr>Slide 4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tiendv</dc:creator>
  <cp:lastModifiedBy>TKORG-PC1</cp:lastModifiedBy>
  <cp:revision>36</cp:revision>
  <dcterms:created xsi:type="dcterms:W3CDTF">2006-08-16T00:00:00Z</dcterms:created>
  <dcterms:modified xsi:type="dcterms:W3CDTF">2010-08-24T23:23:16Z</dcterms:modified>
</cp:coreProperties>
</file>