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1219200" y="990600"/>
            <a:ext cx="1143000" cy="1447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1219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685800"/>
            <a:ext cx="165782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219200" y="3048000"/>
            <a:ext cx="1066800" cy="137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6000" y="3657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95600" y="3429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titleSingnature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609600"/>
            <a:ext cx="6976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21336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endParaRPr lang="en-US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Elbow Connector 18"/>
          <p:cNvCxnSpPr>
            <a:stCxn id="7" idx="3"/>
          </p:cNvCxnSpPr>
          <p:nvPr/>
        </p:nvCxnSpPr>
        <p:spPr>
          <a:xfrm>
            <a:off x="4267200" y="1447800"/>
            <a:ext cx="10668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</p:cNvCxnSpPr>
          <p:nvPr/>
        </p:nvCxnSpPr>
        <p:spPr>
          <a:xfrm flipV="1">
            <a:off x="4267200" y="2895600"/>
            <a:ext cx="9906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7620000" y="1905000"/>
            <a:ext cx="1066800" cy="137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DBLP </a:t>
            </a:r>
          </a:p>
          <a:p>
            <a:pPr algn="ctr"/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>
            <a:stCxn id="17" idx="3"/>
            <a:endCxn id="36" idx="2"/>
          </p:cNvCxnSpPr>
          <p:nvPr/>
        </p:nvCxnSpPr>
        <p:spPr>
          <a:xfrm>
            <a:off x="6629400" y="25527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76600" y="502920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TKORG-PC1</cp:lastModifiedBy>
  <cp:revision>4</cp:revision>
  <dcterms:created xsi:type="dcterms:W3CDTF">2006-08-16T00:00:00Z</dcterms:created>
  <dcterms:modified xsi:type="dcterms:W3CDTF">2010-10-08T05:13:54Z</dcterms:modified>
</cp:coreProperties>
</file>