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E4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00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2B4-2956-4F54-868B-DDF4289EA4A7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67C64-F1EB-4882-BE3D-8CF054CFD4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381000"/>
            <a:ext cx="3048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457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 Layer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4419600" y="1066800"/>
            <a:ext cx="228600" cy="304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Magnetic Disk 26"/>
          <p:cNvSpPr/>
          <p:nvPr/>
        </p:nvSpPr>
        <p:spPr>
          <a:xfrm>
            <a:off x="3505200" y="5181600"/>
            <a:ext cx="20574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048000" y="1371600"/>
            <a:ext cx="30480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Action Layer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419600" y="2133600"/>
            <a:ext cx="228600" cy="304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48000" y="2514600"/>
            <a:ext cx="30480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4419600" y="3200400"/>
            <a:ext cx="228600" cy="304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48000" y="3657600"/>
            <a:ext cx="30480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57600" y="259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Core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81400" y="3733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Access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Layer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tiendv\Desktop\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"/>
            <a:ext cx="609600" cy="938059"/>
          </a:xfrm>
          <a:prstGeom prst="rect">
            <a:avLst/>
          </a:prstGeom>
          <a:noFill/>
        </p:spPr>
      </p:pic>
      <p:pic>
        <p:nvPicPr>
          <p:cNvPr id="1027" name="Picture 3" descr="C:\Users\tiendv\Desktop\intern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133600"/>
            <a:ext cx="1066800" cy="1600200"/>
          </a:xfrm>
          <a:prstGeom prst="rect">
            <a:avLst/>
          </a:prstGeom>
          <a:noFill/>
        </p:spPr>
      </p:pic>
      <p:sp>
        <p:nvSpPr>
          <p:cNvPr id="51" name="Up-Down Arrow 50"/>
          <p:cNvSpPr/>
          <p:nvPr/>
        </p:nvSpPr>
        <p:spPr>
          <a:xfrm>
            <a:off x="4419600" y="4343400"/>
            <a:ext cx="304800" cy="762000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/>
          <p:cNvSpPr/>
          <p:nvPr/>
        </p:nvSpPr>
        <p:spPr>
          <a:xfrm>
            <a:off x="2286000" y="609600"/>
            <a:ext cx="533400" cy="2286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/>
          <p:cNvSpPr/>
          <p:nvPr/>
        </p:nvSpPr>
        <p:spPr>
          <a:xfrm>
            <a:off x="6172200" y="2743200"/>
            <a:ext cx="1066800" cy="25603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104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129540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95600" y="152400"/>
            <a:ext cx="3810000" cy="64008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14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tiendv</cp:lastModifiedBy>
  <cp:revision>28</cp:revision>
  <dcterms:created xsi:type="dcterms:W3CDTF">2006-08-16T00:00:00Z</dcterms:created>
  <dcterms:modified xsi:type="dcterms:W3CDTF">2011-03-22T15:47:05Z</dcterms:modified>
</cp:coreProperties>
</file>