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40098" cy="892175"/>
          </a:xfrm>
          <a:prstGeom prst="rect">
            <a:avLst/>
          </a:prstGeom>
          <a:noFill/>
        </p:spPr>
      </p:pic>
      <p:sp>
        <p:nvSpPr>
          <p:cNvPr id="20" name="Flowchart: Multidocument 19"/>
          <p:cNvSpPr/>
          <p:nvPr/>
        </p:nvSpPr>
        <p:spPr>
          <a:xfrm>
            <a:off x="1447800" y="2362200"/>
            <a:ext cx="12954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 Thu </a:t>
            </a:r>
            <a:r>
              <a:rPr lang="en-US" sz="1600" b="1" dirty="0" err="1" smtClean="0">
                <a:solidFill>
                  <a:schemeClr val="tx1"/>
                </a:solidFill>
              </a:rPr>
              <a:t>thập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3505200" y="2209800"/>
            <a:ext cx="1524000" cy="15240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8800" y="5715000"/>
            <a:ext cx="562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629400" y="3733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133600" y="106680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endCxn id="20" idx="0"/>
          </p:cNvCxnSpPr>
          <p:nvPr/>
        </p:nvCxnSpPr>
        <p:spPr>
          <a:xfrm rot="5400000">
            <a:off x="2463302" y="1701301"/>
            <a:ext cx="382217" cy="939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695700" y="29337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00500" y="29337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489966" y="20632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Metadata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10668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743200" y="2819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105400" y="2743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1670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066800" y="685800"/>
            <a:ext cx="1524000" cy="14508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447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733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6600" y="1066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113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44</cp:revision>
  <dcterms:created xsi:type="dcterms:W3CDTF">2006-08-16T00:00:00Z</dcterms:created>
  <dcterms:modified xsi:type="dcterms:W3CDTF">2010-08-25T19:33:39Z</dcterms:modified>
</cp:coreProperties>
</file>