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7" r:id="rId4"/>
    <p:sldId id="260" r:id="rId5"/>
    <p:sldId id="261" r:id="rId6"/>
    <p:sldId id="263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40098" cy="892175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2209800" y="5638800"/>
            <a:ext cx="480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khoa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thu</a:t>
            </a:r>
            <a:r>
              <a:rPr lang="en-US" b="1" dirty="0" smtClean="0"/>
              <a:t> </a:t>
            </a:r>
            <a:r>
              <a:rPr lang="en-US" b="1" dirty="0" err="1" smtClean="0"/>
              <a:t>thập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7056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981200" y="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</p:cNvCxnSpPr>
          <p:nvPr/>
        </p:nvCxnSpPr>
        <p:spPr>
          <a:xfrm rot="5400000">
            <a:off x="2229621" y="5532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958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371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514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086100" y="28575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419600" y="40386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52400" y="28194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607679" y="27263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295400" y="13716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1800" y="3733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37" name="Rectangle 36"/>
          <p:cNvSpPr/>
          <p:nvPr/>
        </p:nvSpPr>
        <p:spPr>
          <a:xfrm>
            <a:off x="1143000" y="37338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514600" y="4114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14600" y="36576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Bent-Up Arrow 39"/>
          <p:cNvSpPr/>
          <p:nvPr/>
        </p:nvSpPr>
        <p:spPr>
          <a:xfrm rot="5400000">
            <a:off x="533400" y="38100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40098" cy="892175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2209800" y="5638800"/>
            <a:ext cx="5143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Build   index scientific papers Database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Collection and categorized from the digital library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7056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209800" y="0"/>
            <a:ext cx="1981200" cy="1143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Library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ScienceDriect</a:t>
            </a:r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35" idx="0"/>
          </p:cNvCxnSpPr>
          <p:nvPr/>
        </p:nvCxnSpPr>
        <p:spPr>
          <a:xfrm rot="5400000">
            <a:off x="2456842" y="628041"/>
            <a:ext cx="229817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Information scientific papers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958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371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extraction information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514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086100" y="28575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419600" y="40386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52400" y="28194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607679" y="27263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295400" y="13716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collecting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1800" y="3733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ctr"/>
            <a:endParaRPr lang="en-US" sz="1300" dirty="0"/>
          </a:p>
        </p:txBody>
      </p:sp>
      <p:sp>
        <p:nvSpPr>
          <p:cNvPr id="37" name="Rectangle 36"/>
          <p:cNvSpPr/>
          <p:nvPr/>
        </p:nvSpPr>
        <p:spPr>
          <a:xfrm>
            <a:off x="1143000" y="37338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Data</a:t>
            </a: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514600" y="4114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14600" y="36576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Bent-Up Arrow 39"/>
          <p:cNvSpPr/>
          <p:nvPr/>
        </p:nvSpPr>
        <p:spPr>
          <a:xfrm rot="5400000">
            <a:off x="533400" y="38100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5638800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ScienceDriect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2094851" y="11055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981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00600" y="20574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124200" y="30480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53363" y="10668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1295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2200" y="381000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00200" y="2590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15000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934200" y="914400"/>
            <a:ext cx="9144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3962400"/>
            <a:ext cx="1447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810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5334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895600" y="2819400"/>
            <a:ext cx="1676400" cy="6096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895600" y="4038600"/>
            <a:ext cx="1600200" cy="6858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762000" y="914400"/>
            <a:ext cx="9906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5029200" y="990600"/>
            <a:ext cx="1524000" cy="9144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81000"/>
            <a:ext cx="373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urved Connector 19"/>
          <p:cNvCxnSpPr>
            <a:stCxn id="12" idx="2"/>
            <a:endCxn id="28" idx="1"/>
          </p:cNvCxnSpPr>
          <p:nvPr/>
        </p:nvCxnSpPr>
        <p:spPr>
          <a:xfrm rot="16200000" flipH="1">
            <a:off x="1413651" y="1642251"/>
            <a:ext cx="1256714" cy="1707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8" idx="3"/>
          </p:cNvCxnSpPr>
          <p:nvPr/>
        </p:nvCxnSpPr>
        <p:spPr>
          <a:xfrm rot="10800000" flipV="1">
            <a:off x="4572000" y="2362200"/>
            <a:ext cx="2209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3505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495800" y="4267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0927" y="297180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7543800" y="3657600"/>
            <a:ext cx="9906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629400" y="4191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/>
          <p:cNvSpPr/>
          <p:nvPr/>
        </p:nvSpPr>
        <p:spPr>
          <a:xfrm>
            <a:off x="914400" y="1219200"/>
            <a:ext cx="1295400" cy="1752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3733800" y="1066800"/>
            <a:ext cx="13716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52800" y="6096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3886200" y="1219200"/>
            <a:ext cx="12192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2209800" y="19812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0" y="1676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6248400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(3) Module 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DBLP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73914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090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914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51816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6294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76962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816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257800" y="40386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3924300" y="30099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3581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3657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0767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434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232294" y="2406506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5105400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(4)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Stored Data 5"/>
          <p:cNvSpPr/>
          <p:nvPr/>
        </p:nvSpPr>
        <p:spPr>
          <a:xfrm>
            <a:off x="2743200" y="2743200"/>
            <a:ext cx="1143000" cy="6096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HTML Parser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057400" y="29718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0" y="1295400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7086600" y="1752600"/>
            <a:ext cx="1524000" cy="2362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Title,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Year..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86200" y="2971800"/>
            <a:ext cx="990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6858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143000" y="1600200"/>
            <a:ext cx="152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93789" y="1966761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Link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85800" y="2743200"/>
            <a:ext cx="121920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6" name="Flowchart: Stored Data 15"/>
          <p:cNvSpPr/>
          <p:nvPr/>
        </p:nvSpPr>
        <p:spPr>
          <a:xfrm>
            <a:off x="5029200" y="2743200"/>
            <a:ext cx="1295400" cy="6096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Expresstion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096000" y="2971800"/>
            <a:ext cx="990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1000" y="259080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940098" cy="892175"/>
          </a:xfrm>
          <a:prstGeom prst="rect">
            <a:avLst/>
          </a:prstGeom>
          <a:noFill/>
        </p:spPr>
      </p:pic>
      <p:sp>
        <p:nvSpPr>
          <p:cNvPr id="15" name="Flowchart: Magnetic Disk 14"/>
          <p:cNvSpPr/>
          <p:nvPr/>
        </p:nvSpPr>
        <p:spPr>
          <a:xfrm>
            <a:off x="7315200" y="4495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600200" y="228600"/>
            <a:ext cx="1981200" cy="1295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IEEE,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4000500" y="35433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267200" y="35052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832866" y="30157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15200" y="32004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24000" y="2819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105400" y="2819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553200" y="3429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7620000" y="4038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600" y="2438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200400" y="2819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24384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2133600" y="40386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05000" y="24384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33800" y="41910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5105400" y="2819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Elbow Connector 46"/>
          <p:cNvCxnSpPr>
            <a:stCxn id="24" idx="1"/>
          </p:cNvCxnSpPr>
          <p:nvPr/>
        </p:nvCxnSpPr>
        <p:spPr>
          <a:xfrm rot="5400000">
            <a:off x="2132911" y="1980510"/>
            <a:ext cx="91577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26" idx="3"/>
            <a:endCxn id="24" idx="2"/>
          </p:cNvCxnSpPr>
          <p:nvPr/>
        </p:nvCxnSpPr>
        <p:spPr>
          <a:xfrm flipV="1">
            <a:off x="1397298" y="876300"/>
            <a:ext cx="209047" cy="1931988"/>
          </a:xfrm>
          <a:prstGeom prst="bentConnector3">
            <a:avLst>
              <a:gd name="adj1" fmla="val -176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90800" y="167640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rong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0" y="137160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29200" y="41910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5105400" y="45720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3200400" y="4572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321</Words>
  <Application>Microsoft Office PowerPoint</Application>
  <PresentationFormat>On-screen Show (4:3)</PresentationFormat>
  <Paragraphs>137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100</cp:revision>
  <dcterms:created xsi:type="dcterms:W3CDTF">2006-08-16T00:00:00Z</dcterms:created>
  <dcterms:modified xsi:type="dcterms:W3CDTF">2010-12-28T08:14:05Z</dcterms:modified>
</cp:coreProperties>
</file>