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295400" y="1295400"/>
            <a:ext cx="11430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2895600" y="2819400"/>
            <a:ext cx="1447800" cy="12954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19600" y="1676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314700" y="24003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419600" y="34290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0" y="2971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00200" y="36576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002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813566" y="2063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133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72</cp:revision>
  <dcterms:created xsi:type="dcterms:W3CDTF">2006-08-16T00:00:00Z</dcterms:created>
  <dcterms:modified xsi:type="dcterms:W3CDTF">2010-08-29T17:46:04Z</dcterms:modified>
</cp:coreProperties>
</file>