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E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0" autoAdjust="0"/>
  </p:normalViewPr>
  <p:slideViewPr>
    <p:cSldViewPr>
      <p:cViewPr varScale="1">
        <p:scale>
          <a:sx n="54" d="100"/>
          <a:sy n="54" d="100"/>
        </p:scale>
        <p:origin x="-10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2B4-2956-4F54-868B-DDF4289EA4A7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7C64-F1EB-4882-BE3D-8CF054CFD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610600" cy="914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610600" cy="14478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105400"/>
            <a:ext cx="8610600" cy="1295400"/>
          </a:xfrm>
          <a:prstGeom prst="rect">
            <a:avLst/>
          </a:prstGeom>
          <a:solidFill>
            <a:srgbClr val="A3B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25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 and APIs Reference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53000" y="1981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05600" y="19812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Fetcher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78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JABREF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15000" y="5715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53000" y="3657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05600" y="36576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Fetcher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4419600" y="1143000"/>
            <a:ext cx="228600" cy="3048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4495800" y="4724400"/>
            <a:ext cx="228600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5626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5800" y="16764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90800" y="1981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</a:t>
            </a:r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anager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7010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85800" y="3657600"/>
            <a:ext cx="1676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Digitals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590800" y="3657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manager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32766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1295400" y="2514600"/>
            <a:ext cx="304800" cy="11430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CuongNP</cp:lastModifiedBy>
  <cp:revision>8</cp:revision>
  <dcterms:created xsi:type="dcterms:W3CDTF">2006-08-16T00:00:00Z</dcterms:created>
  <dcterms:modified xsi:type="dcterms:W3CDTF">2010-09-27T02:54:28Z</dcterms:modified>
</cp:coreProperties>
</file>