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2209800" y="5638800"/>
            <a:ext cx="5143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Build   index scientific papers Database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Collection and categorized from the digital library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7056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057400" y="0"/>
            <a:ext cx="1981200" cy="990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35" idx="0"/>
          </p:cNvCxnSpPr>
          <p:nvPr/>
        </p:nvCxnSpPr>
        <p:spPr>
          <a:xfrm rot="5400000">
            <a:off x="2304523" y="628122"/>
            <a:ext cx="382055" cy="1104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Information scientific papers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958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371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extraction information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8575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419600" y="4038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52400" y="28194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07679" y="27263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295400" y="1371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collecting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71800" y="3733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ctr"/>
            <a:endParaRPr lang="en-US" sz="1300" dirty="0"/>
          </a:p>
        </p:txBody>
      </p:sp>
      <p:sp>
        <p:nvSpPr>
          <p:cNvPr id="37" name="Rectangle 36"/>
          <p:cNvSpPr/>
          <p:nvPr/>
        </p:nvSpPr>
        <p:spPr>
          <a:xfrm>
            <a:off x="1143000" y="37338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Data</a:t>
            </a: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4114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14600" y="36576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rot="5400000">
            <a:off x="533400" y="38100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TKORG-PC1</cp:lastModifiedBy>
  <cp:revision>1</cp:revision>
  <dcterms:created xsi:type="dcterms:W3CDTF">2006-08-16T00:00:00Z</dcterms:created>
  <dcterms:modified xsi:type="dcterms:W3CDTF">2010-09-09T23:22:54Z</dcterms:modified>
</cp:coreProperties>
</file>