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E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2B4-2956-4F54-868B-DDF4289EA4A7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67C64-F1EB-4882-BE3D-8CF054CFD4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610600" cy="9144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610600" cy="14478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610600" cy="14478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105400"/>
            <a:ext cx="8610600" cy="12954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30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152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5257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 and APIs Reference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53000" y="1981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05600" y="19812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Harvest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7800" y="5715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JABREF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15000" y="5715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029200" y="3657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81800" y="36576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Harvest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4419600" y="11430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4495800" y="4724400"/>
            <a:ext cx="2286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54864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5800" y="16764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Digitals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819400" y="20574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70104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5800" y="36576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Digitals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743200" y="3657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3276600" y="2590800"/>
            <a:ext cx="304800" cy="10668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>
            <a:off x="12954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tiendv</cp:lastModifiedBy>
  <cp:revision>5</cp:revision>
  <dcterms:created xsi:type="dcterms:W3CDTF">2006-08-16T00:00:00Z</dcterms:created>
  <dcterms:modified xsi:type="dcterms:W3CDTF">2010-09-26T14:55:06Z</dcterms:modified>
</cp:coreProperties>
</file>