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3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940098" cy="892175"/>
          </a:xfrm>
          <a:prstGeom prst="rect">
            <a:avLst/>
          </a:prstGeom>
          <a:noFill/>
        </p:spPr>
      </p:pic>
      <p:sp>
        <p:nvSpPr>
          <p:cNvPr id="20" name="Flowchart: Multidocument 19"/>
          <p:cNvSpPr/>
          <p:nvPr/>
        </p:nvSpPr>
        <p:spPr>
          <a:xfrm>
            <a:off x="1447800" y="2362200"/>
            <a:ext cx="1295400" cy="1219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Module Thu </a:t>
            </a:r>
            <a:r>
              <a:rPr lang="en-US" sz="1600" b="1" dirty="0" err="1" smtClean="0">
                <a:solidFill>
                  <a:schemeClr val="tx1"/>
                </a:solidFill>
              </a:rPr>
              <a:t>thập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Flowchart: Multidocument 43"/>
          <p:cNvSpPr/>
          <p:nvPr/>
        </p:nvSpPr>
        <p:spPr>
          <a:xfrm>
            <a:off x="3505200" y="2209800"/>
            <a:ext cx="1524000" cy="15240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09800" y="5638800"/>
            <a:ext cx="480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chỉ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khoa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</a:p>
          <a:p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thu</a:t>
            </a:r>
            <a:r>
              <a:rPr lang="en-US" b="1" dirty="0" smtClean="0"/>
              <a:t> </a:t>
            </a:r>
            <a:r>
              <a:rPr lang="en-US" b="1" dirty="0" err="1" smtClean="0"/>
              <a:t>thập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viện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. </a:t>
            </a:r>
            <a:endParaRPr lang="en-US" b="1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6629400" y="3733800"/>
            <a:ext cx="15240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2133600" y="1066800"/>
            <a:ext cx="19812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Elbow Connector 119"/>
          <p:cNvCxnSpPr>
            <a:endCxn id="20" idx="0"/>
          </p:cNvCxnSpPr>
          <p:nvPr/>
        </p:nvCxnSpPr>
        <p:spPr>
          <a:xfrm rot="5400000">
            <a:off x="2463302" y="1701301"/>
            <a:ext cx="382217" cy="9395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695700" y="2933700"/>
            <a:ext cx="3810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000500" y="2933700"/>
            <a:ext cx="3810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489966" y="20632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Metadata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67056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1066800" y="2819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743200" y="28194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105400" y="27432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9436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0104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940098" cy="892175"/>
          </a:xfrm>
          <a:prstGeom prst="rect">
            <a:avLst/>
          </a:prstGeom>
          <a:noFill/>
        </p:spPr>
      </p:pic>
      <p:sp>
        <p:nvSpPr>
          <p:cNvPr id="5" name="Flowchart: Multidocument 4"/>
          <p:cNvSpPr/>
          <p:nvPr/>
        </p:nvSpPr>
        <p:spPr>
          <a:xfrm>
            <a:off x="2362200" y="1828800"/>
            <a:ext cx="1365504" cy="1752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5638800"/>
            <a:ext cx="1670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(1) Module Thu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1066800" y="685800"/>
            <a:ext cx="1524000" cy="1450848"/>
          </a:xfrm>
          <a:prstGeom prst="cloudCallout">
            <a:avLst>
              <a:gd name="adj1" fmla="val -35078"/>
              <a:gd name="adj2" fmla="val 715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Tựa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3124200" y="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>
            <a:stCxn id="31" idx="1"/>
            <a:endCxn id="5" idx="0"/>
          </p:cNvCxnSpPr>
          <p:nvPr/>
        </p:nvCxnSpPr>
        <p:spPr>
          <a:xfrm rot="5400000">
            <a:off x="3302348" y="1054448"/>
            <a:ext cx="610898" cy="9378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648200" y="17526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67200" y="12954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Document 47"/>
          <p:cNvSpPr/>
          <p:nvPr/>
        </p:nvSpPr>
        <p:spPr>
          <a:xfrm>
            <a:off x="4876800" y="19050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447800" y="27432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733800" y="27432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86600" y="1066800"/>
            <a:ext cx="1752600" cy="4572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19800" y="19050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19800" y="24384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600" y="2743200"/>
            <a:ext cx="1752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9800" y="27432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19800" y="28194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600" y="57150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(2) Module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ultidocument 14"/>
          <p:cNvSpPr/>
          <p:nvPr/>
        </p:nvSpPr>
        <p:spPr>
          <a:xfrm>
            <a:off x="6934200" y="914400"/>
            <a:ext cx="9144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05400" y="3962400"/>
            <a:ext cx="14478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SVM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3810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5334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2895600" y="2819400"/>
            <a:ext cx="1676400" cy="6096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2895600" y="4038600"/>
            <a:ext cx="1600200" cy="68580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762000" y="914400"/>
            <a:ext cx="9906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Predefined Process 12"/>
          <p:cNvSpPr/>
          <p:nvPr/>
        </p:nvSpPr>
        <p:spPr>
          <a:xfrm>
            <a:off x="5029200" y="990600"/>
            <a:ext cx="1524000" cy="9144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600" y="381000"/>
            <a:ext cx="3733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Curved Connector 19"/>
          <p:cNvCxnSpPr>
            <a:stCxn id="12" idx="2"/>
            <a:endCxn id="28" idx="1"/>
          </p:cNvCxnSpPr>
          <p:nvPr/>
        </p:nvCxnSpPr>
        <p:spPr>
          <a:xfrm rot="16200000" flipH="1">
            <a:off x="1413651" y="1642251"/>
            <a:ext cx="1256714" cy="170718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28" idx="3"/>
          </p:cNvCxnSpPr>
          <p:nvPr/>
        </p:nvCxnSpPr>
        <p:spPr>
          <a:xfrm rot="10800000" flipV="1">
            <a:off x="4572000" y="2362200"/>
            <a:ext cx="22098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3505200" y="34290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495800" y="4267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20927" y="2971800"/>
            <a:ext cx="2323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lowchart: Multidocument 37"/>
          <p:cNvSpPr/>
          <p:nvPr/>
        </p:nvSpPr>
        <p:spPr>
          <a:xfrm>
            <a:off x="7543800" y="3657600"/>
            <a:ext cx="990600" cy="1600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629400" y="41910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91200" y="0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111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TKORG-PC1</cp:lastModifiedBy>
  <cp:revision>45</cp:revision>
  <dcterms:created xsi:type="dcterms:W3CDTF">2006-08-16T00:00:00Z</dcterms:created>
  <dcterms:modified xsi:type="dcterms:W3CDTF">2010-08-26T21:07:34Z</dcterms:modified>
</cp:coreProperties>
</file>