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26"/>
  </p:notesMasterIdLst>
  <p:sldIdLst>
    <p:sldId id="261" r:id="rId2"/>
    <p:sldId id="262" r:id="rId3"/>
    <p:sldId id="257" r:id="rId4"/>
    <p:sldId id="263" r:id="rId5"/>
    <p:sldId id="264" r:id="rId6"/>
    <p:sldId id="265" r:id="rId7"/>
    <p:sldId id="266" r:id="rId8"/>
    <p:sldId id="267" r:id="rId9"/>
    <p:sldId id="268" r:id="rId10"/>
    <p:sldId id="273" r:id="rId11"/>
    <p:sldId id="269" r:id="rId12"/>
    <p:sldId id="270" r:id="rId13"/>
    <p:sldId id="271" r:id="rId14"/>
    <p:sldId id="272" r:id="rId15"/>
    <p:sldId id="274" r:id="rId16"/>
    <p:sldId id="276" r:id="rId17"/>
    <p:sldId id="283" r:id="rId18"/>
    <p:sldId id="277" r:id="rId19"/>
    <p:sldId id="278" r:id="rId20"/>
    <p:sldId id="275" r:id="rId21"/>
    <p:sldId id="279" r:id="rId22"/>
    <p:sldId id="280" r:id="rId23"/>
    <p:sldId id="281" r:id="rId24"/>
    <p:sldId id="28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78799" autoAdjust="0"/>
  </p:normalViewPr>
  <p:slideViewPr>
    <p:cSldViewPr>
      <p:cViewPr>
        <p:scale>
          <a:sx n="50" d="100"/>
          <a:sy n="50" d="100"/>
        </p:scale>
        <p:origin x="-1728" y="-2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E877E4-32EE-4C0D-9D3B-267A56C65DB6}" type="datetimeFigureOut">
              <a:rPr lang="en-US" smtClean="0"/>
              <a:pPr/>
              <a:t>4/17/2010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36E630-A88F-4CDE-B3A3-B717622D86F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36E630-A88F-4CDE-B3A3-B717622D86FB}"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36E630-A88F-4CDE-B3A3-B717622D86FB}"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a:t>
            </a:r>
            <a:endParaRPr lang="en-US" dirty="0"/>
          </a:p>
        </p:txBody>
      </p:sp>
      <p:sp>
        <p:nvSpPr>
          <p:cNvPr id="4" name="Slide Number Placeholder 3"/>
          <p:cNvSpPr>
            <a:spLocks noGrp="1"/>
          </p:cNvSpPr>
          <p:nvPr>
            <p:ph type="sldNum" sz="quarter" idx="10"/>
          </p:nvPr>
        </p:nvSpPr>
        <p:spPr/>
        <p:txBody>
          <a:bodyPr/>
          <a:lstStyle/>
          <a:p>
            <a:fld id="{6A36E630-A88F-4CDE-B3A3-B717622D86FB}"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CDF6120-F1F0-4C60-9FE9-39AC71A9C79D}" type="datetimeFigureOut">
              <a:rPr lang="en-US" smtClean="0"/>
              <a:pPr/>
              <a:t>4/17/2010</a:t>
            </a:fld>
            <a:endParaRPr lang="en-US" sz="1600"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kumimoji="0"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A7C8D44-3667-46F6-9772-CC52308E2A7F}"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4/17/2010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4/17/2010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564CF2E0-CCC4-4E1E-9902-C3C36AB3FDA4}" type="datetimeFigureOut">
              <a:rPr lang="en-US" smtClean="0"/>
              <a:pPr/>
              <a:t>4/17/2010</a:t>
            </a:fld>
            <a:endParaRPr lang="en-US"/>
          </a:p>
        </p:txBody>
      </p:sp>
      <p:sp>
        <p:nvSpPr>
          <p:cNvPr id="9" name="Slide Number Placeholder 8"/>
          <p:cNvSpPr>
            <a:spLocks noGrp="1"/>
          </p:cNvSpPr>
          <p:nvPr>
            <p:ph type="sldNum" sz="quarter" idx="15"/>
          </p:nvPr>
        </p:nvSpPr>
        <p:spPr/>
        <p:txBody>
          <a:bodyPr rtlCol="0"/>
          <a:lstStyle/>
          <a:p>
            <a:fld id="{6F42FDE4-A7DD-41A7-A0A6-9B649FB43336}" type="slidenum">
              <a:rPr kumimoji="0" lang="en-US" smtClean="0"/>
              <a:pPr/>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64CF2E0-CCC4-4E1E-9902-C3C36AB3FDA4}" type="datetimeFigureOut">
              <a:rPr lang="en-US" smtClean="0"/>
              <a:pPr/>
              <a:t>4/17/2010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kumimoji="0"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F42FDE4-A7DD-41A7-A0A6-9B649FB43336}"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4CF2E0-CCC4-4E1E-9902-C3C36AB3FDA4}" type="datetimeFigureOut">
              <a:rPr lang="en-US" smtClean="0"/>
              <a:pPr/>
              <a:t>4/17/2010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64CF2E0-CCC4-4E1E-9902-C3C36AB3FDA4}" type="datetimeFigureOut">
              <a:rPr lang="en-US" smtClean="0"/>
              <a:pPr/>
              <a:t>4/17/2010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64CF2E0-CCC4-4E1E-9902-C3C36AB3FDA4}" type="datetimeFigureOut">
              <a:rPr lang="en-US" smtClean="0"/>
              <a:pPr/>
              <a:t>4/17/2010</a:t>
            </a:fld>
            <a:endParaRPr lang="en-US"/>
          </a:p>
        </p:txBody>
      </p:sp>
      <p:sp>
        <p:nvSpPr>
          <p:cNvPr id="7" name="Slide Number Placeholder 6"/>
          <p:cNvSpPr>
            <a:spLocks noGrp="1"/>
          </p:cNvSpPr>
          <p:nvPr>
            <p:ph type="sldNum" sz="quarter" idx="11"/>
          </p:nvPr>
        </p:nvSpPr>
        <p:spPr/>
        <p:txBody>
          <a:bodyPr rtlCol="0"/>
          <a:lstStyle/>
          <a:p>
            <a:fld id="{6F42FDE4-A7DD-41A7-A0A6-9B649FB43336}" type="slidenum">
              <a:rPr kumimoji="0" lang="en-US" smtClean="0"/>
              <a:pPr/>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pPr/>
              <a:t>4/17/2010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64CF2E0-CCC4-4E1E-9902-C3C36AB3FDA4}" type="datetimeFigureOut">
              <a:rPr lang="en-US" smtClean="0"/>
              <a:pPr/>
              <a:t>4/17/2010</a:t>
            </a:fld>
            <a:endParaRPr lang="en-US"/>
          </a:p>
        </p:txBody>
      </p:sp>
      <p:sp>
        <p:nvSpPr>
          <p:cNvPr id="22" name="Slide Number Placeholder 21"/>
          <p:cNvSpPr>
            <a:spLocks noGrp="1"/>
          </p:cNvSpPr>
          <p:nvPr>
            <p:ph type="sldNum" sz="quarter" idx="15"/>
          </p:nvPr>
        </p:nvSpPr>
        <p:spPr/>
        <p:txBody>
          <a:bodyPr rtlCol="0"/>
          <a:lstStyle/>
          <a:p>
            <a:fld id="{6F42FDE4-A7DD-41A7-A0A6-9B649FB43336}" type="slidenum">
              <a:rPr kumimoji="0" lang="en-US" smtClean="0"/>
              <a:pPr/>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64CF2E0-CCC4-4E1E-9902-C3C36AB3FDA4}" type="datetimeFigureOut">
              <a:rPr lang="en-US" smtClean="0"/>
              <a:pPr/>
              <a:t>4/17/2010</a:t>
            </a:fld>
            <a:endParaRPr lang="en-US"/>
          </a:p>
        </p:txBody>
      </p:sp>
      <p:sp>
        <p:nvSpPr>
          <p:cNvPr id="18" name="Slide Number Placeholder 17"/>
          <p:cNvSpPr>
            <a:spLocks noGrp="1"/>
          </p:cNvSpPr>
          <p:nvPr>
            <p:ph type="sldNum" sz="quarter" idx="11"/>
          </p:nvPr>
        </p:nvSpPr>
        <p:spPr/>
        <p:txBody>
          <a:bodyPr rtlCol="0"/>
          <a:lstStyle/>
          <a:p>
            <a:fld id="{6F42FDE4-A7DD-41A7-A0A6-9B649FB43336}" type="slidenum">
              <a:rPr kumimoji="0" lang="en-US" smtClean="0"/>
              <a:pPr/>
              <a:t>‹#›</a:t>
            </a:fld>
            <a:endParaRPr kumimoji="0" lang="en-US" dirty="0"/>
          </a:p>
        </p:txBody>
      </p:sp>
      <p:sp>
        <p:nvSpPr>
          <p:cNvPr id="21" name="Footer Placeholder 20"/>
          <p:cNvSpPr>
            <a:spLocks noGrp="1"/>
          </p:cNvSpPr>
          <p:nvPr>
            <p:ph type="ftr" sz="quarter" idx="12"/>
          </p:nvPr>
        </p:nvSpPr>
        <p:spPr/>
        <p:txBody>
          <a:bodyPr rtlCol="0"/>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564CF2E0-CCC4-4E1E-9902-C3C36AB3FDA4}" type="datetimeFigureOut">
              <a:rPr lang="en-US" smtClean="0"/>
              <a:pPr algn="r" eaLnBrk="1" latinLnBrk="0" hangingPunct="1"/>
              <a:t>4/17/2010</a:t>
            </a:fld>
            <a:endParaRPr lang="en-US" sz="1400"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kumimoji="0" lang="en-US" sz="1400"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914400"/>
            <a:ext cx="6172200" cy="1371600"/>
          </a:xfrm>
        </p:spPr>
        <p:txBody>
          <a:bodyPr/>
          <a:lstStyle/>
          <a:p>
            <a:r>
              <a:rPr lang="en-US" dirty="0" smtClean="0"/>
              <a:t>Document /categorization classification</a:t>
            </a:r>
            <a:endParaRPr lang="en-US" dirty="0"/>
          </a:p>
        </p:txBody>
      </p:sp>
      <p:sp>
        <p:nvSpPr>
          <p:cNvPr id="4" name="Subtitle 3"/>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 Indexing Processes "/>
          <p:cNvPicPr>
            <a:picLocks noGrp="1"/>
          </p:cNvPicPr>
          <p:nvPr>
            <p:ph sz="quarter" idx="1"/>
          </p:nvPr>
        </p:nvPicPr>
        <p:blipFill>
          <a:blip r:embed="rId2"/>
          <a:srcRect/>
          <a:stretch>
            <a:fillRect/>
          </a:stretch>
        </p:blipFill>
        <p:spPr bwMode="auto">
          <a:xfrm>
            <a:off x="685800" y="1143000"/>
            <a:ext cx="6858000" cy="3810000"/>
          </a:xfrm>
          <a:prstGeom prst="rect">
            <a:avLst/>
          </a:prstGeom>
          <a:noFill/>
          <a:ln w="9525">
            <a:noFill/>
            <a:miter lim="800000"/>
            <a:headEnd/>
            <a:tailEnd/>
          </a:ln>
        </p:spPr>
      </p:pic>
      <p:sp>
        <p:nvSpPr>
          <p:cNvPr id="5" name="TextBox 4"/>
          <p:cNvSpPr txBox="1"/>
          <p:nvPr/>
        </p:nvSpPr>
        <p:spPr>
          <a:xfrm>
            <a:off x="1143000" y="5867400"/>
            <a:ext cx="6383361" cy="646331"/>
          </a:xfrm>
          <a:prstGeom prst="rect">
            <a:avLst/>
          </a:prstGeom>
          <a:noFill/>
        </p:spPr>
        <p:txBody>
          <a:bodyPr wrap="square" rtlCol="0">
            <a:spAutoFit/>
          </a:bodyPr>
          <a:lstStyle/>
          <a:p>
            <a:r>
              <a:rPr lang="en-US" dirty="0" smtClean="0"/>
              <a:t>www.miislita.com/information-retrieval-tutorial/cosine-similarity-tutorial.html </a:t>
            </a:r>
            <a:endParaRPr lang="en-US" dirty="0"/>
          </a:p>
        </p:txBody>
      </p:sp>
      <p:sp>
        <p:nvSpPr>
          <p:cNvPr id="6" name="TextBox 5"/>
          <p:cNvSpPr txBox="1"/>
          <p:nvPr/>
        </p:nvSpPr>
        <p:spPr>
          <a:xfrm>
            <a:off x="1600200" y="5181600"/>
            <a:ext cx="4572000" cy="646331"/>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về</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xử</a:t>
            </a:r>
            <a:r>
              <a:rPr lang="en-US" dirty="0" smtClean="0"/>
              <a:t> </a:t>
            </a:r>
            <a:r>
              <a:rPr lang="en-US" dirty="0" err="1" smtClean="0"/>
              <a:t>lý</a:t>
            </a:r>
            <a:r>
              <a:rPr lang="en-US" dirty="0" smtClean="0"/>
              <a:t> </a:t>
            </a:r>
            <a:r>
              <a:rPr lang="en-US" dirty="0" err="1" smtClean="0"/>
              <a:t>văn</a:t>
            </a:r>
            <a:r>
              <a:rPr lang="en-US" dirty="0" smtClean="0"/>
              <a:t> </a:t>
            </a:r>
            <a:r>
              <a:rPr lang="en-US" dirty="0" err="1" smtClean="0"/>
              <a:t>bản</a:t>
            </a:r>
            <a:r>
              <a:rPr lang="en-US" dirty="0" smtClean="0"/>
              <a:t> </a:t>
            </a:r>
            <a:r>
              <a:rPr lang="en-US" dirty="0" err="1" smtClean="0"/>
              <a:t>trong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Phân</a:t>
            </a:r>
            <a:r>
              <a:rPr lang="en-US" dirty="0" smtClean="0"/>
              <a:t> </a:t>
            </a:r>
            <a:r>
              <a:rPr lang="en-US" dirty="0" err="1" smtClean="0"/>
              <a:t>loại</a:t>
            </a:r>
            <a:r>
              <a:rPr lang="en-US" dirty="0" smtClean="0"/>
              <a:t> </a:t>
            </a:r>
            <a:r>
              <a:rPr lang="en-US" dirty="0" err="1" smtClean="0"/>
              <a:t>văn</a:t>
            </a:r>
            <a:r>
              <a:rPr lang="en-US" dirty="0" smtClean="0"/>
              <a:t> </a:t>
            </a:r>
            <a:r>
              <a:rPr lang="en-US" dirty="0" err="1" smtClean="0"/>
              <a:t>bản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7467600" cy="655638"/>
          </a:xfrm>
        </p:spPr>
        <p:txBody>
          <a:bodyPr/>
          <a:lstStyle/>
          <a:p>
            <a:r>
              <a:rPr lang="en-US" dirty="0" err="1" smtClean="0"/>
              <a:t>Tiền</a:t>
            </a:r>
            <a:r>
              <a:rPr lang="en-US" dirty="0" smtClean="0"/>
              <a:t> </a:t>
            </a:r>
            <a:r>
              <a:rPr lang="en-US" dirty="0" err="1" smtClean="0"/>
              <a:t>xử</a:t>
            </a:r>
            <a:r>
              <a:rPr lang="en-US" dirty="0" smtClean="0"/>
              <a:t> </a:t>
            </a:r>
            <a:r>
              <a:rPr lang="en-US" dirty="0" err="1" smtClean="0"/>
              <a:t>lý</a:t>
            </a:r>
            <a:r>
              <a:rPr lang="en-US" dirty="0" smtClean="0"/>
              <a:t> </a:t>
            </a:r>
            <a:r>
              <a:rPr lang="en-US" dirty="0" err="1" smtClean="0"/>
              <a:t>số</a:t>
            </a:r>
            <a:r>
              <a:rPr lang="en-US" dirty="0" smtClean="0"/>
              <a:t> </a:t>
            </a:r>
            <a:r>
              <a:rPr lang="en-US" dirty="0" err="1" smtClean="0"/>
              <a:t>liệu</a:t>
            </a:r>
            <a:endParaRPr lang="en-US" dirty="0"/>
          </a:p>
        </p:txBody>
      </p:sp>
      <p:sp>
        <p:nvSpPr>
          <p:cNvPr id="3" name="Content Placeholder 2"/>
          <p:cNvSpPr>
            <a:spLocks noGrp="1"/>
          </p:cNvSpPr>
          <p:nvPr>
            <p:ph sz="quarter" idx="1"/>
          </p:nvPr>
        </p:nvSpPr>
        <p:spPr/>
        <p:txBody>
          <a:bodyPr/>
          <a:lstStyle/>
          <a:p>
            <a:pPr>
              <a:buNone/>
            </a:pPr>
            <a:r>
              <a:rPr lang="en-US" dirty="0" err="1" smtClean="0"/>
              <a:t>Mục</a:t>
            </a:r>
            <a:r>
              <a:rPr lang="en-US" dirty="0" smtClean="0"/>
              <a:t> </a:t>
            </a:r>
            <a:r>
              <a:rPr lang="en-US" dirty="0" err="1" smtClean="0"/>
              <a:t>đích</a:t>
            </a:r>
            <a:r>
              <a:rPr lang="en-US" dirty="0" smtClean="0"/>
              <a:t>: </a:t>
            </a:r>
            <a:r>
              <a:rPr lang="en-US" dirty="0" err="1" smtClean="0"/>
              <a:t>xử</a:t>
            </a:r>
            <a:r>
              <a:rPr lang="en-US" dirty="0" smtClean="0"/>
              <a:t> </a:t>
            </a:r>
            <a:r>
              <a:rPr lang="en-US" dirty="0" err="1" smtClean="0"/>
              <a:t>lý</a:t>
            </a:r>
            <a:r>
              <a:rPr lang="en-US" dirty="0" smtClean="0"/>
              <a:t> </a:t>
            </a:r>
            <a:r>
              <a:rPr lang="en-US" dirty="0" err="1" smtClean="0"/>
              <a:t>tương</a:t>
            </a:r>
            <a:r>
              <a:rPr lang="en-US" dirty="0" smtClean="0"/>
              <a:t> </a:t>
            </a:r>
            <a:r>
              <a:rPr lang="en-US" dirty="0" err="1" smtClean="0"/>
              <a:t>đối</a:t>
            </a:r>
            <a:r>
              <a:rPr lang="en-US" dirty="0" smtClean="0"/>
              <a:t> </a:t>
            </a:r>
            <a:r>
              <a:rPr lang="en-US" dirty="0" err="1" smtClean="0"/>
              <a:t>sạch</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đọc</a:t>
            </a:r>
            <a:r>
              <a:rPr lang="en-US" dirty="0" smtClean="0"/>
              <a:t> </a:t>
            </a:r>
            <a:r>
              <a:rPr lang="en-US" dirty="0" err="1" smtClean="0"/>
              <a:t>vào</a:t>
            </a:r>
            <a:endParaRPr lang="en-US" dirty="0" smtClean="0"/>
          </a:p>
          <a:p>
            <a:pPr>
              <a:buNone/>
            </a:pPr>
            <a:r>
              <a:rPr lang="en-US" dirty="0" err="1" smtClean="0"/>
              <a:t>Cách</a:t>
            </a:r>
            <a:r>
              <a:rPr lang="en-US" dirty="0" smtClean="0"/>
              <a:t> </a:t>
            </a:r>
            <a:r>
              <a:rPr lang="en-US" dirty="0" err="1" smtClean="0"/>
              <a:t>thực</a:t>
            </a:r>
            <a:r>
              <a:rPr lang="en-US" dirty="0" smtClean="0"/>
              <a:t> </a:t>
            </a:r>
            <a:r>
              <a:rPr lang="en-US" dirty="0" err="1" smtClean="0"/>
              <a:t>hiện</a:t>
            </a:r>
            <a:r>
              <a:rPr lang="en-US" dirty="0" smtClean="0"/>
              <a:t>: </a:t>
            </a:r>
          </a:p>
          <a:p>
            <a:pPr lvl="0"/>
            <a:r>
              <a:rPr lang="en-US" dirty="0" err="1" smtClean="0"/>
              <a:t>Loại</a:t>
            </a:r>
            <a:r>
              <a:rPr lang="en-US" dirty="0" smtClean="0"/>
              <a:t> </a:t>
            </a:r>
            <a:r>
              <a:rPr lang="en-US" dirty="0" err="1" smtClean="0"/>
              <a:t>bỏ</a:t>
            </a:r>
            <a:r>
              <a:rPr lang="en-US" dirty="0" smtClean="0"/>
              <a:t> </a:t>
            </a:r>
            <a:r>
              <a:rPr lang="en-US" dirty="0" err="1" smtClean="0"/>
              <a:t>các</a:t>
            </a:r>
            <a:r>
              <a:rPr lang="en-US" dirty="0" smtClean="0"/>
              <a:t> </a:t>
            </a:r>
            <a:r>
              <a:rPr lang="en-US" dirty="0" err="1" smtClean="0"/>
              <a:t>khoảng</a:t>
            </a:r>
            <a:r>
              <a:rPr lang="en-US" dirty="0" smtClean="0"/>
              <a:t> </a:t>
            </a:r>
            <a:r>
              <a:rPr lang="en-US" dirty="0" err="1" smtClean="0"/>
              <a:t>trắng</a:t>
            </a:r>
            <a:r>
              <a:rPr lang="en-US" dirty="0" smtClean="0"/>
              <a:t> </a:t>
            </a:r>
            <a:r>
              <a:rPr lang="en-US" dirty="0" err="1" smtClean="0"/>
              <a:t>nhiều</a:t>
            </a:r>
            <a:r>
              <a:rPr lang="en-US" dirty="0" smtClean="0"/>
              <a:t> </a:t>
            </a:r>
            <a:r>
              <a:rPr lang="en-US" dirty="0" err="1" smtClean="0"/>
              <a:t>hơn</a:t>
            </a:r>
            <a:r>
              <a:rPr lang="en-US" dirty="0" smtClean="0"/>
              <a:t> 1 </a:t>
            </a:r>
            <a:r>
              <a:rPr lang="en-US" dirty="0" err="1" smtClean="0"/>
              <a:t>khoảng</a:t>
            </a:r>
            <a:r>
              <a:rPr lang="en-US" dirty="0" smtClean="0"/>
              <a:t> </a:t>
            </a:r>
            <a:r>
              <a:rPr lang="en-US" dirty="0" err="1" smtClean="0"/>
              <a:t>trắng</a:t>
            </a:r>
            <a:endParaRPr lang="en-US" dirty="0" smtClean="0"/>
          </a:p>
          <a:p>
            <a:pPr lvl="0"/>
            <a:r>
              <a:rPr lang="en-US" dirty="0" err="1" smtClean="0"/>
              <a:t>Các</a:t>
            </a:r>
            <a:r>
              <a:rPr lang="en-US" dirty="0" smtClean="0"/>
              <a:t> </a:t>
            </a:r>
            <a:r>
              <a:rPr lang="en-US" dirty="0" err="1" smtClean="0"/>
              <a:t>dấu</a:t>
            </a:r>
            <a:r>
              <a:rPr lang="en-US" dirty="0" smtClean="0"/>
              <a:t> </a:t>
            </a:r>
            <a:r>
              <a:rPr lang="en-US" dirty="0" err="1" smtClean="0"/>
              <a:t>xuống</a:t>
            </a:r>
            <a:r>
              <a:rPr lang="en-US" dirty="0" smtClean="0"/>
              <a:t> </a:t>
            </a:r>
            <a:r>
              <a:rPr lang="en-US" dirty="0" err="1" smtClean="0"/>
              <a:t>dòng</a:t>
            </a:r>
            <a:endParaRPr lang="en-US" dirty="0" smtClean="0"/>
          </a:p>
          <a:p>
            <a:pPr lvl="0"/>
            <a:r>
              <a:rPr lang="en-US" dirty="0" err="1" smtClean="0"/>
              <a:t>Cách</a:t>
            </a:r>
            <a:r>
              <a:rPr lang="en-US" dirty="0" smtClean="0"/>
              <a:t> </a:t>
            </a:r>
            <a:r>
              <a:rPr lang="en-US" dirty="0" err="1" smtClean="0"/>
              <a:t>dòng</a:t>
            </a:r>
            <a:r>
              <a:rPr lang="en-US" dirty="0" smtClean="0"/>
              <a:t> </a:t>
            </a:r>
            <a:r>
              <a:rPr lang="en-US" dirty="0" err="1" smtClean="0"/>
              <a:t>trống</a:t>
            </a:r>
            <a:endParaRPr lang="en-US" dirty="0" smtClean="0"/>
          </a:p>
          <a:p>
            <a:pPr lvl="0"/>
            <a:r>
              <a:rPr lang="en-US" dirty="0" err="1" smtClean="0"/>
              <a:t>Các</a:t>
            </a:r>
            <a:r>
              <a:rPr lang="en-US" dirty="0" smtClean="0"/>
              <a:t> </a:t>
            </a:r>
            <a:r>
              <a:rPr lang="en-US" dirty="0" err="1" smtClean="0"/>
              <a:t>ký</a:t>
            </a:r>
            <a:r>
              <a:rPr lang="en-US" dirty="0" smtClean="0"/>
              <a:t> </a:t>
            </a:r>
            <a:r>
              <a:rPr lang="en-US" dirty="0" err="1" smtClean="0"/>
              <a:t>tự</a:t>
            </a:r>
            <a:r>
              <a:rPr lang="en-US" dirty="0" smtClean="0"/>
              <a:t> </a:t>
            </a:r>
            <a:r>
              <a:rPr lang="en-US" dirty="0" err="1" smtClean="0"/>
              <a:t>lạ</a:t>
            </a:r>
            <a:r>
              <a:rPr lang="en-US" dirty="0" smtClean="0"/>
              <a:t> </a:t>
            </a:r>
          </a:p>
          <a:p>
            <a:pPr lvl="0"/>
            <a:r>
              <a:rPr lang="en-US" dirty="0" smtClean="0"/>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Tách</a:t>
            </a:r>
            <a:r>
              <a:rPr lang="en-US" dirty="0" smtClean="0"/>
              <a:t> </a:t>
            </a:r>
            <a:r>
              <a:rPr lang="en-US" dirty="0" err="1" smtClean="0"/>
              <a:t>từ</a:t>
            </a:r>
            <a:r>
              <a:rPr lang="en-US" dirty="0" smtClean="0"/>
              <a:t> </a:t>
            </a:r>
            <a:endParaRPr lang="en-US" dirty="0"/>
          </a:p>
        </p:txBody>
      </p:sp>
      <p:sp>
        <p:nvSpPr>
          <p:cNvPr id="3" name="Content Placeholder 2"/>
          <p:cNvSpPr>
            <a:spLocks noGrp="1"/>
          </p:cNvSpPr>
          <p:nvPr>
            <p:ph sz="quarter" idx="1"/>
          </p:nvPr>
        </p:nvSpPr>
        <p:spPr/>
        <p:txBody>
          <a:bodyPr/>
          <a:lstStyle/>
          <a:p>
            <a:r>
              <a:rPr lang="en-US" dirty="0" err="1" smtClean="0"/>
              <a:t>Tách</a:t>
            </a:r>
            <a:r>
              <a:rPr lang="en-US" dirty="0" smtClean="0"/>
              <a:t> </a:t>
            </a:r>
            <a:r>
              <a:rPr lang="en-US" dirty="0" err="1" smtClean="0"/>
              <a:t>lọc</a:t>
            </a:r>
            <a:r>
              <a:rPr lang="en-US" dirty="0" smtClean="0"/>
              <a:t> (Filtration) : </a:t>
            </a:r>
            <a:r>
              <a:rPr lang="en-US" dirty="0" err="1" smtClean="0"/>
              <a:t>quá</a:t>
            </a:r>
            <a:r>
              <a:rPr lang="en-US" dirty="0" smtClean="0"/>
              <a:t> </a:t>
            </a:r>
            <a:r>
              <a:rPr lang="en-US" dirty="0" err="1" smtClean="0"/>
              <a:t>trình</a:t>
            </a:r>
            <a:r>
              <a:rPr lang="en-US" dirty="0" smtClean="0"/>
              <a:t> </a:t>
            </a:r>
            <a:r>
              <a:rPr lang="en-US" dirty="0" err="1" smtClean="0"/>
              <a:t>của</a:t>
            </a:r>
            <a:r>
              <a:rPr lang="en-US" dirty="0" smtClean="0"/>
              <a:t> </a:t>
            </a:r>
            <a:r>
              <a:rPr lang="en-US" dirty="0" err="1" smtClean="0"/>
              <a:t>sự</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những</a:t>
            </a:r>
            <a:r>
              <a:rPr lang="en-US" dirty="0" smtClean="0"/>
              <a:t> </a:t>
            </a:r>
            <a:r>
              <a:rPr lang="en-US" dirty="0" err="1" smtClean="0"/>
              <a:t>từ</a:t>
            </a:r>
            <a:r>
              <a:rPr lang="en-US" dirty="0" smtClean="0"/>
              <a:t> </a:t>
            </a:r>
            <a:r>
              <a:rPr lang="en-US" dirty="0" err="1" smtClean="0"/>
              <a:t>nào</a:t>
            </a:r>
            <a:r>
              <a:rPr lang="en-US" dirty="0" smtClean="0"/>
              <a:t> </a:t>
            </a:r>
            <a:r>
              <a:rPr lang="en-US" dirty="0" err="1" smtClean="0"/>
              <a:t>nên</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để</a:t>
            </a:r>
            <a:r>
              <a:rPr lang="en-US" dirty="0" smtClean="0"/>
              <a:t> </a:t>
            </a:r>
            <a:r>
              <a:rPr lang="en-US" dirty="0" err="1" smtClean="0"/>
              <a:t>biểu</a:t>
            </a:r>
            <a:r>
              <a:rPr lang="en-US" dirty="0" smtClean="0"/>
              <a:t> </a:t>
            </a:r>
            <a:r>
              <a:rPr lang="en-US" dirty="0" err="1" smtClean="0"/>
              <a:t>diễn</a:t>
            </a:r>
            <a:r>
              <a:rPr lang="en-US" dirty="0" smtClean="0"/>
              <a:t> </a:t>
            </a:r>
            <a:r>
              <a:rPr lang="en-US" dirty="0" err="1" smtClean="0"/>
              <a:t>cho</a:t>
            </a:r>
            <a:r>
              <a:rPr lang="en-US" dirty="0" smtClean="0"/>
              <a:t> </a:t>
            </a:r>
            <a:r>
              <a:rPr lang="en-US" dirty="0" err="1" smtClean="0"/>
              <a:t>các</a:t>
            </a:r>
            <a:r>
              <a:rPr lang="en-US" dirty="0" smtClean="0"/>
              <a:t> </a:t>
            </a:r>
            <a:r>
              <a:rPr lang="en-US" dirty="0" err="1" smtClean="0"/>
              <a:t>tài</a:t>
            </a:r>
            <a:r>
              <a:rPr lang="en-US" dirty="0" smtClean="0"/>
              <a:t> </a:t>
            </a:r>
            <a:r>
              <a:rPr lang="en-US" dirty="0" err="1" smtClean="0"/>
              <a:t>liệu</a:t>
            </a:r>
            <a:r>
              <a:rPr lang="en-US" dirty="0" smtClean="0"/>
              <a:t>.</a:t>
            </a:r>
          </a:p>
          <a:p>
            <a:r>
              <a:rPr lang="en-US" i="1" u="sng" dirty="0" smtClean="0"/>
              <a:t> </a:t>
            </a:r>
            <a:r>
              <a:rPr lang="en-US" dirty="0" smtClean="0"/>
              <a:t>Stemming (</a:t>
            </a:r>
            <a:r>
              <a:rPr lang="en-US" dirty="0" err="1" smtClean="0"/>
              <a:t>gốc</a:t>
            </a:r>
            <a:r>
              <a:rPr lang="en-US" dirty="0" smtClean="0"/>
              <a:t> </a:t>
            </a:r>
            <a:r>
              <a:rPr lang="en-US" dirty="0" err="1" smtClean="0"/>
              <a:t>từ</a:t>
            </a:r>
            <a:r>
              <a:rPr lang="en-US" dirty="0" smtClean="0"/>
              <a:t>) : </a:t>
            </a:r>
            <a:r>
              <a:rPr lang="en-US" dirty="0" err="1" smtClean="0"/>
              <a:t>Tìm</a:t>
            </a:r>
            <a:r>
              <a:rPr lang="en-US" dirty="0" smtClean="0"/>
              <a:t> </a:t>
            </a:r>
            <a:r>
              <a:rPr lang="en-US" dirty="0" err="1" smtClean="0"/>
              <a:t>gốc</a:t>
            </a:r>
            <a:r>
              <a:rPr lang="en-US" dirty="0" smtClean="0"/>
              <a:t> </a:t>
            </a:r>
            <a:r>
              <a:rPr lang="en-US" dirty="0" err="1" smtClean="0"/>
              <a:t>từ</a:t>
            </a:r>
            <a:r>
              <a:rPr lang="en-US" dirty="0" smtClean="0"/>
              <a:t>  </a:t>
            </a:r>
            <a:r>
              <a:rPr lang="en-US" dirty="0" err="1" smtClean="0"/>
              <a:t>ví</a:t>
            </a:r>
            <a:r>
              <a:rPr lang="en-US" dirty="0" smtClean="0"/>
              <a:t> </a:t>
            </a:r>
            <a:r>
              <a:rPr lang="en-US" dirty="0" err="1" smtClean="0"/>
              <a:t>dụ</a:t>
            </a:r>
            <a:r>
              <a:rPr lang="en-US" dirty="0" smtClean="0"/>
              <a:t> "walks", "walking" </a:t>
            </a:r>
            <a:r>
              <a:rPr lang="en-US" dirty="0" err="1" smtClean="0"/>
              <a:t>và</a:t>
            </a:r>
            <a:r>
              <a:rPr lang="en-US" dirty="0" smtClean="0"/>
              <a:t> "walker" </a:t>
            </a:r>
            <a:r>
              <a:rPr lang="en-US" dirty="0" err="1" smtClean="0"/>
              <a:t>được</a:t>
            </a:r>
            <a:r>
              <a:rPr lang="en-US" dirty="0" smtClean="0"/>
              <a:t> </a:t>
            </a:r>
            <a:r>
              <a:rPr lang="en-US" dirty="0" err="1" smtClean="0"/>
              <a:t>giảm</a:t>
            </a:r>
            <a:r>
              <a:rPr lang="en-US" dirty="0" smtClean="0"/>
              <a:t> </a:t>
            </a:r>
            <a:r>
              <a:rPr lang="en-US" dirty="0" err="1" smtClean="0"/>
              <a:t>lại</a:t>
            </a:r>
            <a:r>
              <a:rPr lang="en-US" dirty="0" smtClean="0"/>
              <a:t> </a:t>
            </a:r>
            <a:r>
              <a:rPr lang="en-US" dirty="0" err="1" smtClean="0"/>
              <a:t>thành</a:t>
            </a:r>
            <a:r>
              <a:rPr lang="en-US" dirty="0" smtClean="0"/>
              <a:t> "walk"</a:t>
            </a:r>
          </a:p>
          <a:p>
            <a:r>
              <a:rPr lang="en-US" dirty="0" err="1" smtClean="0"/>
              <a:t>Loại</a:t>
            </a:r>
            <a:r>
              <a:rPr lang="en-US" dirty="0" smtClean="0"/>
              <a:t> </a:t>
            </a:r>
            <a:r>
              <a:rPr lang="en-US" dirty="0" err="1" smtClean="0"/>
              <a:t>bỏ</a:t>
            </a:r>
            <a:r>
              <a:rPr lang="en-US" dirty="0" smtClean="0"/>
              <a:t> </a:t>
            </a:r>
            <a:r>
              <a:rPr lang="en-US" dirty="0" err="1" smtClean="0"/>
              <a:t>các</a:t>
            </a:r>
            <a:r>
              <a:rPr lang="en-US" dirty="0" smtClean="0"/>
              <a:t> </a:t>
            </a:r>
            <a:r>
              <a:rPr lang="en-US" dirty="0" err="1" smtClean="0"/>
              <a:t>từ</a:t>
            </a:r>
            <a:r>
              <a:rPr lang="en-US" dirty="0" smtClean="0"/>
              <a:t> </a:t>
            </a:r>
            <a:r>
              <a:rPr lang="en-US" dirty="0" err="1" smtClean="0"/>
              <a:t>stopword</a:t>
            </a:r>
            <a:r>
              <a:rPr lang="en-US" dirty="0" smtClean="0"/>
              <a:t> : </a:t>
            </a:r>
            <a:r>
              <a:rPr lang="en-US" dirty="0" err="1" smtClean="0"/>
              <a:t>danh</a:t>
            </a:r>
            <a:r>
              <a:rPr lang="en-US" dirty="0" smtClean="0"/>
              <a:t> </a:t>
            </a:r>
            <a:r>
              <a:rPr lang="en-US" dirty="0" err="1" smtClean="0"/>
              <a:t>mục</a:t>
            </a:r>
            <a:r>
              <a:rPr lang="en-US" dirty="0" smtClean="0"/>
              <a:t> </a:t>
            </a:r>
            <a:r>
              <a:rPr lang="en-US" dirty="0" err="1" smtClean="0"/>
              <a:t>các</a:t>
            </a:r>
            <a:r>
              <a:rPr lang="en-US" dirty="0" smtClean="0"/>
              <a:t> </a:t>
            </a:r>
            <a:r>
              <a:rPr lang="en-US" dirty="0" err="1" smtClean="0"/>
              <a:t>từ</a:t>
            </a:r>
            <a:r>
              <a:rPr lang="en-US" dirty="0" smtClean="0"/>
              <a:t> </a:t>
            </a:r>
            <a:r>
              <a:rPr lang="en-US" dirty="0" err="1" smtClean="0"/>
              <a:t>không</a:t>
            </a:r>
            <a:r>
              <a:rPr lang="en-US" dirty="0" smtClean="0"/>
              <a:t> </a:t>
            </a:r>
            <a:r>
              <a:rPr lang="en-US" dirty="0" err="1" smtClean="0"/>
              <a:t>ảnh</a:t>
            </a:r>
            <a:r>
              <a:rPr lang="en-US" dirty="0" smtClean="0"/>
              <a:t> </a:t>
            </a:r>
            <a:r>
              <a:rPr lang="en-US" dirty="0" err="1" smtClean="0"/>
              <a:t>hưởng</a:t>
            </a:r>
            <a:r>
              <a:rPr lang="en-US" dirty="0" smtClean="0"/>
              <a:t> </a:t>
            </a:r>
            <a:r>
              <a:rPr lang="en-US" dirty="0" err="1" smtClean="0"/>
              <a:t>đến</a:t>
            </a:r>
            <a:r>
              <a:rPr lang="en-US" dirty="0" smtClean="0"/>
              <a:t> </a:t>
            </a:r>
            <a:r>
              <a:rPr lang="en-US" dirty="0" err="1" smtClean="0"/>
              <a:t>nội</a:t>
            </a:r>
            <a:r>
              <a:rPr lang="en-US" dirty="0" smtClean="0"/>
              <a:t> dung </a:t>
            </a:r>
            <a:r>
              <a:rPr lang="en-US" dirty="0" err="1" smtClean="0"/>
              <a:t>văn</a:t>
            </a:r>
            <a:r>
              <a:rPr lang="en-US" dirty="0" smtClean="0"/>
              <a:t> </a:t>
            </a:r>
            <a:r>
              <a:rPr lang="en-US" dirty="0" err="1" smtClean="0"/>
              <a:t>bản</a:t>
            </a:r>
            <a:r>
              <a:rPr lang="en-US" dirty="0" smtClean="0"/>
              <a:t> </a:t>
            </a:r>
          </a:p>
          <a:p>
            <a:pPr>
              <a:buNone/>
            </a:pP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Xác</a:t>
            </a:r>
            <a:r>
              <a:rPr lang="en-US" dirty="0" smtClean="0"/>
              <a:t> </a:t>
            </a:r>
            <a:r>
              <a:rPr lang="en-US" dirty="0" err="1" smtClean="0"/>
              <a:t>đinh</a:t>
            </a:r>
            <a:r>
              <a:rPr lang="en-US" dirty="0" smtClean="0"/>
              <a:t> </a:t>
            </a:r>
            <a:r>
              <a:rPr lang="en-US" dirty="0" err="1" smtClean="0"/>
              <a:t>trọng</a:t>
            </a:r>
            <a:r>
              <a:rPr lang="en-US" dirty="0" smtClean="0"/>
              <a:t> </a:t>
            </a:r>
            <a:r>
              <a:rPr lang="en-US" dirty="0" err="1" smtClean="0"/>
              <a:t>số</a:t>
            </a:r>
            <a:r>
              <a:rPr lang="en-US" dirty="0" smtClean="0"/>
              <a:t> </a:t>
            </a:r>
            <a:r>
              <a:rPr lang="en-US" dirty="0" err="1" smtClean="0"/>
              <a:t>cho</a:t>
            </a:r>
            <a:r>
              <a:rPr lang="en-US" dirty="0" smtClean="0"/>
              <a:t> </a:t>
            </a:r>
            <a:r>
              <a:rPr lang="en-US" dirty="0" err="1" smtClean="0"/>
              <a:t>từ</a:t>
            </a:r>
            <a:endParaRPr lang="en-US" dirty="0"/>
          </a:p>
        </p:txBody>
      </p:sp>
      <p:sp>
        <p:nvSpPr>
          <p:cNvPr id="3" name="Content Placeholder 2"/>
          <p:cNvSpPr>
            <a:spLocks noGrp="1"/>
          </p:cNvSpPr>
          <p:nvPr>
            <p:ph sz="quarter" idx="1"/>
          </p:nvPr>
        </p:nvSpPr>
        <p:spPr/>
        <p:txBody>
          <a:bodyPr/>
          <a:lstStyle/>
          <a:p>
            <a:r>
              <a:rPr lang="en-US" dirty="0" err="1" smtClean="0"/>
              <a:t>Ứng</a:t>
            </a:r>
            <a:r>
              <a:rPr lang="en-US" dirty="0" smtClean="0"/>
              <a:t> </a:t>
            </a:r>
            <a:r>
              <a:rPr lang="en-US" dirty="0" err="1" smtClean="0"/>
              <a:t>với</a:t>
            </a:r>
            <a:r>
              <a:rPr lang="en-US" dirty="0" smtClean="0"/>
              <a:t> </a:t>
            </a:r>
            <a:r>
              <a:rPr lang="en-US" dirty="0" err="1" smtClean="0"/>
              <a:t>mỗi</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áp</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phân</a:t>
            </a:r>
            <a:r>
              <a:rPr lang="en-US" dirty="0" smtClean="0"/>
              <a:t> </a:t>
            </a:r>
            <a:r>
              <a:rPr lang="en-US" dirty="0" err="1" smtClean="0"/>
              <a:t>lớp</a:t>
            </a:r>
            <a:r>
              <a:rPr lang="en-US" dirty="0" smtClean="0"/>
              <a:t> </a:t>
            </a:r>
            <a:r>
              <a:rPr lang="en-US" dirty="0" err="1" smtClean="0"/>
              <a:t>mà</a:t>
            </a:r>
            <a:r>
              <a:rPr lang="en-US" dirty="0" smtClean="0"/>
              <a:t> </a:t>
            </a:r>
            <a:r>
              <a:rPr lang="en-US" dirty="0" err="1" smtClean="0"/>
              <a:t>ta</a:t>
            </a:r>
            <a:r>
              <a:rPr lang="en-US" dirty="0" smtClean="0"/>
              <a:t> </a:t>
            </a:r>
            <a:r>
              <a:rPr lang="en-US" dirty="0" err="1" smtClean="0"/>
              <a:t>đi</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những</a:t>
            </a:r>
            <a:r>
              <a:rPr lang="en-US" dirty="0" smtClean="0"/>
              <a:t> </a:t>
            </a:r>
            <a:r>
              <a:rPr lang="en-US" dirty="0" err="1" smtClean="0"/>
              <a:t>trọng</a:t>
            </a:r>
            <a:r>
              <a:rPr lang="en-US" dirty="0" smtClean="0"/>
              <a:t> </a:t>
            </a:r>
            <a:r>
              <a:rPr lang="en-US" dirty="0" err="1" smtClean="0"/>
              <a:t>số</a:t>
            </a:r>
            <a:r>
              <a:rPr lang="en-US" dirty="0" smtClean="0"/>
              <a:t>  </a:t>
            </a:r>
            <a:r>
              <a:rPr lang="en-US" dirty="0" err="1" smtClean="0"/>
              <a:t>của</a:t>
            </a:r>
            <a:r>
              <a:rPr lang="en-US" dirty="0" smtClean="0"/>
              <a:t> </a:t>
            </a:r>
            <a:r>
              <a:rPr lang="en-US" dirty="0" err="1" smtClean="0"/>
              <a:t>từ</a:t>
            </a:r>
            <a:r>
              <a:rPr lang="en-US" dirty="0" smtClean="0"/>
              <a:t> </a:t>
            </a:r>
            <a:r>
              <a:rPr lang="en-US" dirty="0" err="1" smtClean="0"/>
              <a:t>trong</a:t>
            </a:r>
            <a:r>
              <a:rPr lang="en-US" dirty="0" smtClean="0"/>
              <a:t> </a:t>
            </a:r>
            <a:r>
              <a:rPr lang="en-US" dirty="0" err="1" smtClean="0"/>
              <a:t>văn</a:t>
            </a:r>
            <a:r>
              <a:rPr lang="en-US" dirty="0" smtClean="0"/>
              <a:t> </a:t>
            </a:r>
            <a:r>
              <a:rPr lang="en-US" dirty="0" err="1" smtClean="0"/>
              <a:t>bản</a:t>
            </a:r>
            <a:r>
              <a:rPr lang="en-US" dirty="0" smtClean="0"/>
              <a:t>. </a:t>
            </a:r>
          </a:p>
          <a:p>
            <a:pPr>
              <a:buNone/>
            </a:pPr>
            <a:r>
              <a:rPr lang="en-US" dirty="0" smtClean="0"/>
              <a:t> </a:t>
            </a:r>
            <a:r>
              <a:rPr lang="en-US" dirty="0" err="1" smtClean="0"/>
              <a:t>Trong</a:t>
            </a:r>
            <a:r>
              <a:rPr lang="en-US" dirty="0" smtClean="0"/>
              <a:t> </a:t>
            </a:r>
            <a:r>
              <a:rPr lang="en-US" dirty="0" err="1" smtClean="0"/>
              <a:t>bước</a:t>
            </a:r>
            <a:r>
              <a:rPr lang="en-US" dirty="0" smtClean="0"/>
              <a:t> </a:t>
            </a:r>
            <a:r>
              <a:rPr lang="en-US" dirty="0" err="1" smtClean="0"/>
              <a:t>này</a:t>
            </a:r>
            <a:r>
              <a:rPr lang="en-US" dirty="0" smtClean="0"/>
              <a:t> </a:t>
            </a:r>
            <a:r>
              <a:rPr lang="en-US" dirty="0" err="1" smtClean="0"/>
              <a:t>thường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tf</a:t>
            </a:r>
            <a:r>
              <a:rPr lang="en-US" dirty="0" smtClean="0"/>
              <a:t> (</a:t>
            </a:r>
            <a:r>
              <a:rPr lang="vi-VN" dirty="0" smtClean="0"/>
              <a:t>Term Frequency </a:t>
            </a:r>
            <a:r>
              <a:rPr lang="en-US" dirty="0" smtClean="0"/>
              <a:t>) </a:t>
            </a:r>
            <a:r>
              <a:rPr lang="en-US" dirty="0" err="1" smtClean="0"/>
              <a:t>và</a:t>
            </a:r>
            <a:r>
              <a:rPr lang="en-US" dirty="0" smtClean="0"/>
              <a:t> </a:t>
            </a:r>
            <a:r>
              <a:rPr lang="en-US" dirty="0" err="1" smtClean="0"/>
              <a:t>df</a:t>
            </a:r>
            <a:r>
              <a:rPr lang="en-US" dirty="0" smtClean="0"/>
              <a:t> (</a:t>
            </a:r>
            <a:r>
              <a:rPr lang="vi-VN" dirty="0" smtClean="0"/>
              <a:t>Document Frequency</a:t>
            </a:r>
            <a:r>
              <a:rPr lang="en-US" dirty="0" smtClean="0"/>
              <a:t>) </a:t>
            </a:r>
            <a:r>
              <a:rPr lang="en-US" dirty="0" err="1" smtClean="0"/>
              <a:t>để</a:t>
            </a:r>
            <a:r>
              <a:rPr lang="en-US" dirty="0" smtClean="0"/>
              <a:t> </a:t>
            </a:r>
            <a:r>
              <a:rPr lang="en-US" dirty="0" err="1" smtClean="0"/>
              <a:t>thực</a:t>
            </a:r>
            <a:r>
              <a:rPr lang="en-US" dirty="0" smtClean="0"/>
              <a:t> </a:t>
            </a:r>
            <a:r>
              <a:rPr lang="en-US" dirty="0" err="1" smtClean="0"/>
              <a:t>hiện</a:t>
            </a:r>
            <a:r>
              <a:rPr lang="en-US" dirty="0" smtClean="0"/>
              <a:t>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để</a:t>
            </a:r>
            <a:r>
              <a:rPr lang="en-US" dirty="0" smtClean="0"/>
              <a:t> </a:t>
            </a:r>
            <a:r>
              <a:rPr lang="en-US" dirty="0" err="1" smtClean="0"/>
              <a:t>phân</a:t>
            </a:r>
            <a:r>
              <a:rPr lang="en-US" dirty="0" smtClean="0"/>
              <a:t> </a:t>
            </a:r>
            <a:r>
              <a:rPr lang="en-US" dirty="0" err="1" smtClean="0"/>
              <a:t>lớp</a:t>
            </a:r>
            <a:endParaRPr lang="en-US" dirty="0"/>
          </a:p>
        </p:txBody>
      </p:sp>
      <p:sp>
        <p:nvSpPr>
          <p:cNvPr id="3" name="Content Placeholder 2"/>
          <p:cNvSpPr>
            <a:spLocks noGrp="1"/>
          </p:cNvSpPr>
          <p:nvPr>
            <p:ph sz="quarter" idx="1"/>
          </p:nvPr>
        </p:nvSpPr>
        <p:spPr/>
        <p:txBody>
          <a:bodyPr/>
          <a:lstStyle/>
          <a:p>
            <a:r>
              <a:rPr lang="en-US" dirty="0" err="1" smtClean="0"/>
              <a:t>Dùng</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mà</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phân</a:t>
            </a:r>
            <a:r>
              <a:rPr lang="en-US" dirty="0" smtClean="0"/>
              <a:t> </a:t>
            </a:r>
            <a:r>
              <a:rPr lang="en-US" dirty="0" err="1" smtClean="0"/>
              <a:t>loại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để</a:t>
            </a:r>
            <a:r>
              <a:rPr lang="en-US" dirty="0" smtClean="0"/>
              <a:t> </a:t>
            </a:r>
            <a:r>
              <a:rPr lang="en-US" dirty="0" err="1" smtClean="0"/>
              <a:t>phân</a:t>
            </a:r>
            <a:r>
              <a:rPr lang="en-US" dirty="0" smtClean="0"/>
              <a:t> </a:t>
            </a:r>
            <a:r>
              <a:rPr lang="en-US" dirty="0" err="1" smtClean="0"/>
              <a:t>loại</a:t>
            </a:r>
            <a:r>
              <a:rPr lang="en-US" dirty="0" smtClean="0"/>
              <a:t> </a:t>
            </a:r>
            <a:r>
              <a:rPr lang="en-US" dirty="0" err="1" smtClean="0"/>
              <a:t>dữ</a:t>
            </a:r>
            <a:r>
              <a:rPr lang="en-US" dirty="0" smtClean="0"/>
              <a:t> </a:t>
            </a:r>
            <a:r>
              <a:rPr lang="en-US" dirty="0" err="1" smtClean="0"/>
              <a:t>liệu</a:t>
            </a:r>
            <a:r>
              <a:rPr lang="en-US" dirty="0" smtClean="0"/>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Phân</a:t>
            </a:r>
            <a:r>
              <a:rPr lang="en-US" dirty="0" smtClean="0"/>
              <a:t> </a:t>
            </a:r>
            <a:r>
              <a:rPr lang="en-US" dirty="0" err="1" smtClean="0"/>
              <a:t>lớp</a:t>
            </a:r>
            <a:endParaRPr lang="en-US" dirty="0"/>
          </a:p>
        </p:txBody>
      </p:sp>
      <p:sp>
        <p:nvSpPr>
          <p:cNvPr id="3" name="Content Placeholder 2"/>
          <p:cNvSpPr>
            <a:spLocks noGrp="1"/>
          </p:cNvSpPr>
          <p:nvPr>
            <p:ph sz="quarter" idx="1"/>
          </p:nvPr>
        </p:nvSpPr>
        <p:spPr/>
        <p:txBody>
          <a:bodyPr/>
          <a:lstStyle/>
          <a:p>
            <a:pPr lvl="1"/>
            <a:r>
              <a:rPr lang="en-US" sz="3200" dirty="0" smtClean="0"/>
              <a:t>KNN (K- Nearest neighbor).</a:t>
            </a:r>
          </a:p>
          <a:p>
            <a:pPr lvl="1"/>
            <a:r>
              <a:rPr lang="en-US" sz="3200" dirty="0" smtClean="0"/>
              <a:t>Naïve </a:t>
            </a:r>
            <a:r>
              <a:rPr lang="en-US" sz="3200" dirty="0" err="1" smtClean="0"/>
              <a:t>Bayes</a:t>
            </a:r>
            <a:r>
              <a:rPr lang="en-US" sz="3200" dirty="0" smtClean="0"/>
              <a:t> (NB)</a:t>
            </a:r>
          </a:p>
          <a:p>
            <a:pPr lvl="1"/>
            <a:r>
              <a:rPr lang="en-US" sz="3200" dirty="0" smtClean="0"/>
              <a:t>Support Vector Machine (SVM).</a:t>
            </a:r>
          </a:p>
          <a:p>
            <a:pPr lvl="1"/>
            <a:r>
              <a:rPr lang="en-US" sz="3200" dirty="0" err="1" smtClean="0"/>
              <a:t>Cây</a:t>
            </a:r>
            <a:r>
              <a:rPr lang="en-US" sz="3200" dirty="0" smtClean="0"/>
              <a:t> </a:t>
            </a:r>
            <a:r>
              <a:rPr lang="en-US" sz="3200" dirty="0" err="1" smtClean="0"/>
              <a:t>quyết</a:t>
            </a:r>
            <a:r>
              <a:rPr lang="en-US" sz="3200" dirty="0" smtClean="0"/>
              <a:t> </a:t>
            </a:r>
            <a:r>
              <a:rPr lang="en-US" sz="3200" dirty="0" err="1" smtClean="0"/>
              <a:t>định</a:t>
            </a:r>
            <a:r>
              <a:rPr lang="en-US" sz="3200" dirty="0" smtClean="0"/>
              <a:t> (Decision Tree).</a:t>
            </a:r>
          </a:p>
          <a:p>
            <a:pPr lvl="1"/>
            <a:r>
              <a:rPr lang="en-US" sz="3200" dirty="0" smtClean="0"/>
              <a:t>Support Vector Machines Nearest Neighbor (SVM-NN).</a:t>
            </a:r>
          </a:p>
          <a:p>
            <a:pPr lvl="1"/>
            <a:endParaRPr lang="en-US" sz="3200" dirty="0" smtClean="0"/>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3200" dirty="0" smtClean="0"/>
              <a:t>KNN (K- Nearest neighbor).</a:t>
            </a:r>
            <a:br>
              <a:rPr lang="en-US" sz="3200" dirty="0" smtClean="0"/>
            </a:br>
            <a:endParaRPr lang="en-US" dirty="0"/>
          </a:p>
        </p:txBody>
      </p:sp>
      <p:sp>
        <p:nvSpPr>
          <p:cNvPr id="3" name="Content Placeholder 2"/>
          <p:cNvSpPr>
            <a:spLocks noGrp="1"/>
          </p:cNvSpPr>
          <p:nvPr>
            <p:ph sz="quarter" idx="1"/>
          </p:nvPr>
        </p:nvSpPr>
        <p:spPr/>
        <p:txBody>
          <a:bodyPr>
            <a:normAutofit fontScale="92500" lnSpcReduction="10000"/>
          </a:bodyPr>
          <a:lstStyle/>
          <a:p>
            <a:r>
              <a:rPr lang="en-US" b="1" i="1" dirty="0" smtClean="0"/>
              <a:t>Ý </a:t>
            </a:r>
            <a:r>
              <a:rPr lang="en-US" b="1" i="1" dirty="0" err="1" smtClean="0"/>
              <a:t>tưởng</a:t>
            </a:r>
            <a:r>
              <a:rPr lang="en-US" b="1" i="1" dirty="0" smtClean="0"/>
              <a:t> </a:t>
            </a:r>
            <a:r>
              <a:rPr lang="en-US" b="1" i="1" dirty="0" err="1" smtClean="0"/>
              <a:t>chính</a:t>
            </a:r>
            <a:r>
              <a:rPr lang="en-US" b="1" i="1" dirty="0" smtClean="0"/>
              <a:t> </a:t>
            </a:r>
            <a:r>
              <a:rPr lang="en-US" b="1" i="1" dirty="0" err="1" smtClean="0"/>
              <a:t>của</a:t>
            </a:r>
            <a:r>
              <a:rPr lang="en-US" b="1" i="1" dirty="0" smtClean="0"/>
              <a:t> </a:t>
            </a:r>
            <a:r>
              <a:rPr lang="en-US" b="1" i="1" dirty="0" err="1" smtClean="0"/>
              <a:t>thuật</a:t>
            </a:r>
            <a:r>
              <a:rPr lang="en-US" b="1" i="1" dirty="0" smtClean="0"/>
              <a:t> </a:t>
            </a:r>
            <a:r>
              <a:rPr lang="en-US" dirty="0" smtClean="0"/>
              <a:t>:</a:t>
            </a:r>
            <a:r>
              <a:rPr lang="en-US" dirty="0" err="1" smtClean="0"/>
              <a:t>là</a:t>
            </a:r>
            <a:r>
              <a:rPr lang="en-US" dirty="0" smtClean="0"/>
              <a:t> </a:t>
            </a:r>
            <a:r>
              <a:rPr lang="en-US" i="1" dirty="0" smtClean="0"/>
              <a:t>so </a:t>
            </a:r>
            <a:r>
              <a:rPr lang="en-US" i="1" dirty="0" err="1" smtClean="0"/>
              <a:t>sánh</a:t>
            </a:r>
            <a:r>
              <a:rPr lang="en-US" i="1" dirty="0" smtClean="0"/>
              <a:t> </a:t>
            </a:r>
            <a:r>
              <a:rPr lang="en-US" i="1" dirty="0" err="1" smtClean="0"/>
              <a:t>độ</a:t>
            </a:r>
            <a:r>
              <a:rPr lang="en-US" i="1" dirty="0" smtClean="0"/>
              <a:t> </a:t>
            </a:r>
            <a:r>
              <a:rPr lang="en-US" i="1" dirty="0" err="1" smtClean="0"/>
              <a:t>phù</a:t>
            </a:r>
            <a:r>
              <a:rPr lang="en-US" i="1" dirty="0" smtClean="0"/>
              <a:t> </a:t>
            </a:r>
            <a:r>
              <a:rPr lang="en-US" i="1" dirty="0" err="1" smtClean="0"/>
              <a:t>hợp</a:t>
            </a:r>
            <a:r>
              <a:rPr lang="en-US" i="1" dirty="0" smtClean="0"/>
              <a:t> </a:t>
            </a:r>
            <a:r>
              <a:rPr lang="en-US" i="1" dirty="0" err="1" smtClean="0"/>
              <a:t>của</a:t>
            </a:r>
            <a:r>
              <a:rPr lang="en-US" i="1" dirty="0" smtClean="0"/>
              <a:t> </a:t>
            </a:r>
            <a:r>
              <a:rPr lang="en-US" i="1" dirty="0" err="1" smtClean="0"/>
              <a:t>văn</a:t>
            </a:r>
            <a:r>
              <a:rPr lang="en-US" i="1" dirty="0" smtClean="0"/>
              <a:t> </a:t>
            </a:r>
            <a:r>
              <a:rPr lang="en-US" i="1" dirty="0" err="1" smtClean="0"/>
              <a:t>bản</a:t>
            </a:r>
            <a:r>
              <a:rPr lang="en-US" i="1" dirty="0" smtClean="0"/>
              <a:t> d </a:t>
            </a:r>
            <a:r>
              <a:rPr lang="en-US" i="1" dirty="0" err="1" smtClean="0"/>
              <a:t>với</a:t>
            </a:r>
            <a:r>
              <a:rPr lang="en-US" i="1" dirty="0" smtClean="0"/>
              <a:t> </a:t>
            </a:r>
            <a:r>
              <a:rPr lang="en-US" i="1" dirty="0" err="1" smtClean="0"/>
              <a:t>từng</a:t>
            </a:r>
            <a:r>
              <a:rPr lang="en-US" i="1" dirty="0" smtClean="0"/>
              <a:t> </a:t>
            </a:r>
            <a:r>
              <a:rPr lang="en-US" i="1" dirty="0" err="1" smtClean="0"/>
              <a:t>nhóm</a:t>
            </a:r>
            <a:r>
              <a:rPr lang="en-US" i="1" dirty="0" smtClean="0"/>
              <a:t> </a:t>
            </a:r>
            <a:r>
              <a:rPr lang="en-US" i="1" dirty="0" err="1" smtClean="0"/>
              <a:t>chủ</a:t>
            </a:r>
            <a:r>
              <a:rPr lang="en-US" i="1" dirty="0" smtClean="0"/>
              <a:t> </a:t>
            </a:r>
            <a:r>
              <a:rPr lang="en-US" i="1" dirty="0" err="1" smtClean="0"/>
              <a:t>đề</a:t>
            </a:r>
            <a:r>
              <a:rPr lang="en-US" i="1" dirty="0" smtClean="0"/>
              <a:t>, </a:t>
            </a:r>
            <a:r>
              <a:rPr lang="en-US" i="1" dirty="0" err="1" smtClean="0"/>
              <a:t>dựa</a:t>
            </a:r>
            <a:r>
              <a:rPr lang="en-US" i="1" dirty="0" smtClean="0"/>
              <a:t> </a:t>
            </a:r>
            <a:r>
              <a:rPr lang="en-US" i="1" dirty="0" err="1" smtClean="0"/>
              <a:t>trên</a:t>
            </a:r>
            <a:r>
              <a:rPr lang="en-US" i="1" dirty="0" smtClean="0"/>
              <a:t> k </a:t>
            </a:r>
            <a:r>
              <a:rPr lang="en-US" i="1" dirty="0" err="1" smtClean="0"/>
              <a:t>văn</a:t>
            </a:r>
            <a:r>
              <a:rPr lang="en-US" i="1" dirty="0" smtClean="0"/>
              <a:t> </a:t>
            </a:r>
            <a:r>
              <a:rPr lang="en-US" i="1" dirty="0" err="1" smtClean="0"/>
              <a:t>bản</a:t>
            </a:r>
            <a:r>
              <a:rPr lang="en-US" i="1" dirty="0" smtClean="0"/>
              <a:t> </a:t>
            </a:r>
            <a:r>
              <a:rPr lang="en-US" i="1" dirty="0" err="1" smtClean="0"/>
              <a:t>mẫu</a:t>
            </a:r>
            <a:r>
              <a:rPr lang="en-US" i="1" dirty="0" smtClean="0"/>
              <a:t> </a:t>
            </a:r>
            <a:r>
              <a:rPr lang="en-US" i="1" dirty="0" err="1" smtClean="0"/>
              <a:t>trong</a:t>
            </a:r>
            <a:r>
              <a:rPr lang="en-US" i="1" dirty="0" smtClean="0"/>
              <a:t> </a:t>
            </a:r>
            <a:r>
              <a:rPr lang="en-US" i="1" dirty="0" err="1" smtClean="0"/>
              <a:t>tập</a:t>
            </a:r>
            <a:r>
              <a:rPr lang="en-US" i="1" dirty="0" smtClean="0"/>
              <a:t> </a:t>
            </a:r>
            <a:r>
              <a:rPr lang="en-US" i="1" dirty="0" err="1" smtClean="0"/>
              <a:t>huấn</a:t>
            </a:r>
            <a:r>
              <a:rPr lang="en-US" i="1" dirty="0" smtClean="0"/>
              <a:t> </a:t>
            </a:r>
            <a:r>
              <a:rPr lang="en-US" i="1" dirty="0" err="1" smtClean="0"/>
              <a:t>luyện</a:t>
            </a:r>
            <a:r>
              <a:rPr lang="en-US" i="1" dirty="0" smtClean="0"/>
              <a:t> </a:t>
            </a:r>
            <a:r>
              <a:rPr lang="en-US" i="1" dirty="0" err="1" smtClean="0"/>
              <a:t>mà</a:t>
            </a:r>
            <a:r>
              <a:rPr lang="en-US" i="1" dirty="0" smtClean="0"/>
              <a:t> </a:t>
            </a:r>
            <a:r>
              <a:rPr lang="en-US" i="1" dirty="0" err="1" smtClean="0"/>
              <a:t>có</a:t>
            </a:r>
            <a:r>
              <a:rPr lang="en-US" i="1" dirty="0" smtClean="0"/>
              <a:t> </a:t>
            </a:r>
            <a:r>
              <a:rPr lang="en-US" i="1" dirty="0" err="1" smtClean="0"/>
              <a:t>độ</a:t>
            </a:r>
            <a:r>
              <a:rPr lang="en-US" i="1" dirty="0" smtClean="0"/>
              <a:t> </a:t>
            </a:r>
            <a:r>
              <a:rPr lang="en-US" i="1" dirty="0" err="1" smtClean="0"/>
              <a:t>tương</a:t>
            </a:r>
            <a:r>
              <a:rPr lang="en-US" i="1" dirty="0" smtClean="0"/>
              <a:t> </a:t>
            </a:r>
            <a:r>
              <a:rPr lang="en-US" i="1" dirty="0" err="1" smtClean="0"/>
              <a:t>tự</a:t>
            </a:r>
            <a:r>
              <a:rPr lang="en-US" i="1" dirty="0" smtClean="0"/>
              <a:t> </a:t>
            </a:r>
            <a:r>
              <a:rPr lang="en-US" i="1" dirty="0" err="1" smtClean="0"/>
              <a:t>với</a:t>
            </a:r>
            <a:r>
              <a:rPr lang="en-US" i="1" dirty="0" smtClean="0"/>
              <a:t> </a:t>
            </a:r>
            <a:r>
              <a:rPr lang="en-US" i="1" dirty="0" err="1" smtClean="0"/>
              <a:t>văn</a:t>
            </a:r>
            <a:r>
              <a:rPr lang="en-US" i="1" dirty="0" smtClean="0"/>
              <a:t> </a:t>
            </a:r>
            <a:r>
              <a:rPr lang="en-US" i="1" dirty="0" err="1" smtClean="0"/>
              <a:t>bản</a:t>
            </a:r>
            <a:r>
              <a:rPr lang="en-US" i="1" dirty="0" smtClean="0"/>
              <a:t> d </a:t>
            </a:r>
            <a:r>
              <a:rPr lang="en-US" i="1" dirty="0" err="1" smtClean="0"/>
              <a:t>là</a:t>
            </a:r>
            <a:r>
              <a:rPr lang="en-US" i="1" dirty="0" smtClean="0"/>
              <a:t> </a:t>
            </a:r>
            <a:r>
              <a:rPr lang="en-US" i="1" dirty="0" err="1" smtClean="0"/>
              <a:t>lớn</a:t>
            </a:r>
            <a:r>
              <a:rPr lang="en-US" i="1" dirty="0" smtClean="0"/>
              <a:t> </a:t>
            </a:r>
            <a:r>
              <a:rPr lang="en-US" i="1" dirty="0" err="1" smtClean="0"/>
              <a:t>nhất</a:t>
            </a:r>
            <a:endParaRPr lang="en-US" i="1" dirty="0" smtClean="0"/>
          </a:p>
          <a:p>
            <a:pPr>
              <a:buNone/>
            </a:pPr>
            <a:endParaRPr lang="en-US" i="1" dirty="0" smtClean="0"/>
          </a:p>
          <a:p>
            <a:pPr>
              <a:buNone/>
            </a:pPr>
            <a:r>
              <a:rPr lang="en-US" b="1" i="1" dirty="0" err="1" smtClean="0"/>
              <a:t>Thực</a:t>
            </a:r>
            <a:r>
              <a:rPr lang="en-US" b="1" i="1" dirty="0" smtClean="0"/>
              <a:t> </a:t>
            </a:r>
            <a:r>
              <a:rPr lang="en-US" b="1" i="1" dirty="0" err="1" smtClean="0"/>
              <a:t>hiện</a:t>
            </a:r>
            <a:r>
              <a:rPr lang="en-US" b="1" i="1" dirty="0" smtClean="0"/>
              <a:t>:</a:t>
            </a:r>
          </a:p>
          <a:p>
            <a:pPr>
              <a:buFontTx/>
              <a:buChar char="-"/>
            </a:pPr>
            <a:r>
              <a:rPr lang="en-US" i="1" dirty="0" err="1" smtClean="0"/>
              <a:t>Tính</a:t>
            </a:r>
            <a:r>
              <a:rPr lang="en-US" i="1" dirty="0" smtClean="0"/>
              <a:t> </a:t>
            </a:r>
            <a:r>
              <a:rPr lang="en-US" i="1" dirty="0" err="1" smtClean="0"/>
              <a:t>khoảng</a:t>
            </a:r>
            <a:r>
              <a:rPr lang="en-US" i="1" dirty="0" smtClean="0"/>
              <a:t> (cosine)</a:t>
            </a:r>
            <a:r>
              <a:rPr lang="en-US" i="1" dirty="0" err="1" smtClean="0"/>
              <a:t>cách</a:t>
            </a:r>
            <a:r>
              <a:rPr lang="en-US" i="1" dirty="0" smtClean="0"/>
              <a:t> </a:t>
            </a:r>
            <a:r>
              <a:rPr lang="en-US" i="1" dirty="0" err="1" smtClean="0"/>
              <a:t>của</a:t>
            </a:r>
            <a:r>
              <a:rPr lang="en-US" i="1" dirty="0" smtClean="0"/>
              <a:t> </a:t>
            </a:r>
            <a:r>
              <a:rPr lang="en-US" i="1" dirty="0" err="1" smtClean="0"/>
              <a:t>văn</a:t>
            </a:r>
            <a:r>
              <a:rPr lang="en-US" i="1" dirty="0" smtClean="0"/>
              <a:t> </a:t>
            </a:r>
            <a:r>
              <a:rPr lang="en-US" i="1" dirty="0" err="1" smtClean="0"/>
              <a:t>bản</a:t>
            </a:r>
            <a:r>
              <a:rPr lang="en-US" i="1" dirty="0" smtClean="0"/>
              <a:t> </a:t>
            </a:r>
            <a:r>
              <a:rPr lang="en-US" i="1" dirty="0" err="1" smtClean="0"/>
              <a:t>cần</a:t>
            </a:r>
            <a:r>
              <a:rPr lang="en-US" i="1" dirty="0" smtClean="0"/>
              <a:t> </a:t>
            </a:r>
            <a:r>
              <a:rPr lang="en-US" i="1" dirty="0" err="1" smtClean="0"/>
              <a:t>phân</a:t>
            </a:r>
            <a:r>
              <a:rPr lang="en-US" i="1" dirty="0" smtClean="0"/>
              <a:t> </a:t>
            </a:r>
            <a:r>
              <a:rPr lang="en-US" i="1" dirty="0" err="1" smtClean="0"/>
              <a:t>lớp</a:t>
            </a:r>
            <a:r>
              <a:rPr lang="en-US" i="1" dirty="0" smtClean="0"/>
              <a:t> </a:t>
            </a:r>
            <a:r>
              <a:rPr lang="en-US" i="1" dirty="0" err="1" smtClean="0"/>
              <a:t>với</a:t>
            </a:r>
            <a:r>
              <a:rPr lang="en-US" i="1" dirty="0" smtClean="0"/>
              <a:t> </a:t>
            </a:r>
            <a:r>
              <a:rPr lang="en-US" i="1" dirty="0" err="1" smtClean="0"/>
              <a:t>các</a:t>
            </a:r>
            <a:r>
              <a:rPr lang="en-US" i="1" dirty="0" smtClean="0"/>
              <a:t> </a:t>
            </a:r>
            <a:r>
              <a:rPr lang="en-US" i="1" dirty="0" err="1" smtClean="0"/>
              <a:t>văn</a:t>
            </a:r>
            <a:r>
              <a:rPr lang="en-US" i="1" dirty="0" smtClean="0"/>
              <a:t> </a:t>
            </a:r>
            <a:r>
              <a:rPr lang="en-US" i="1" dirty="0" err="1" smtClean="0"/>
              <a:t>bản</a:t>
            </a:r>
            <a:r>
              <a:rPr lang="en-US" i="1" dirty="0" smtClean="0"/>
              <a:t> </a:t>
            </a:r>
            <a:r>
              <a:rPr lang="en-US" i="1" dirty="0" err="1" smtClean="0"/>
              <a:t>trong</a:t>
            </a:r>
            <a:r>
              <a:rPr lang="en-US" i="1" dirty="0" smtClean="0"/>
              <a:t> </a:t>
            </a:r>
            <a:r>
              <a:rPr lang="en-US" i="1" dirty="0" err="1" smtClean="0"/>
              <a:t>tập</a:t>
            </a:r>
            <a:r>
              <a:rPr lang="en-US" i="1" dirty="0" smtClean="0"/>
              <a:t> </a:t>
            </a:r>
            <a:r>
              <a:rPr lang="en-US" i="1" dirty="0" err="1" smtClean="0"/>
              <a:t>giữ</a:t>
            </a:r>
            <a:r>
              <a:rPr lang="en-US" i="1" dirty="0" smtClean="0"/>
              <a:t> </a:t>
            </a:r>
            <a:r>
              <a:rPr lang="en-US" i="1" dirty="0" err="1" smtClean="0"/>
              <a:t>liệu</a:t>
            </a:r>
            <a:r>
              <a:rPr lang="en-US" i="1" dirty="0" smtClean="0"/>
              <a:t> </a:t>
            </a:r>
            <a:r>
              <a:rPr lang="en-US" i="1" dirty="0" err="1" smtClean="0"/>
              <a:t>mẫu</a:t>
            </a:r>
            <a:r>
              <a:rPr lang="en-US" i="1" dirty="0" smtClean="0"/>
              <a:t>.</a:t>
            </a:r>
          </a:p>
          <a:p>
            <a:pPr>
              <a:buFontTx/>
              <a:buChar char="-"/>
            </a:pPr>
            <a:r>
              <a:rPr lang="en-US" i="1" dirty="0" err="1" smtClean="0"/>
              <a:t>Lấy</a:t>
            </a:r>
            <a:r>
              <a:rPr lang="en-US" i="1" dirty="0" smtClean="0"/>
              <a:t> k </a:t>
            </a:r>
            <a:r>
              <a:rPr lang="en-US" i="1" dirty="0" err="1" smtClean="0"/>
              <a:t>văn</a:t>
            </a:r>
            <a:r>
              <a:rPr lang="en-US" i="1" dirty="0" smtClean="0"/>
              <a:t> </a:t>
            </a:r>
            <a:r>
              <a:rPr lang="en-US" i="1" dirty="0" err="1" smtClean="0"/>
              <a:t>bản</a:t>
            </a:r>
            <a:r>
              <a:rPr lang="en-US" i="1" dirty="0" smtClean="0"/>
              <a:t> </a:t>
            </a:r>
            <a:r>
              <a:rPr lang="en-US" i="1" dirty="0" err="1" smtClean="0"/>
              <a:t>gần</a:t>
            </a:r>
            <a:r>
              <a:rPr lang="en-US" i="1" dirty="0" smtClean="0"/>
              <a:t> </a:t>
            </a:r>
            <a:r>
              <a:rPr lang="en-US" i="1" dirty="0" err="1" smtClean="0"/>
              <a:t>nhất</a:t>
            </a:r>
            <a:r>
              <a:rPr lang="en-US" i="1" dirty="0" smtClean="0"/>
              <a:t> </a:t>
            </a:r>
            <a:r>
              <a:rPr lang="en-US" i="1" dirty="0" err="1" smtClean="0"/>
              <a:t>với</a:t>
            </a:r>
            <a:r>
              <a:rPr lang="en-US" i="1" dirty="0" smtClean="0"/>
              <a:t> </a:t>
            </a:r>
            <a:r>
              <a:rPr lang="en-US" i="1" dirty="0" err="1" smtClean="0"/>
              <a:t>văn</a:t>
            </a:r>
            <a:r>
              <a:rPr lang="en-US" i="1" dirty="0" smtClean="0"/>
              <a:t> </a:t>
            </a:r>
            <a:r>
              <a:rPr lang="en-US" i="1" dirty="0" err="1" smtClean="0"/>
              <a:t>bản</a:t>
            </a:r>
            <a:r>
              <a:rPr lang="en-US" i="1" dirty="0" smtClean="0"/>
              <a:t> </a:t>
            </a:r>
            <a:r>
              <a:rPr lang="en-US" i="1" dirty="0" err="1" smtClean="0"/>
              <a:t>cần</a:t>
            </a:r>
            <a:r>
              <a:rPr lang="en-US" i="1" dirty="0" smtClean="0"/>
              <a:t> </a:t>
            </a:r>
            <a:r>
              <a:rPr lang="en-US" i="1" dirty="0" err="1" smtClean="0"/>
              <a:t>phân</a:t>
            </a:r>
            <a:r>
              <a:rPr lang="en-US" i="1" dirty="0" smtClean="0"/>
              <a:t> </a:t>
            </a:r>
            <a:r>
              <a:rPr lang="en-US" i="1" dirty="0" err="1" smtClean="0"/>
              <a:t>loại</a:t>
            </a:r>
            <a:r>
              <a:rPr lang="en-US" i="1" dirty="0" smtClean="0"/>
              <a:t>.</a:t>
            </a:r>
          </a:p>
          <a:p>
            <a:pPr>
              <a:buFontTx/>
              <a:buChar char="-"/>
            </a:pPr>
            <a:r>
              <a:rPr lang="en-US" i="1" dirty="0" err="1" smtClean="0"/>
              <a:t>Dựa</a:t>
            </a:r>
            <a:r>
              <a:rPr lang="en-US" i="1" dirty="0" smtClean="0"/>
              <a:t> </a:t>
            </a:r>
            <a:r>
              <a:rPr lang="en-US" i="1" dirty="0" err="1" smtClean="0"/>
              <a:t>vào</a:t>
            </a:r>
            <a:r>
              <a:rPr lang="en-US" i="1" dirty="0" smtClean="0"/>
              <a:t> k </a:t>
            </a:r>
            <a:r>
              <a:rPr lang="en-US" i="1" dirty="0" err="1" smtClean="0"/>
              <a:t>văn</a:t>
            </a:r>
            <a:r>
              <a:rPr lang="en-US" i="1" dirty="0" smtClean="0"/>
              <a:t> </a:t>
            </a:r>
            <a:r>
              <a:rPr lang="en-US" i="1" dirty="0" err="1" smtClean="0"/>
              <a:t>bản</a:t>
            </a:r>
            <a:r>
              <a:rPr lang="en-US" i="1" dirty="0" smtClean="0"/>
              <a:t> </a:t>
            </a:r>
            <a:r>
              <a:rPr lang="en-US" i="1" dirty="0" err="1" smtClean="0"/>
              <a:t>mẫu</a:t>
            </a:r>
            <a:r>
              <a:rPr lang="en-US" i="1" dirty="0" smtClean="0"/>
              <a:t> </a:t>
            </a:r>
            <a:r>
              <a:rPr lang="en-US" i="1" dirty="0" err="1" smtClean="0"/>
              <a:t>này</a:t>
            </a:r>
            <a:r>
              <a:rPr lang="en-US" i="1" dirty="0" smtClean="0"/>
              <a:t> </a:t>
            </a:r>
            <a:r>
              <a:rPr lang="en-US" i="1" dirty="0" err="1" smtClean="0"/>
              <a:t>đánh</a:t>
            </a:r>
            <a:r>
              <a:rPr lang="en-US" i="1" dirty="0" smtClean="0"/>
              <a:t> </a:t>
            </a:r>
            <a:r>
              <a:rPr lang="en-US" i="1" dirty="0" err="1" smtClean="0"/>
              <a:t>trọng</a:t>
            </a:r>
            <a:r>
              <a:rPr lang="en-US" i="1" dirty="0" smtClean="0"/>
              <a:t> </a:t>
            </a:r>
            <a:r>
              <a:rPr lang="en-US" i="1" dirty="0" err="1" smtClean="0"/>
              <a:t>số</a:t>
            </a:r>
            <a:r>
              <a:rPr lang="en-US" i="1" dirty="0" smtClean="0"/>
              <a:t> </a:t>
            </a:r>
            <a:r>
              <a:rPr lang="en-US" i="1" dirty="0" err="1" smtClean="0"/>
              <a:t>cho</a:t>
            </a:r>
            <a:r>
              <a:rPr lang="en-US" i="1" dirty="0" smtClean="0"/>
              <a:t> </a:t>
            </a:r>
            <a:r>
              <a:rPr lang="en-US" i="1" dirty="0" err="1" smtClean="0"/>
              <a:t>chủ</a:t>
            </a:r>
            <a:r>
              <a:rPr lang="en-US" i="1" dirty="0" smtClean="0"/>
              <a:t> </a:t>
            </a:r>
            <a:r>
              <a:rPr lang="en-US" i="1" dirty="0" err="1" smtClean="0"/>
              <a:t>đề</a:t>
            </a:r>
            <a:r>
              <a:rPr lang="en-US" i="1" dirty="0" smtClean="0"/>
              <a:t> .</a:t>
            </a:r>
            <a:r>
              <a:rPr lang="en-US" i="1" dirty="0" err="1" smtClean="0"/>
              <a:t>Chủ</a:t>
            </a:r>
            <a:r>
              <a:rPr lang="en-US" i="1" dirty="0" smtClean="0"/>
              <a:t> </a:t>
            </a:r>
            <a:r>
              <a:rPr lang="en-US" i="1" dirty="0" err="1" smtClean="0"/>
              <a:t>đề</a:t>
            </a:r>
            <a:r>
              <a:rPr lang="en-US" i="1" dirty="0" smtClean="0"/>
              <a:t> </a:t>
            </a:r>
            <a:r>
              <a:rPr lang="en-US" i="1" dirty="0" err="1" smtClean="0"/>
              <a:t>của</a:t>
            </a:r>
            <a:r>
              <a:rPr lang="en-US" i="1" dirty="0" smtClean="0"/>
              <a:t> </a:t>
            </a:r>
            <a:r>
              <a:rPr lang="en-US" i="1" dirty="0" err="1" smtClean="0"/>
              <a:t>các</a:t>
            </a:r>
            <a:r>
              <a:rPr lang="en-US" i="1" dirty="0" smtClean="0"/>
              <a:t> </a:t>
            </a:r>
            <a:r>
              <a:rPr lang="en-US" i="1" dirty="0" err="1" smtClean="0"/>
              <a:t>văn</a:t>
            </a:r>
            <a:r>
              <a:rPr lang="en-US" i="1" dirty="0" smtClean="0"/>
              <a:t> </a:t>
            </a:r>
            <a:r>
              <a:rPr lang="en-US" i="1" dirty="0" err="1" smtClean="0"/>
              <a:t>bản</a:t>
            </a:r>
            <a:r>
              <a:rPr lang="en-US" i="1" dirty="0" smtClean="0"/>
              <a:t> </a:t>
            </a:r>
            <a:r>
              <a:rPr lang="en-US" i="1" dirty="0" err="1" smtClean="0"/>
              <a:t>là</a:t>
            </a:r>
            <a:r>
              <a:rPr lang="en-US" i="1" dirty="0" smtClean="0"/>
              <a:t> </a:t>
            </a:r>
            <a:r>
              <a:rPr lang="en-US" i="1" dirty="0" err="1" smtClean="0"/>
              <a:t>chủ</a:t>
            </a:r>
            <a:r>
              <a:rPr lang="en-US" i="1" dirty="0" smtClean="0"/>
              <a:t> </a:t>
            </a:r>
            <a:r>
              <a:rPr lang="en-US" i="1" dirty="0" err="1" smtClean="0"/>
              <a:t>đề</a:t>
            </a:r>
            <a:r>
              <a:rPr lang="en-US" i="1" dirty="0" smtClean="0"/>
              <a:t> </a:t>
            </a:r>
            <a:r>
              <a:rPr lang="en-US" i="1" dirty="0" err="1" smtClean="0"/>
              <a:t>có</a:t>
            </a:r>
            <a:r>
              <a:rPr lang="en-US" i="1" dirty="0" smtClean="0"/>
              <a:t> </a:t>
            </a:r>
            <a:r>
              <a:rPr lang="en-US" i="1" dirty="0" err="1" smtClean="0"/>
              <a:t>trọng</a:t>
            </a:r>
            <a:r>
              <a:rPr lang="en-US" i="1" dirty="0" smtClean="0"/>
              <a:t> </a:t>
            </a:r>
            <a:r>
              <a:rPr lang="en-US" i="1" dirty="0" err="1" smtClean="0"/>
              <a:t>số</a:t>
            </a:r>
            <a:r>
              <a:rPr lang="en-US" i="1" dirty="0" smtClean="0"/>
              <a:t> </a:t>
            </a:r>
            <a:r>
              <a:rPr lang="en-US" i="1" dirty="0" err="1" smtClean="0"/>
              <a:t>lớn</a:t>
            </a:r>
            <a:r>
              <a:rPr lang="en-US" i="1" dirty="0" smtClean="0"/>
              <a:t> </a:t>
            </a:r>
            <a:r>
              <a:rPr lang="en-US" i="1" dirty="0" err="1" smtClean="0"/>
              <a:t>nhất</a:t>
            </a:r>
            <a:r>
              <a:rPr lang="en-US" i="1" dirty="0" smtClean="0"/>
              <a:t>.</a:t>
            </a:r>
          </a:p>
          <a:p>
            <a:pPr>
              <a:buNone/>
            </a:pPr>
            <a:endParaRPr lang="en-US" i="1" dirty="0" smtClean="0"/>
          </a:p>
          <a:p>
            <a:pPr>
              <a:buNone/>
            </a:pPr>
            <a:r>
              <a:rPr lang="en-US" b="1" dirty="0" smtClean="0"/>
              <a:t>“</a:t>
            </a:r>
            <a:r>
              <a:rPr lang="en-US" b="1" dirty="0" err="1" smtClean="0"/>
              <a:t>Gần</a:t>
            </a:r>
            <a:r>
              <a:rPr lang="en-US" b="1" dirty="0" smtClean="0"/>
              <a:t> “</a:t>
            </a:r>
            <a:r>
              <a:rPr lang="en-US" dirty="0" smtClean="0"/>
              <a:t>ở </a:t>
            </a:r>
            <a:r>
              <a:rPr lang="en-US" dirty="0" err="1" smtClean="0"/>
              <a:t>đây</a:t>
            </a:r>
            <a:r>
              <a:rPr lang="en-US" dirty="0" smtClean="0"/>
              <a:t> </a:t>
            </a:r>
            <a:r>
              <a:rPr lang="en-US" dirty="0" err="1" smtClean="0"/>
              <a:t>được</a:t>
            </a:r>
            <a:r>
              <a:rPr lang="en-US" dirty="0" smtClean="0"/>
              <a:t> </a:t>
            </a:r>
            <a:r>
              <a:rPr lang="en-US" dirty="0" err="1" smtClean="0"/>
              <a:t>hiểu</a:t>
            </a:r>
            <a:r>
              <a:rPr lang="en-US" dirty="0" smtClean="0"/>
              <a:t> </a:t>
            </a:r>
            <a:r>
              <a:rPr lang="en-US" dirty="0" err="1" smtClean="0"/>
              <a:t>là</a:t>
            </a:r>
            <a:r>
              <a:rPr lang="en-US" dirty="0" smtClean="0"/>
              <a:t> </a:t>
            </a:r>
            <a:r>
              <a:rPr lang="en-US" dirty="0" err="1" smtClean="0"/>
              <a:t>độ</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văn</a:t>
            </a:r>
            <a:r>
              <a:rPr lang="en-US" dirty="0" smtClean="0"/>
              <a:t> </a:t>
            </a:r>
            <a:r>
              <a:rPr lang="en-US" dirty="0" err="1" smtClean="0"/>
              <a:t>bản</a:t>
            </a:r>
            <a:r>
              <a:rPr lang="en-US" dirty="0" smtClean="0"/>
              <a:t>.</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Users\tiendv.tiendv-PC\Desktop\220px-KnnClassification.svg.png"/>
          <p:cNvPicPr>
            <a:picLocks noChangeAspect="1" noChangeArrowheads="1"/>
          </p:cNvPicPr>
          <p:nvPr/>
        </p:nvPicPr>
        <p:blipFill>
          <a:blip r:embed="rId2"/>
          <a:srcRect/>
          <a:stretch>
            <a:fillRect/>
          </a:stretch>
        </p:blipFill>
        <p:spPr bwMode="auto">
          <a:xfrm>
            <a:off x="2133600" y="304800"/>
            <a:ext cx="4400550" cy="3980498"/>
          </a:xfrm>
          <a:prstGeom prst="rect">
            <a:avLst/>
          </a:prstGeom>
          <a:noFill/>
        </p:spPr>
      </p:pic>
      <p:sp>
        <p:nvSpPr>
          <p:cNvPr id="5" name="TextBox 4"/>
          <p:cNvSpPr txBox="1"/>
          <p:nvPr/>
        </p:nvSpPr>
        <p:spPr>
          <a:xfrm>
            <a:off x="1752600" y="4495800"/>
            <a:ext cx="6019800" cy="2031325"/>
          </a:xfrm>
          <a:prstGeom prst="rect">
            <a:avLst/>
          </a:prstGeom>
          <a:noFill/>
        </p:spPr>
        <p:txBody>
          <a:bodyPr wrap="square" rtlCol="0">
            <a:spAutoFit/>
          </a:bodyPr>
          <a:lstStyle/>
          <a:p>
            <a:r>
              <a:rPr lang="en-US" dirty="0" smtClean="0"/>
              <a:t>Example of </a:t>
            </a:r>
            <a:r>
              <a:rPr lang="en-US" i="1" dirty="0" smtClean="0"/>
              <a:t>k</a:t>
            </a:r>
            <a:r>
              <a:rPr lang="en-US" dirty="0" smtClean="0"/>
              <a:t>-NN classification. The test sample (green circle) should be classified either to the first class of blue squares or to the second class of red triangles. If </a:t>
            </a:r>
            <a:r>
              <a:rPr lang="en-US" i="1" dirty="0" smtClean="0"/>
              <a:t>k = 3</a:t>
            </a:r>
            <a:r>
              <a:rPr lang="en-US" dirty="0" smtClean="0"/>
              <a:t> it is classified to the second class because there are 2 triangles and only 1 square inside the inner circle. If </a:t>
            </a:r>
            <a:r>
              <a:rPr lang="en-US" i="1" dirty="0" smtClean="0"/>
              <a:t>k = 5</a:t>
            </a:r>
            <a:r>
              <a:rPr lang="en-US" dirty="0" smtClean="0"/>
              <a:t> it is classified to first class (3 squares vs. 2 triangles inside the outer circle).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3200" dirty="0" smtClean="0"/>
              <a:t>Naïve </a:t>
            </a:r>
            <a:r>
              <a:rPr lang="en-US" sz="3200" dirty="0" err="1" smtClean="0"/>
              <a:t>Bayes</a:t>
            </a:r>
            <a:r>
              <a:rPr lang="en-US" sz="3200" dirty="0" smtClean="0"/>
              <a:t> (NB)</a:t>
            </a:r>
            <a:r>
              <a:rPr lang="en-US" sz="2000" dirty="0" smtClean="0"/>
              <a:t/>
            </a:r>
            <a:br>
              <a:rPr lang="en-US" sz="2000" dirty="0" smtClean="0"/>
            </a:br>
            <a:endParaRPr lang="en-US" dirty="0"/>
          </a:p>
        </p:txBody>
      </p:sp>
      <p:sp>
        <p:nvSpPr>
          <p:cNvPr id="3" name="Content Placeholder 2"/>
          <p:cNvSpPr>
            <a:spLocks noGrp="1"/>
          </p:cNvSpPr>
          <p:nvPr>
            <p:ph sz="quarter" idx="1"/>
          </p:nvPr>
        </p:nvSpPr>
        <p:spPr/>
        <p:txBody>
          <a:bodyPr/>
          <a:lstStyle/>
          <a:p>
            <a:r>
              <a:rPr lang="en-US" b="1" i="1" dirty="0" smtClean="0"/>
              <a:t>Ý </a:t>
            </a:r>
            <a:r>
              <a:rPr lang="en-US" b="1" i="1" dirty="0" err="1" smtClean="0"/>
              <a:t>tưởng</a:t>
            </a:r>
            <a:r>
              <a:rPr lang="en-US" b="1" i="1" dirty="0" smtClean="0"/>
              <a:t> </a:t>
            </a:r>
            <a:r>
              <a:rPr lang="en-US" b="1" i="1" dirty="0" err="1" smtClean="0"/>
              <a:t>thuật</a:t>
            </a:r>
            <a:r>
              <a:rPr lang="en-US" b="1" i="1" dirty="0" smtClean="0"/>
              <a:t> </a:t>
            </a:r>
            <a:r>
              <a:rPr lang="en-US" b="1" i="1" dirty="0" err="1" smtClean="0"/>
              <a:t>toán</a:t>
            </a:r>
            <a:r>
              <a:rPr lang="en-US" b="1" i="1" dirty="0" smtClean="0"/>
              <a:t>: </a:t>
            </a:r>
            <a:r>
              <a:rPr lang="en-US" dirty="0" err="1" smtClean="0"/>
              <a:t>là</a:t>
            </a:r>
            <a:r>
              <a:rPr lang="en-US" b="1" i="1" dirty="0" smtClean="0"/>
              <a:t> </a:t>
            </a:r>
            <a:r>
              <a:rPr lang="en-US" dirty="0" err="1" smtClean="0"/>
              <a:t>sử</a:t>
            </a:r>
            <a:r>
              <a:rPr lang="en-US" dirty="0" smtClean="0"/>
              <a:t> </a:t>
            </a:r>
            <a:r>
              <a:rPr lang="en-US" dirty="0" err="1" smtClean="0"/>
              <a:t>dụng</a:t>
            </a:r>
            <a:r>
              <a:rPr lang="en-US" dirty="0" smtClean="0"/>
              <a:t> </a:t>
            </a:r>
            <a:r>
              <a:rPr lang="en-US" dirty="0" err="1" smtClean="0"/>
              <a:t>xác</a:t>
            </a:r>
            <a:r>
              <a:rPr lang="en-US" dirty="0" smtClean="0"/>
              <a:t> </a:t>
            </a:r>
            <a:r>
              <a:rPr lang="en-US" dirty="0" err="1" smtClean="0"/>
              <a:t>suất</a:t>
            </a:r>
            <a:r>
              <a:rPr lang="en-US" dirty="0" smtClean="0"/>
              <a:t> </a:t>
            </a:r>
            <a:r>
              <a:rPr lang="en-US" dirty="0" err="1" smtClean="0"/>
              <a:t>có</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giữa</a:t>
            </a:r>
            <a:r>
              <a:rPr lang="en-US" dirty="0" smtClean="0"/>
              <a:t> </a:t>
            </a:r>
            <a:r>
              <a:rPr lang="en-US" dirty="0" err="1" smtClean="0"/>
              <a:t>từ</a:t>
            </a:r>
            <a:r>
              <a:rPr lang="en-US" dirty="0" smtClean="0"/>
              <a:t> </a:t>
            </a:r>
            <a:r>
              <a:rPr lang="en-US" dirty="0" err="1" smtClean="0"/>
              <a:t>và</a:t>
            </a:r>
            <a:r>
              <a:rPr lang="en-US" dirty="0" smtClean="0"/>
              <a:t> </a:t>
            </a:r>
            <a:r>
              <a:rPr lang="en-US" dirty="0" err="1" smtClean="0"/>
              <a:t>chủ</a:t>
            </a:r>
            <a:r>
              <a:rPr lang="en-US" dirty="0" smtClean="0"/>
              <a:t> </a:t>
            </a:r>
            <a:r>
              <a:rPr lang="en-US" dirty="0" err="1" smtClean="0"/>
              <a:t>đề</a:t>
            </a:r>
            <a:r>
              <a:rPr lang="en-US" dirty="0" smtClean="0"/>
              <a:t> </a:t>
            </a:r>
            <a:r>
              <a:rPr lang="en-US" dirty="0" err="1" smtClean="0"/>
              <a:t>để</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xác</a:t>
            </a:r>
            <a:r>
              <a:rPr lang="en-US" dirty="0" smtClean="0"/>
              <a:t> </a:t>
            </a:r>
            <a:r>
              <a:rPr lang="en-US" dirty="0" err="1" smtClean="0"/>
              <a:t>suất</a:t>
            </a:r>
            <a:r>
              <a:rPr lang="en-US" dirty="0" smtClean="0"/>
              <a:t> </a:t>
            </a:r>
            <a:r>
              <a:rPr lang="en-US" dirty="0" err="1" smtClean="0"/>
              <a:t>chủ</a:t>
            </a:r>
            <a:r>
              <a:rPr lang="en-US" dirty="0" smtClean="0"/>
              <a:t> </a:t>
            </a:r>
            <a:r>
              <a:rPr lang="en-US" dirty="0" err="1" smtClean="0"/>
              <a:t>đề</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văn</a:t>
            </a:r>
            <a:r>
              <a:rPr lang="en-US" dirty="0" smtClean="0"/>
              <a:t> </a:t>
            </a:r>
            <a:r>
              <a:rPr lang="en-US" dirty="0" err="1" smtClean="0"/>
              <a:t>bản</a:t>
            </a:r>
            <a:r>
              <a:rPr lang="en-US" dirty="0" smtClean="0"/>
              <a:t> </a:t>
            </a:r>
            <a:r>
              <a:rPr lang="en-US" dirty="0" err="1" smtClean="0"/>
              <a:t>cần</a:t>
            </a:r>
            <a:r>
              <a:rPr lang="en-US" dirty="0" smtClean="0"/>
              <a:t> </a:t>
            </a:r>
            <a:r>
              <a:rPr lang="en-US" dirty="0" err="1" smtClean="0"/>
              <a:t>phân</a:t>
            </a:r>
            <a:r>
              <a:rPr lang="en-US" dirty="0" smtClean="0"/>
              <a:t> </a:t>
            </a:r>
            <a:r>
              <a:rPr lang="en-US" dirty="0" err="1" smtClean="0"/>
              <a:t>loại</a:t>
            </a:r>
            <a:r>
              <a:rPr lang="en-US" dirty="0" smtClean="0"/>
              <a:t>.</a:t>
            </a:r>
          </a:p>
          <a:p>
            <a:r>
              <a:rPr lang="en-US" dirty="0" err="1" smtClean="0"/>
              <a:t>Cách</a:t>
            </a:r>
            <a:r>
              <a:rPr lang="en-US" dirty="0" smtClean="0"/>
              <a:t> </a:t>
            </a:r>
            <a:r>
              <a:rPr lang="en-US" dirty="0" err="1" smtClean="0"/>
              <a:t>thực</a:t>
            </a:r>
            <a:r>
              <a:rPr lang="en-US" dirty="0" smtClean="0"/>
              <a:t> </a:t>
            </a:r>
            <a:r>
              <a:rPr lang="en-US" dirty="0" err="1" smtClean="0"/>
              <a:t>hiện</a:t>
            </a:r>
            <a:r>
              <a:rPr lang="en-US" dirty="0" smtClean="0"/>
              <a:t>:</a:t>
            </a:r>
          </a:p>
          <a:p>
            <a:pPr>
              <a:buNone/>
            </a:pPr>
            <a:r>
              <a:rPr lang="en-US" dirty="0" smtClean="0"/>
              <a:t>-</a:t>
            </a:r>
            <a:r>
              <a:rPr lang="en-US" dirty="0" err="1" smtClean="0"/>
              <a:t>Từ</a:t>
            </a:r>
            <a:r>
              <a:rPr lang="en-US" dirty="0" smtClean="0"/>
              <a:t> </a:t>
            </a:r>
            <a:r>
              <a:rPr lang="en-US" dirty="0" err="1" smtClean="0"/>
              <a:t>tập</a:t>
            </a:r>
            <a:r>
              <a:rPr lang="en-US" dirty="0" smtClean="0"/>
              <a:t> </a:t>
            </a:r>
            <a:r>
              <a:rPr lang="en-US" dirty="0" err="1" smtClean="0"/>
              <a:t>mẫu</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ngưỡng</a:t>
            </a:r>
            <a:r>
              <a:rPr lang="en-US" dirty="0" smtClean="0"/>
              <a:t> </a:t>
            </a:r>
            <a:r>
              <a:rPr lang="en-US" dirty="0" err="1" smtClean="0"/>
              <a:t>xác</a:t>
            </a:r>
            <a:r>
              <a:rPr lang="en-US" dirty="0" smtClean="0"/>
              <a:t> </a:t>
            </a:r>
            <a:r>
              <a:rPr lang="en-US" dirty="0" err="1" smtClean="0"/>
              <a:t>xuất</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văn</a:t>
            </a:r>
            <a:r>
              <a:rPr lang="en-US" dirty="0" smtClean="0"/>
              <a:t> </a:t>
            </a:r>
            <a:r>
              <a:rPr lang="en-US" dirty="0" err="1" smtClean="0"/>
              <a:t>bản</a:t>
            </a:r>
            <a:r>
              <a:rPr lang="en-US" dirty="0" smtClean="0"/>
              <a:t> </a:t>
            </a:r>
            <a:r>
              <a:rPr lang="en-US" dirty="0" err="1" smtClean="0"/>
              <a:t>thuộc</a:t>
            </a:r>
            <a:r>
              <a:rPr lang="en-US" dirty="0" smtClean="0"/>
              <a:t> </a:t>
            </a:r>
            <a:r>
              <a:rPr lang="en-US" dirty="0" err="1" smtClean="0"/>
              <a:t>về</a:t>
            </a:r>
            <a:r>
              <a:rPr lang="en-US" dirty="0" smtClean="0"/>
              <a:t> </a:t>
            </a:r>
            <a:r>
              <a:rPr lang="en-US" dirty="0" err="1" smtClean="0"/>
              <a:t>một</a:t>
            </a:r>
            <a:r>
              <a:rPr lang="en-US" dirty="0" smtClean="0"/>
              <a:t> </a:t>
            </a:r>
            <a:r>
              <a:rPr lang="en-US" dirty="0" err="1" smtClean="0"/>
              <a:t>chủ</a:t>
            </a:r>
            <a:r>
              <a:rPr lang="en-US" dirty="0" smtClean="0"/>
              <a:t> </a:t>
            </a:r>
            <a:r>
              <a:rPr lang="en-US" dirty="0" err="1" smtClean="0"/>
              <a:t>đề</a:t>
            </a:r>
            <a:r>
              <a:rPr lang="en-US" dirty="0" smtClean="0"/>
              <a:t> </a:t>
            </a:r>
            <a:r>
              <a:rPr lang="en-US" dirty="0" err="1" smtClean="0"/>
              <a:t>đã</a:t>
            </a:r>
            <a:r>
              <a:rPr lang="en-US" dirty="0" smtClean="0"/>
              <a:t> </a:t>
            </a:r>
            <a:r>
              <a:rPr lang="en-US" dirty="0" err="1" smtClean="0"/>
              <a:t>định</a:t>
            </a:r>
            <a:r>
              <a:rPr lang="en-US" dirty="0" smtClean="0"/>
              <a:t> </a:t>
            </a:r>
            <a:r>
              <a:rPr lang="en-US" dirty="0" err="1" smtClean="0"/>
              <a:t>nghĩa</a:t>
            </a:r>
            <a:r>
              <a:rPr lang="en-US" dirty="0" smtClean="0"/>
              <a:t>.</a:t>
            </a:r>
          </a:p>
          <a:p>
            <a:pPr>
              <a:buNone/>
            </a:pPr>
            <a:r>
              <a:rPr lang="en-US" dirty="0" smtClean="0"/>
              <a:t>-</a:t>
            </a:r>
            <a:r>
              <a:rPr lang="en-US" dirty="0" err="1" smtClean="0"/>
              <a:t>Văn</a:t>
            </a:r>
            <a:r>
              <a:rPr lang="en-US" dirty="0" smtClean="0"/>
              <a:t> </a:t>
            </a:r>
            <a:r>
              <a:rPr lang="en-US" dirty="0" err="1" smtClean="0"/>
              <a:t>bản</a:t>
            </a:r>
            <a:r>
              <a:rPr lang="en-US" dirty="0" smtClean="0"/>
              <a:t> </a:t>
            </a:r>
            <a:r>
              <a:rPr lang="en-US" dirty="0" err="1" smtClean="0"/>
              <a:t>cần</a:t>
            </a:r>
            <a:r>
              <a:rPr lang="en-US" dirty="0" smtClean="0"/>
              <a:t> </a:t>
            </a:r>
            <a:r>
              <a:rPr lang="en-US" dirty="0" err="1" smtClean="0"/>
              <a:t>phân</a:t>
            </a:r>
            <a:r>
              <a:rPr lang="en-US" dirty="0" smtClean="0"/>
              <a:t> </a:t>
            </a:r>
            <a:r>
              <a:rPr lang="en-US" dirty="0" err="1" smtClean="0"/>
              <a:t>loại</a:t>
            </a:r>
            <a:r>
              <a:rPr lang="en-US" dirty="0" smtClean="0"/>
              <a:t> </a:t>
            </a:r>
            <a:r>
              <a:rPr lang="en-US" dirty="0" err="1" smtClean="0"/>
              <a:t>vào</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tính</a:t>
            </a:r>
            <a:r>
              <a:rPr lang="en-US" dirty="0" smtClean="0"/>
              <a:t> </a:t>
            </a:r>
            <a:r>
              <a:rPr lang="en-US" dirty="0" err="1" smtClean="0"/>
              <a:t>xác</a:t>
            </a:r>
            <a:r>
              <a:rPr lang="en-US" dirty="0" smtClean="0"/>
              <a:t> </a:t>
            </a:r>
            <a:r>
              <a:rPr lang="en-US" dirty="0" err="1" smtClean="0"/>
              <a:t>suất</a:t>
            </a:r>
            <a:r>
              <a:rPr lang="en-US" dirty="0" smtClean="0"/>
              <a:t> ,</a:t>
            </a:r>
            <a:r>
              <a:rPr lang="en-US" dirty="0" err="1" smtClean="0"/>
              <a:t>nếu</a:t>
            </a:r>
            <a:r>
              <a:rPr lang="en-US" dirty="0" smtClean="0"/>
              <a:t> </a:t>
            </a:r>
            <a:r>
              <a:rPr lang="en-US" dirty="0" err="1" smtClean="0"/>
              <a:t>xác</a:t>
            </a:r>
            <a:r>
              <a:rPr lang="en-US" dirty="0" smtClean="0"/>
              <a:t> </a:t>
            </a:r>
            <a:r>
              <a:rPr lang="en-US" dirty="0" err="1" smtClean="0"/>
              <a:t>suất</a:t>
            </a:r>
            <a:r>
              <a:rPr lang="en-US" dirty="0" smtClean="0"/>
              <a:t> </a:t>
            </a:r>
            <a:r>
              <a:rPr lang="en-US" dirty="0" err="1" smtClean="0"/>
              <a:t>này</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một</a:t>
            </a:r>
            <a:r>
              <a:rPr lang="en-US" dirty="0" smtClean="0"/>
              <a:t> </a:t>
            </a:r>
            <a:r>
              <a:rPr lang="en-US" dirty="0" err="1" smtClean="0"/>
              <a:t>ngưỡng</a:t>
            </a:r>
            <a:r>
              <a:rPr lang="en-US" dirty="0" smtClean="0"/>
              <a:t> </a:t>
            </a:r>
            <a:r>
              <a:rPr lang="en-US" dirty="0" err="1" smtClean="0"/>
              <a:t>nào</a:t>
            </a:r>
            <a:r>
              <a:rPr lang="en-US" dirty="0" smtClean="0"/>
              <a:t> </a:t>
            </a:r>
            <a:r>
              <a:rPr lang="en-US" dirty="0" err="1" smtClean="0"/>
              <a:t>đó</a:t>
            </a:r>
            <a:r>
              <a:rPr lang="en-US" dirty="0" smtClean="0"/>
              <a:t> </a:t>
            </a:r>
            <a:r>
              <a:rPr lang="en-US" dirty="0" err="1" smtClean="0"/>
              <a:t>thì</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chủ</a:t>
            </a:r>
            <a:r>
              <a:rPr lang="en-US" dirty="0" smtClean="0"/>
              <a:t> </a:t>
            </a:r>
            <a:r>
              <a:rPr lang="en-US" dirty="0" err="1" smtClean="0"/>
              <a:t>đề</a:t>
            </a:r>
            <a:r>
              <a:rPr lang="en-US" dirty="0" smtClean="0"/>
              <a:t>.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2800" b="1" dirty="0" smtClean="0"/>
              <a:t>Support Vector Machine (SVM).</a:t>
            </a:r>
            <a:br>
              <a:rPr lang="en-US" sz="2800" b="1" dirty="0" smtClean="0"/>
            </a:br>
            <a:endParaRPr lang="en-US" sz="2400" b="1" dirty="0"/>
          </a:p>
        </p:txBody>
      </p:sp>
      <p:sp>
        <p:nvSpPr>
          <p:cNvPr id="3" name="Content Placeholder 2"/>
          <p:cNvSpPr>
            <a:spLocks noGrp="1"/>
          </p:cNvSpPr>
          <p:nvPr>
            <p:ph sz="quarter" idx="1"/>
          </p:nvPr>
        </p:nvSpPr>
        <p:spPr/>
        <p:txBody>
          <a:bodyPr/>
          <a:lstStyle/>
          <a:p>
            <a:r>
              <a:rPr lang="en-US" dirty="0" smtClean="0"/>
              <a:t>Cho </a:t>
            </a:r>
            <a:r>
              <a:rPr lang="en-US" dirty="0" err="1" smtClean="0"/>
              <a:t>trước</a:t>
            </a:r>
            <a:r>
              <a:rPr lang="en-US" dirty="0" smtClean="0"/>
              <a:t> </a:t>
            </a:r>
            <a:r>
              <a:rPr lang="en-US" dirty="0" err="1" smtClean="0"/>
              <a:t>một</a:t>
            </a:r>
            <a:r>
              <a:rPr lang="en-US" dirty="0" smtClean="0"/>
              <a:t> </a:t>
            </a:r>
            <a:r>
              <a:rPr lang="en-US" dirty="0" err="1" smtClean="0"/>
              <a:t>tập</a:t>
            </a:r>
            <a:r>
              <a:rPr lang="en-US" dirty="0" smtClean="0"/>
              <a:t> </a:t>
            </a:r>
            <a:r>
              <a:rPr lang="en-US" dirty="0" err="1" smtClean="0"/>
              <a:t>huấn</a:t>
            </a:r>
            <a:r>
              <a:rPr lang="en-US" dirty="0" smtClean="0"/>
              <a:t> </a:t>
            </a:r>
            <a:r>
              <a:rPr lang="en-US" dirty="0" err="1" smtClean="0"/>
              <a:t>luyện</a:t>
            </a:r>
            <a:r>
              <a:rPr lang="en-US" dirty="0" smtClean="0"/>
              <a:t> </a:t>
            </a:r>
            <a:r>
              <a:rPr lang="en-US" dirty="0" err="1" smtClean="0"/>
              <a:t>được</a:t>
            </a:r>
            <a:r>
              <a:rPr lang="en-US" dirty="0" smtClean="0"/>
              <a:t> </a:t>
            </a:r>
            <a:r>
              <a:rPr lang="en-US" dirty="0" err="1" smtClean="0"/>
              <a:t>biểu</a:t>
            </a:r>
            <a:r>
              <a:rPr lang="en-US" dirty="0" smtClean="0"/>
              <a:t> </a:t>
            </a:r>
            <a:r>
              <a:rPr lang="en-US" dirty="0" err="1" smtClean="0"/>
              <a:t>diễn</a:t>
            </a:r>
            <a:r>
              <a:rPr lang="en-US" dirty="0" smtClean="0"/>
              <a:t> </a:t>
            </a:r>
            <a:r>
              <a:rPr lang="en-US" dirty="0" err="1" smtClean="0"/>
              <a:t>trong</a:t>
            </a:r>
            <a:r>
              <a:rPr lang="en-US" dirty="0" smtClean="0"/>
              <a:t> </a:t>
            </a:r>
            <a:r>
              <a:rPr lang="en-US" dirty="0" err="1" smtClean="0"/>
              <a:t>không</a:t>
            </a:r>
            <a:r>
              <a:rPr lang="en-US" dirty="0" smtClean="0"/>
              <a:t> </a:t>
            </a:r>
            <a:r>
              <a:rPr lang="en-US" dirty="0" err="1" smtClean="0"/>
              <a:t>gian</a:t>
            </a:r>
            <a:r>
              <a:rPr lang="en-US" dirty="0" smtClean="0"/>
              <a:t> vector </a:t>
            </a:r>
            <a:r>
              <a:rPr lang="en-US" dirty="0" err="1" smtClean="0"/>
              <a:t>trong</a:t>
            </a:r>
            <a:r>
              <a:rPr lang="en-US" dirty="0" smtClean="0"/>
              <a:t> </a:t>
            </a:r>
            <a:r>
              <a:rPr lang="en-US" dirty="0" err="1" smtClean="0"/>
              <a:t>đó</a:t>
            </a:r>
            <a:r>
              <a:rPr lang="en-US" dirty="0" smtClean="0"/>
              <a:t> </a:t>
            </a:r>
            <a:r>
              <a:rPr lang="en-US" dirty="0" err="1" smtClean="0"/>
              <a:t>mỗi</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là</a:t>
            </a:r>
            <a:r>
              <a:rPr lang="en-US" dirty="0" smtClean="0"/>
              <a:t> </a:t>
            </a:r>
            <a:r>
              <a:rPr lang="en-US" dirty="0" err="1" smtClean="0"/>
              <a:t>một</a:t>
            </a:r>
            <a:r>
              <a:rPr lang="en-US" dirty="0" smtClean="0"/>
              <a:t> </a:t>
            </a:r>
            <a:r>
              <a:rPr lang="en-US" dirty="0" err="1" smtClean="0"/>
              <a:t>điểm</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này</a:t>
            </a:r>
            <a:r>
              <a:rPr lang="en-US" dirty="0" smtClean="0"/>
              <a:t> </a:t>
            </a:r>
            <a:r>
              <a:rPr lang="en-US" dirty="0" err="1" smtClean="0"/>
              <a:t>tìm</a:t>
            </a:r>
            <a:r>
              <a:rPr lang="en-US" dirty="0" smtClean="0"/>
              <a:t> </a:t>
            </a:r>
            <a:r>
              <a:rPr lang="en-US" dirty="0" err="1" smtClean="0"/>
              <a:t>ra</a:t>
            </a:r>
            <a:r>
              <a:rPr lang="en-US" dirty="0" smtClean="0"/>
              <a:t> </a:t>
            </a:r>
            <a:r>
              <a:rPr lang="en-US" dirty="0" err="1" smtClean="0"/>
              <a:t>một</a:t>
            </a:r>
            <a:r>
              <a:rPr lang="en-US" dirty="0" smtClean="0"/>
              <a:t> </a:t>
            </a:r>
            <a:r>
              <a:rPr lang="en-US" dirty="0" err="1" smtClean="0"/>
              <a:t>siêu</a:t>
            </a:r>
            <a:r>
              <a:rPr lang="en-US" dirty="0" smtClean="0"/>
              <a:t> </a:t>
            </a:r>
            <a:r>
              <a:rPr lang="en-US" dirty="0" err="1" smtClean="0"/>
              <a:t>mặt</a:t>
            </a:r>
            <a:r>
              <a:rPr lang="en-US" dirty="0" smtClean="0"/>
              <a:t> </a:t>
            </a:r>
            <a:r>
              <a:rPr lang="en-US" dirty="0" err="1" smtClean="0"/>
              <a:t>phẳng</a:t>
            </a:r>
            <a:r>
              <a:rPr lang="en-US" dirty="0" smtClean="0"/>
              <a:t> h </a:t>
            </a:r>
            <a:r>
              <a:rPr lang="en-US" dirty="0" err="1" smtClean="0"/>
              <a:t>quyết</a:t>
            </a:r>
            <a:r>
              <a:rPr lang="en-US" dirty="0" smtClean="0"/>
              <a:t> </a:t>
            </a:r>
            <a:r>
              <a:rPr lang="en-US" dirty="0" err="1" smtClean="0"/>
              <a:t>định</a:t>
            </a:r>
            <a:r>
              <a:rPr lang="en-US" dirty="0" smtClean="0"/>
              <a:t> </a:t>
            </a:r>
            <a:r>
              <a:rPr lang="en-US" dirty="0" err="1" smtClean="0"/>
              <a:t>tốt</a:t>
            </a:r>
            <a:r>
              <a:rPr lang="en-US" dirty="0" smtClean="0"/>
              <a:t> </a:t>
            </a:r>
            <a:r>
              <a:rPr lang="en-US" dirty="0" err="1" smtClean="0"/>
              <a:t>nhất</a:t>
            </a:r>
            <a:r>
              <a:rPr lang="en-US" dirty="0" smtClean="0"/>
              <a:t> </a:t>
            </a:r>
            <a:r>
              <a:rPr lang="en-US" dirty="0" err="1" smtClean="0"/>
              <a:t>có</a:t>
            </a:r>
            <a:r>
              <a:rPr lang="en-US" dirty="0" smtClean="0"/>
              <a:t> </a:t>
            </a:r>
            <a:r>
              <a:rPr lang="en-US" dirty="0" err="1" smtClean="0"/>
              <a:t>thể</a:t>
            </a:r>
            <a:r>
              <a:rPr lang="en-US" dirty="0" smtClean="0"/>
              <a:t> </a:t>
            </a:r>
            <a:r>
              <a:rPr lang="en-US" dirty="0" err="1" smtClean="0"/>
              <a:t>chia</a:t>
            </a:r>
            <a:r>
              <a:rPr lang="en-US" dirty="0" smtClean="0"/>
              <a:t> </a:t>
            </a:r>
            <a:r>
              <a:rPr lang="en-US" dirty="0" err="1" smtClean="0"/>
              <a:t>các</a:t>
            </a:r>
            <a:r>
              <a:rPr lang="en-US" dirty="0" smtClean="0"/>
              <a:t> </a:t>
            </a:r>
            <a:r>
              <a:rPr lang="en-US" dirty="0" err="1" smtClean="0"/>
              <a:t>điểm</a:t>
            </a:r>
            <a:r>
              <a:rPr lang="en-US" dirty="0" smtClean="0"/>
              <a:t> </a:t>
            </a:r>
            <a:r>
              <a:rPr lang="en-US" dirty="0" err="1" smtClean="0"/>
              <a:t>trên</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này</a:t>
            </a:r>
            <a:r>
              <a:rPr lang="en-US" dirty="0" smtClean="0"/>
              <a:t> </a:t>
            </a:r>
            <a:r>
              <a:rPr lang="en-US" dirty="0" err="1" smtClean="0"/>
              <a:t>thành</a:t>
            </a:r>
            <a:r>
              <a:rPr lang="en-US" dirty="0" smtClean="0"/>
              <a:t> </a:t>
            </a:r>
            <a:r>
              <a:rPr lang="en-US" dirty="0" err="1" smtClean="0"/>
              <a:t>hai</a:t>
            </a:r>
            <a:r>
              <a:rPr lang="en-US" dirty="0" smtClean="0"/>
              <a:t> </a:t>
            </a:r>
            <a:r>
              <a:rPr lang="en-US" dirty="0" err="1" smtClean="0"/>
              <a:t>lớp</a:t>
            </a:r>
            <a:r>
              <a:rPr lang="en-US" dirty="0" smtClean="0"/>
              <a:t> </a:t>
            </a:r>
            <a:r>
              <a:rPr lang="en-US" dirty="0" err="1" smtClean="0"/>
              <a:t>riêng</a:t>
            </a:r>
            <a:r>
              <a:rPr lang="en-US" dirty="0" smtClean="0"/>
              <a:t> </a:t>
            </a:r>
            <a:r>
              <a:rPr lang="en-US" dirty="0" err="1" smtClean="0"/>
              <a:t>biệt</a:t>
            </a:r>
            <a:r>
              <a:rPr lang="en-US" dirty="0" smtClean="0"/>
              <a:t> </a:t>
            </a:r>
            <a:endParaRPr lang="en-US" dirty="0"/>
          </a:p>
        </p:txBody>
      </p:sp>
      <p:pic>
        <p:nvPicPr>
          <p:cNvPr id="4" name="Picture 3" descr="C:\Users\tiendv.tiendv-PC\Desktop\220px-Svm_separating_hyperplanes.png"/>
          <p:cNvPicPr/>
          <p:nvPr/>
        </p:nvPicPr>
        <p:blipFill>
          <a:blip r:embed="rId2"/>
          <a:srcRect/>
          <a:stretch>
            <a:fillRect/>
          </a:stretch>
        </p:blipFill>
        <p:spPr bwMode="auto">
          <a:xfrm>
            <a:off x="1676400" y="3581400"/>
            <a:ext cx="4724400" cy="2590800"/>
          </a:xfrm>
          <a:prstGeom prst="rect">
            <a:avLst/>
          </a:prstGeom>
          <a:noFill/>
          <a:ln w="9525">
            <a:noFill/>
            <a:miter lim="800000"/>
            <a:headEnd/>
            <a:tailEnd/>
          </a:ln>
        </p:spPr>
      </p:pic>
      <p:sp>
        <p:nvSpPr>
          <p:cNvPr id="5" name="TextBox 4"/>
          <p:cNvSpPr txBox="1"/>
          <p:nvPr/>
        </p:nvSpPr>
        <p:spPr>
          <a:xfrm>
            <a:off x="1676400" y="6248400"/>
            <a:ext cx="6096000" cy="369332"/>
          </a:xfrm>
          <a:prstGeom prst="rect">
            <a:avLst/>
          </a:prstGeom>
          <a:noFill/>
        </p:spPr>
        <p:txBody>
          <a:bodyPr wrap="square" rtlCol="0">
            <a:spAutoFit/>
          </a:bodyPr>
          <a:lstStyle/>
          <a:p>
            <a:r>
              <a:rPr lang="en-US" dirty="0" smtClean="0"/>
              <a:t>http://en.wikipedia.org/wiki/Support_vector_machine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792162"/>
          </a:xfrm>
        </p:spPr>
        <p:txBody>
          <a:bodyPr/>
          <a:lstStyle/>
          <a:p>
            <a:r>
              <a:rPr lang="en-US" dirty="0" err="1" smtClean="0"/>
              <a:t>Nội</a:t>
            </a:r>
            <a:r>
              <a:rPr lang="en-US" dirty="0" smtClean="0"/>
              <a:t> dung</a:t>
            </a:r>
            <a:endParaRPr lang="en-US" dirty="0"/>
          </a:p>
        </p:txBody>
      </p:sp>
      <p:sp>
        <p:nvSpPr>
          <p:cNvPr id="3" name="Content Placeholder 2"/>
          <p:cNvSpPr>
            <a:spLocks noGrp="1"/>
          </p:cNvSpPr>
          <p:nvPr>
            <p:ph sz="quarter" idx="1"/>
          </p:nvPr>
        </p:nvSpPr>
        <p:spPr>
          <a:xfrm>
            <a:off x="457200" y="1143000"/>
            <a:ext cx="7467600" cy="5029200"/>
          </a:xfrm>
        </p:spPr>
        <p:txBody>
          <a:bodyPr>
            <a:normAutofit/>
          </a:bodyPr>
          <a:lstStyle/>
          <a:p>
            <a:r>
              <a:rPr lang="en-US" sz="2000" dirty="0" err="1" smtClean="0"/>
              <a:t>Khái</a:t>
            </a:r>
            <a:r>
              <a:rPr lang="en-US" sz="2000" dirty="0" smtClean="0"/>
              <a:t> </a:t>
            </a:r>
            <a:r>
              <a:rPr lang="en-US" sz="2000" dirty="0" err="1" smtClean="0"/>
              <a:t>quát</a:t>
            </a:r>
            <a:r>
              <a:rPr lang="en-US" sz="2000" dirty="0" smtClean="0"/>
              <a:t> </a:t>
            </a:r>
            <a:r>
              <a:rPr lang="en-US" sz="2000" dirty="0" err="1" smtClean="0"/>
              <a:t>về</a:t>
            </a:r>
            <a:r>
              <a:rPr lang="en-US" sz="2000" dirty="0" smtClean="0"/>
              <a:t> Document/ categorization classification </a:t>
            </a:r>
          </a:p>
          <a:p>
            <a:r>
              <a:rPr lang="en-US" sz="2000" dirty="0" err="1" smtClean="0"/>
              <a:t>Các</a:t>
            </a:r>
            <a:r>
              <a:rPr lang="en-US" sz="2000" dirty="0" smtClean="0"/>
              <a:t> </a:t>
            </a:r>
            <a:r>
              <a:rPr lang="en-US" sz="2000" dirty="0" err="1" smtClean="0"/>
              <a:t>hướng</a:t>
            </a:r>
            <a:r>
              <a:rPr lang="en-US" sz="2000" dirty="0" smtClean="0"/>
              <a:t> </a:t>
            </a:r>
            <a:r>
              <a:rPr lang="en-US" sz="2000" dirty="0" err="1" smtClean="0"/>
              <a:t>nghiên</a:t>
            </a:r>
            <a:r>
              <a:rPr lang="en-US" sz="2000" dirty="0" smtClean="0"/>
              <a:t> </a:t>
            </a:r>
            <a:r>
              <a:rPr lang="en-US" sz="2000" dirty="0" err="1" smtClean="0"/>
              <a:t>cứu</a:t>
            </a:r>
            <a:r>
              <a:rPr lang="en-US" sz="2000" dirty="0" smtClean="0"/>
              <a:t>.</a:t>
            </a:r>
          </a:p>
          <a:p>
            <a:r>
              <a:rPr lang="en-US" sz="2000" dirty="0" err="1" smtClean="0"/>
              <a:t>Xây</a:t>
            </a:r>
            <a:r>
              <a:rPr lang="en-US" sz="2000" dirty="0" smtClean="0"/>
              <a:t> </a:t>
            </a:r>
            <a:r>
              <a:rPr lang="en-US" sz="2000" dirty="0" err="1" smtClean="0"/>
              <a:t>dựng</a:t>
            </a:r>
            <a:r>
              <a:rPr lang="en-US" sz="2000" dirty="0" smtClean="0"/>
              <a:t> </a:t>
            </a:r>
            <a:r>
              <a:rPr lang="en-US" sz="2000" dirty="0" err="1" smtClean="0"/>
              <a:t>hệ</a:t>
            </a:r>
            <a:r>
              <a:rPr lang="en-US" sz="2000" dirty="0" smtClean="0"/>
              <a:t> </a:t>
            </a:r>
            <a:r>
              <a:rPr lang="en-US" sz="2000" dirty="0" err="1" smtClean="0"/>
              <a:t>thống</a:t>
            </a:r>
            <a:r>
              <a:rPr lang="en-US" sz="2000" dirty="0" smtClean="0"/>
              <a:t> </a:t>
            </a:r>
            <a:r>
              <a:rPr lang="en-US" sz="2000" dirty="0" err="1" smtClean="0"/>
              <a:t>phân</a:t>
            </a:r>
            <a:r>
              <a:rPr lang="en-US" sz="2000" dirty="0" smtClean="0"/>
              <a:t> </a:t>
            </a:r>
            <a:r>
              <a:rPr lang="en-US" sz="2000" dirty="0" err="1" smtClean="0"/>
              <a:t>loại</a:t>
            </a:r>
            <a:r>
              <a:rPr lang="en-US" sz="2000" dirty="0" smtClean="0"/>
              <a:t> </a:t>
            </a:r>
            <a:r>
              <a:rPr lang="en-US" sz="2000" dirty="0" err="1" smtClean="0"/>
              <a:t>tài</a:t>
            </a:r>
            <a:r>
              <a:rPr lang="en-US" sz="2000" dirty="0" smtClean="0"/>
              <a:t> </a:t>
            </a:r>
            <a:r>
              <a:rPr lang="en-US" sz="2000" dirty="0" err="1" smtClean="0"/>
              <a:t>liệu</a:t>
            </a:r>
            <a:r>
              <a:rPr lang="en-US" sz="2000" dirty="0" smtClean="0"/>
              <a:t> </a:t>
            </a:r>
            <a:r>
              <a:rPr lang="en-US" sz="2000" dirty="0" err="1" smtClean="0"/>
              <a:t>và</a:t>
            </a:r>
            <a:r>
              <a:rPr lang="en-US" sz="2000" dirty="0" smtClean="0"/>
              <a:t> </a:t>
            </a:r>
            <a:r>
              <a:rPr lang="en-US" sz="2000" dirty="0" err="1" smtClean="0"/>
              <a:t>các</a:t>
            </a:r>
            <a:r>
              <a:rPr lang="en-US" sz="2000" dirty="0" smtClean="0"/>
              <a:t> </a:t>
            </a:r>
            <a:r>
              <a:rPr lang="en-US" sz="2000" dirty="0" err="1" smtClean="0"/>
              <a:t>vấn</a:t>
            </a:r>
            <a:r>
              <a:rPr lang="en-US" sz="2000" dirty="0" smtClean="0"/>
              <a:t> </a:t>
            </a:r>
            <a:r>
              <a:rPr lang="en-US" sz="2000" dirty="0" err="1" smtClean="0"/>
              <a:t>đề</a:t>
            </a:r>
            <a:r>
              <a:rPr lang="en-US" sz="2000" dirty="0" smtClean="0"/>
              <a:t> </a:t>
            </a:r>
            <a:r>
              <a:rPr lang="en-US" sz="2000" dirty="0" err="1" smtClean="0"/>
              <a:t>liên</a:t>
            </a:r>
            <a:r>
              <a:rPr lang="en-US" sz="2000" dirty="0" smtClean="0"/>
              <a:t> </a:t>
            </a:r>
            <a:r>
              <a:rPr lang="en-US" sz="2000" dirty="0" err="1" smtClean="0"/>
              <a:t>quan</a:t>
            </a:r>
            <a:r>
              <a:rPr lang="en-US" sz="2000" dirty="0" smtClean="0"/>
              <a:t>.</a:t>
            </a:r>
          </a:p>
          <a:p>
            <a:r>
              <a:rPr lang="en-US" sz="2000" dirty="0" smtClean="0"/>
              <a:t>Ý </a:t>
            </a:r>
            <a:r>
              <a:rPr lang="en-US" sz="2000" dirty="0" err="1" smtClean="0"/>
              <a:t>tưởng</a:t>
            </a:r>
            <a:r>
              <a:rPr lang="en-US" sz="2000" dirty="0" smtClean="0"/>
              <a:t> </a:t>
            </a:r>
            <a:r>
              <a:rPr lang="en-US" sz="2000" dirty="0" err="1" smtClean="0"/>
              <a:t>các</a:t>
            </a:r>
            <a:r>
              <a:rPr lang="en-US" sz="2000" dirty="0" smtClean="0"/>
              <a:t> </a:t>
            </a:r>
            <a:r>
              <a:rPr lang="en-US" sz="2000" dirty="0" err="1" smtClean="0"/>
              <a:t>thuật</a:t>
            </a:r>
            <a:r>
              <a:rPr lang="en-US" sz="2000" dirty="0" smtClean="0"/>
              <a:t> </a:t>
            </a:r>
            <a:r>
              <a:rPr lang="en-US" sz="2000" dirty="0" err="1" smtClean="0"/>
              <a:t>toán</a:t>
            </a:r>
            <a:r>
              <a:rPr lang="en-US" sz="2000" dirty="0" smtClean="0"/>
              <a:t> </a:t>
            </a:r>
            <a:r>
              <a:rPr lang="en-US" sz="2000" dirty="0" err="1" smtClean="0"/>
              <a:t>trong</a:t>
            </a:r>
            <a:r>
              <a:rPr lang="en-US" sz="2000" dirty="0" smtClean="0"/>
              <a:t> </a:t>
            </a:r>
            <a:r>
              <a:rPr lang="en-US" sz="2000" dirty="0" err="1" smtClean="0"/>
              <a:t>phân</a:t>
            </a:r>
            <a:r>
              <a:rPr lang="en-US" sz="2000" dirty="0" smtClean="0"/>
              <a:t> </a:t>
            </a:r>
            <a:r>
              <a:rPr lang="en-US" sz="2000" dirty="0" err="1" smtClean="0"/>
              <a:t>loại</a:t>
            </a:r>
            <a:r>
              <a:rPr lang="en-US" sz="2000" dirty="0" smtClean="0"/>
              <a:t> </a:t>
            </a:r>
            <a:r>
              <a:rPr lang="en-US" sz="2000" dirty="0" err="1" smtClean="0"/>
              <a:t>tài</a:t>
            </a:r>
            <a:r>
              <a:rPr lang="en-US" sz="2000" dirty="0" smtClean="0"/>
              <a:t> </a:t>
            </a:r>
            <a:r>
              <a:rPr lang="en-US" sz="2000" dirty="0" err="1" smtClean="0"/>
              <a:t>liệu</a:t>
            </a:r>
            <a:r>
              <a:rPr lang="en-US" sz="2000" dirty="0" smtClean="0"/>
              <a:t> </a:t>
            </a:r>
          </a:p>
          <a:p>
            <a:pPr lvl="1"/>
            <a:r>
              <a:rPr lang="en-US" sz="2000" dirty="0" smtClean="0"/>
              <a:t>KNN (K- Nearest neighbor).</a:t>
            </a:r>
          </a:p>
          <a:p>
            <a:pPr lvl="1"/>
            <a:r>
              <a:rPr lang="en-US" sz="2000" dirty="0" smtClean="0"/>
              <a:t>Naïve </a:t>
            </a:r>
            <a:r>
              <a:rPr lang="en-US" sz="2000" dirty="0" err="1" smtClean="0"/>
              <a:t>Bayes</a:t>
            </a:r>
            <a:r>
              <a:rPr lang="en-US" sz="2000" dirty="0" smtClean="0"/>
              <a:t> (NB)</a:t>
            </a:r>
          </a:p>
          <a:p>
            <a:pPr lvl="1"/>
            <a:r>
              <a:rPr lang="en-US" sz="2000" dirty="0" smtClean="0"/>
              <a:t>Support Vector Machine (SVM).</a:t>
            </a:r>
          </a:p>
          <a:p>
            <a:pPr lvl="1"/>
            <a:r>
              <a:rPr lang="en-US" sz="2000" dirty="0" err="1" smtClean="0"/>
              <a:t>Cây</a:t>
            </a:r>
            <a:r>
              <a:rPr lang="en-US" sz="2000" dirty="0" smtClean="0"/>
              <a:t> </a:t>
            </a:r>
            <a:r>
              <a:rPr lang="en-US" sz="2000" dirty="0" err="1" smtClean="0"/>
              <a:t>quyết</a:t>
            </a:r>
            <a:r>
              <a:rPr lang="en-US" sz="2000" dirty="0" smtClean="0"/>
              <a:t> </a:t>
            </a:r>
            <a:r>
              <a:rPr lang="en-US" sz="2000" dirty="0" err="1" smtClean="0"/>
              <a:t>định</a:t>
            </a:r>
            <a:r>
              <a:rPr lang="en-US" sz="2000" dirty="0" smtClean="0"/>
              <a:t> (Decision Tree).</a:t>
            </a:r>
          </a:p>
          <a:p>
            <a:pPr lvl="1"/>
            <a:r>
              <a:rPr lang="en-US" sz="2000" dirty="0" smtClean="0"/>
              <a:t>Support Vector Machines Nearest Neighbor (SVM-NN).</a:t>
            </a:r>
          </a:p>
          <a:p>
            <a:pPr marL="274320" lvl="1">
              <a:spcBef>
                <a:spcPts val="600"/>
              </a:spcBef>
              <a:buSzPct val="70000"/>
              <a:buFont typeface="Wingdings"/>
              <a:buChar char=""/>
            </a:pPr>
            <a:r>
              <a:rPr lang="en-US" sz="2000" dirty="0" err="1" smtClean="0"/>
              <a:t>Bài</a:t>
            </a:r>
            <a:r>
              <a:rPr lang="en-US" sz="2000" dirty="0" smtClean="0"/>
              <a:t> </a:t>
            </a:r>
            <a:r>
              <a:rPr lang="en-US" sz="2000" dirty="0" err="1" smtClean="0"/>
              <a:t>toán</a:t>
            </a:r>
            <a:r>
              <a:rPr lang="en-US" sz="2000" dirty="0" smtClean="0"/>
              <a:t> </a:t>
            </a:r>
            <a:r>
              <a:rPr lang="en-US" sz="2000" dirty="0" err="1" smtClean="0"/>
              <a:t>phân</a:t>
            </a:r>
            <a:r>
              <a:rPr lang="en-US" sz="2000" dirty="0" smtClean="0"/>
              <a:t> </a:t>
            </a:r>
            <a:r>
              <a:rPr lang="en-US" sz="2000" dirty="0" err="1" smtClean="0"/>
              <a:t>chia</a:t>
            </a:r>
            <a:r>
              <a:rPr lang="en-US" sz="2000" dirty="0" smtClean="0"/>
              <a:t> </a:t>
            </a:r>
            <a:r>
              <a:rPr lang="en-US" sz="2000" dirty="0" err="1" smtClean="0"/>
              <a:t>đa</a:t>
            </a:r>
            <a:r>
              <a:rPr lang="en-US" sz="2000" dirty="0" smtClean="0"/>
              <a:t> </a:t>
            </a:r>
            <a:r>
              <a:rPr lang="en-US" sz="2000" dirty="0" err="1" smtClean="0"/>
              <a:t>lớp</a:t>
            </a:r>
            <a:r>
              <a:rPr lang="en-US" sz="2000" dirty="0" smtClean="0"/>
              <a:t> (Multi Class) </a:t>
            </a:r>
            <a:r>
              <a:rPr lang="en-US" sz="2000" dirty="0" err="1" smtClean="0"/>
              <a:t>và</a:t>
            </a:r>
            <a:r>
              <a:rPr lang="en-US" sz="2000" dirty="0" smtClean="0"/>
              <a:t> </a:t>
            </a:r>
            <a:r>
              <a:rPr lang="en-US" sz="2000" dirty="0" err="1" smtClean="0"/>
              <a:t>các</a:t>
            </a:r>
            <a:r>
              <a:rPr lang="en-US" sz="2000" dirty="0" smtClean="0"/>
              <a:t> </a:t>
            </a:r>
            <a:r>
              <a:rPr lang="en-US" sz="2000" dirty="0" err="1" smtClean="0"/>
              <a:t>chiến</a:t>
            </a:r>
            <a:r>
              <a:rPr lang="en-US" sz="2000" dirty="0" smtClean="0"/>
              <a:t> </a:t>
            </a:r>
            <a:r>
              <a:rPr lang="en-US" sz="2000" dirty="0" err="1" smtClean="0"/>
              <a:t>lược</a:t>
            </a:r>
            <a:r>
              <a:rPr lang="en-US" sz="2000" dirty="0" smtClean="0"/>
              <a:t>.</a:t>
            </a:r>
          </a:p>
          <a:p>
            <a:pPr marL="274320" lvl="1">
              <a:spcBef>
                <a:spcPts val="600"/>
              </a:spcBef>
              <a:buSzPct val="70000"/>
              <a:buNone/>
            </a:pPr>
            <a:endParaRPr lang="en-US" sz="2000" dirty="0" smtClean="0"/>
          </a:p>
          <a:p>
            <a:pPr marL="274320" lvl="1">
              <a:spcBef>
                <a:spcPts val="600"/>
              </a:spcBef>
              <a:buSzPct val="70000"/>
              <a:buNone/>
            </a:pPr>
            <a:endParaRPr lang="en-US" sz="2000" dirty="0" smtClean="0"/>
          </a:p>
          <a:p>
            <a:endParaRPr lang="en-US" sz="2000" dirty="0" smtClean="0"/>
          </a:p>
          <a:p>
            <a:pPr lvl="1">
              <a:buNone/>
            </a:pPr>
            <a:endParaRPr lang="en-US" sz="2000" dirty="0" smtClean="0"/>
          </a:p>
          <a:p>
            <a:pPr lvl="1">
              <a:buNone/>
            </a:pP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3200" dirty="0" err="1" smtClean="0"/>
              <a:t>Cây</a:t>
            </a:r>
            <a:r>
              <a:rPr lang="en-US" sz="3200" dirty="0" smtClean="0"/>
              <a:t> </a:t>
            </a:r>
            <a:r>
              <a:rPr lang="en-US" sz="3200" dirty="0" err="1" smtClean="0"/>
              <a:t>quyết</a:t>
            </a:r>
            <a:r>
              <a:rPr lang="en-US" sz="3200" dirty="0" smtClean="0"/>
              <a:t> </a:t>
            </a:r>
            <a:r>
              <a:rPr lang="en-US" sz="3200" dirty="0" err="1" smtClean="0"/>
              <a:t>định</a:t>
            </a:r>
            <a:r>
              <a:rPr lang="en-US" sz="3200" dirty="0" smtClean="0"/>
              <a:t> (Decision Tree).</a:t>
            </a:r>
            <a:br>
              <a:rPr lang="en-US" sz="3200" dirty="0" smtClean="0"/>
            </a:br>
            <a:endParaRPr lang="en-US" dirty="0"/>
          </a:p>
        </p:txBody>
      </p:sp>
      <p:sp>
        <p:nvSpPr>
          <p:cNvPr id="3" name="Content Placeholder 2"/>
          <p:cNvSpPr>
            <a:spLocks noGrp="1"/>
          </p:cNvSpPr>
          <p:nvPr>
            <p:ph sz="quarter" idx="1"/>
          </p:nvPr>
        </p:nvSpPr>
        <p:spPr>
          <a:xfrm>
            <a:off x="457200" y="1371600"/>
            <a:ext cx="7467600" cy="5102352"/>
          </a:xfrm>
        </p:spPr>
        <p:txBody>
          <a:bodyPr/>
          <a:lstStyle/>
          <a:p>
            <a:r>
              <a:rPr lang="en-US" b="1" dirty="0" smtClean="0"/>
              <a:t>C</a:t>
            </a:r>
            <a:r>
              <a:rPr lang="vi-VN" b="1" dirty="0" smtClean="0"/>
              <a:t>ây quyết định</a:t>
            </a:r>
            <a:r>
              <a:rPr lang="vi-VN" dirty="0" smtClean="0"/>
              <a:t> là một kiểu mô hình dự báo (</a:t>
            </a:r>
            <a:r>
              <a:rPr lang="vi-VN" i="1" dirty="0" smtClean="0"/>
              <a:t>predictive model</a:t>
            </a:r>
            <a:r>
              <a:rPr lang="vi-VN" dirty="0" smtClean="0"/>
              <a:t>)</a:t>
            </a:r>
            <a:r>
              <a:rPr lang="en-US" dirty="0" smtClean="0"/>
              <a:t>… </a:t>
            </a:r>
            <a:r>
              <a:rPr lang="vi-VN" dirty="0" smtClean="0"/>
              <a:t>cây quyết định mô tả một cấu trúc cây, trong đó, các lá đại diện cho các phân loại còn cành đại diện cho các kết hợp của các thuộc tính dẫn tới phân loại đó</a:t>
            </a:r>
            <a:r>
              <a:rPr lang="en-US" dirty="0" smtClean="0"/>
              <a:t>… </a:t>
            </a:r>
            <a:r>
              <a:rPr lang="en-US" i="1" dirty="0" smtClean="0"/>
              <a:t>( wiki )</a:t>
            </a:r>
          </a:p>
          <a:p>
            <a:r>
              <a:rPr lang="en-US" i="1" dirty="0" err="1" smtClean="0"/>
              <a:t>Thực</a:t>
            </a:r>
            <a:r>
              <a:rPr lang="en-US" i="1" dirty="0" smtClean="0"/>
              <a:t> </a:t>
            </a:r>
            <a:r>
              <a:rPr lang="en-US" i="1" dirty="0" err="1" smtClean="0"/>
              <a:t>hiện</a:t>
            </a:r>
            <a:r>
              <a:rPr lang="en-US" i="1" dirty="0" smtClean="0"/>
              <a:t>:</a:t>
            </a:r>
          </a:p>
          <a:p>
            <a:r>
              <a:rPr lang="en-US" dirty="0" err="1" smtClean="0"/>
              <a:t>Mỗi</a:t>
            </a:r>
            <a:r>
              <a:rPr lang="en-US" dirty="0" smtClean="0"/>
              <a:t> </a:t>
            </a:r>
            <a:r>
              <a:rPr lang="en-US" dirty="0" err="1" smtClean="0"/>
              <a:t>nút</a:t>
            </a:r>
            <a:r>
              <a:rPr lang="en-US" dirty="0" smtClean="0"/>
              <a:t> </a:t>
            </a:r>
            <a:r>
              <a:rPr lang="en-US" dirty="0" err="1" smtClean="0"/>
              <a:t>được</a:t>
            </a:r>
            <a:r>
              <a:rPr lang="en-US" dirty="0" smtClean="0"/>
              <a:t> </a:t>
            </a:r>
            <a:r>
              <a:rPr lang="en-US" dirty="0" err="1" smtClean="0"/>
              <a:t>gán</a:t>
            </a:r>
            <a:r>
              <a:rPr lang="en-US" dirty="0" smtClean="0"/>
              <a:t> </a:t>
            </a:r>
            <a:r>
              <a:rPr lang="en-US" dirty="0" err="1" smtClean="0"/>
              <a:t>nhãn</a:t>
            </a:r>
            <a:r>
              <a:rPr lang="en-US" dirty="0" smtClean="0"/>
              <a:t> </a:t>
            </a:r>
            <a:r>
              <a:rPr lang="en-US" dirty="0" err="1" smtClean="0"/>
              <a:t>là</a:t>
            </a:r>
            <a:r>
              <a:rPr lang="en-US" dirty="0" smtClean="0"/>
              <a:t> </a:t>
            </a:r>
            <a:r>
              <a:rPr lang="en-US" dirty="0" err="1" smtClean="0"/>
              <a:t>một</a:t>
            </a:r>
            <a:r>
              <a:rPr lang="en-US" dirty="0" smtClean="0"/>
              <a:t> </a:t>
            </a:r>
            <a:r>
              <a:rPr lang="en-US" dirty="0" err="1" smtClean="0"/>
              <a:t>đặc</a:t>
            </a:r>
            <a:r>
              <a:rPr lang="en-US" dirty="0" smtClean="0"/>
              <a:t> </a:t>
            </a:r>
            <a:r>
              <a:rPr lang="en-US" dirty="0" err="1" smtClean="0"/>
              <a:t>trưng</a:t>
            </a:r>
            <a:endParaRPr lang="en-US" dirty="0" smtClean="0"/>
          </a:p>
          <a:p>
            <a:r>
              <a:rPr lang="en-US" dirty="0" smtClean="0"/>
              <a:t> </a:t>
            </a:r>
            <a:r>
              <a:rPr lang="en-US" dirty="0" err="1" smtClean="0"/>
              <a:t>Mỗi</a:t>
            </a:r>
            <a:r>
              <a:rPr lang="en-US" dirty="0" smtClean="0"/>
              <a:t> </a:t>
            </a:r>
            <a:r>
              <a:rPr lang="en-US" dirty="0" err="1" smtClean="0"/>
              <a:t>nhánh</a:t>
            </a:r>
            <a:r>
              <a:rPr lang="en-US" dirty="0" smtClean="0"/>
              <a:t> </a:t>
            </a:r>
            <a:r>
              <a:rPr lang="en-US" dirty="0" err="1" smtClean="0"/>
              <a:t>là</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trọng</a:t>
            </a:r>
            <a:r>
              <a:rPr lang="en-US" dirty="0" smtClean="0"/>
              <a:t> </a:t>
            </a:r>
            <a:r>
              <a:rPr lang="en-US" dirty="0" err="1" smtClean="0"/>
              <a:t>số</a:t>
            </a:r>
            <a:r>
              <a:rPr lang="en-US" dirty="0" smtClean="0"/>
              <a:t> </a:t>
            </a:r>
            <a:r>
              <a:rPr lang="en-US" dirty="0" err="1" smtClean="0"/>
              <a:t>xuất</a:t>
            </a:r>
            <a:r>
              <a:rPr lang="en-US" dirty="0" smtClean="0"/>
              <a:t> </a:t>
            </a:r>
            <a:r>
              <a:rPr lang="en-US" dirty="0" err="1" smtClean="0"/>
              <a:t>hiện</a:t>
            </a:r>
            <a:r>
              <a:rPr lang="en-US" dirty="0" smtClean="0"/>
              <a:t> </a:t>
            </a:r>
            <a:r>
              <a:rPr lang="en-US" dirty="0" err="1" smtClean="0"/>
              <a:t>của</a:t>
            </a:r>
            <a:r>
              <a:rPr lang="en-US" dirty="0" smtClean="0"/>
              <a:t> </a:t>
            </a:r>
            <a:r>
              <a:rPr lang="en-US" dirty="0" err="1" smtClean="0"/>
              <a:t>đặc</a:t>
            </a:r>
            <a:r>
              <a:rPr lang="en-US" dirty="0" smtClean="0"/>
              <a:t> </a:t>
            </a:r>
            <a:r>
              <a:rPr lang="en-US" dirty="0" err="1" smtClean="0"/>
              <a:t>trưng</a:t>
            </a:r>
            <a:r>
              <a:rPr lang="en-US" dirty="0" smtClean="0"/>
              <a:t> </a:t>
            </a:r>
            <a:r>
              <a:rPr lang="en-US" dirty="0" err="1" smtClean="0"/>
              <a:t>trong</a:t>
            </a:r>
            <a:r>
              <a:rPr lang="en-US" dirty="0" smtClean="0"/>
              <a:t> </a:t>
            </a:r>
            <a:r>
              <a:rPr lang="en-US" dirty="0" err="1" smtClean="0"/>
              <a:t>văn</a:t>
            </a:r>
            <a:r>
              <a:rPr lang="en-US" dirty="0" smtClean="0"/>
              <a:t> </a:t>
            </a:r>
            <a:r>
              <a:rPr lang="en-US" dirty="0" err="1" smtClean="0"/>
              <a:t>bản</a:t>
            </a:r>
            <a:r>
              <a:rPr lang="en-US" dirty="0" smtClean="0"/>
              <a:t> </a:t>
            </a:r>
            <a:r>
              <a:rPr lang="en-US" dirty="0" err="1" smtClean="0"/>
              <a:t>cần</a:t>
            </a:r>
            <a:r>
              <a:rPr lang="en-US" dirty="0" smtClean="0"/>
              <a:t> </a:t>
            </a:r>
            <a:r>
              <a:rPr lang="en-US" dirty="0" err="1" smtClean="0"/>
              <a:t>phân</a:t>
            </a:r>
            <a:r>
              <a:rPr lang="en-US" dirty="0" smtClean="0"/>
              <a:t> </a:t>
            </a:r>
            <a:r>
              <a:rPr lang="en-US" dirty="0" err="1" smtClean="0"/>
              <a:t>lớp</a:t>
            </a:r>
            <a:r>
              <a:rPr lang="en-US" dirty="0" smtClean="0"/>
              <a:t>, </a:t>
            </a:r>
            <a:r>
              <a:rPr lang="en-US" dirty="0" err="1" smtClean="0"/>
              <a:t>và</a:t>
            </a:r>
            <a:r>
              <a:rPr lang="en-US" dirty="0" smtClean="0"/>
              <a:t> </a:t>
            </a:r>
            <a:r>
              <a:rPr lang="en-US" dirty="0" err="1" smtClean="0"/>
              <a:t>mỗi</a:t>
            </a:r>
            <a:r>
              <a:rPr lang="en-US" dirty="0" smtClean="0"/>
              <a:t> </a:t>
            </a:r>
            <a:r>
              <a:rPr lang="en-US" dirty="0" err="1" smtClean="0"/>
              <a:t>lá</a:t>
            </a:r>
            <a:r>
              <a:rPr lang="en-US" dirty="0" smtClean="0"/>
              <a:t> </a:t>
            </a:r>
            <a:r>
              <a:rPr lang="en-US" dirty="0" err="1" smtClean="0"/>
              <a:t>là</a:t>
            </a:r>
            <a:r>
              <a:rPr lang="en-US" dirty="0" smtClean="0"/>
              <a:t> </a:t>
            </a:r>
            <a:r>
              <a:rPr lang="en-US" dirty="0" err="1" smtClean="0"/>
              <a:t>nhãn</a:t>
            </a:r>
            <a:r>
              <a:rPr lang="en-US" dirty="0" smtClean="0"/>
              <a:t> </a:t>
            </a:r>
            <a:r>
              <a:rPr lang="en-US" dirty="0" err="1" smtClean="0"/>
              <a:t>của</a:t>
            </a:r>
            <a:r>
              <a:rPr lang="en-US" dirty="0" smtClean="0"/>
              <a:t> </a:t>
            </a:r>
            <a:r>
              <a:rPr lang="en-US" dirty="0" err="1" smtClean="0"/>
              <a:t>phân</a:t>
            </a:r>
            <a:r>
              <a:rPr lang="en-US" dirty="0" smtClean="0"/>
              <a:t> </a:t>
            </a:r>
            <a:r>
              <a:rPr lang="en-US" dirty="0" err="1" smtClean="0"/>
              <a:t>lớp</a:t>
            </a:r>
            <a:r>
              <a:rPr lang="en-US" dirty="0" smtClean="0"/>
              <a:t> </a:t>
            </a:r>
            <a:r>
              <a:rPr lang="en-US" dirty="0" err="1" smtClean="0"/>
              <a:t>tài</a:t>
            </a:r>
            <a:r>
              <a:rPr lang="en-US" dirty="0" smtClean="0"/>
              <a:t> </a:t>
            </a:r>
            <a:r>
              <a:rPr lang="en-US" dirty="0" err="1" smtClean="0"/>
              <a:t>liệu</a:t>
            </a:r>
            <a:r>
              <a:rPr lang="en-US" dirty="0" smtClean="0"/>
              <a:t>.</a:t>
            </a:r>
          </a:p>
          <a:p>
            <a:endParaRPr lang="en-US" dirty="0" smtClean="0"/>
          </a:p>
          <a:p>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000" dirty="0" smtClean="0"/>
              <a:t>Support Vector Machines Nearest Neighbor (SVM-NN).</a:t>
            </a:r>
          </a:p>
        </p:txBody>
      </p:sp>
      <p:sp>
        <p:nvSpPr>
          <p:cNvPr id="3" name="Content Placeholder 2"/>
          <p:cNvSpPr>
            <a:spLocks noGrp="1"/>
          </p:cNvSpPr>
          <p:nvPr>
            <p:ph sz="quarter" idx="1"/>
          </p:nvPr>
        </p:nvSpPr>
        <p:spPr/>
        <p:txBody>
          <a:bodyPr>
            <a:normAutofit lnSpcReduction="10000"/>
          </a:bodyPr>
          <a:lstStyle/>
          <a:p>
            <a:r>
              <a:rPr lang="en-US" dirty="0" err="1" smtClean="0"/>
              <a:t>Là</a:t>
            </a:r>
            <a:r>
              <a:rPr lang="en-US" dirty="0" smtClean="0"/>
              <a:t> </a:t>
            </a:r>
            <a:r>
              <a:rPr lang="en-US" dirty="0" err="1" smtClean="0"/>
              <a:t>một</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phân</a:t>
            </a:r>
            <a:r>
              <a:rPr lang="en-US" dirty="0" smtClean="0"/>
              <a:t> </a:t>
            </a:r>
            <a:r>
              <a:rPr lang="en-US" dirty="0" err="1" smtClean="0"/>
              <a:t>lớp</a:t>
            </a:r>
            <a:r>
              <a:rPr lang="en-US" dirty="0" smtClean="0"/>
              <a:t> </a:t>
            </a:r>
            <a:r>
              <a:rPr lang="en-US" dirty="0" err="1" smtClean="0"/>
              <a:t>cải</a:t>
            </a:r>
            <a:r>
              <a:rPr lang="en-US" dirty="0" smtClean="0"/>
              <a:t> </a:t>
            </a:r>
            <a:r>
              <a:rPr lang="en-US" dirty="0" err="1" smtClean="0"/>
              <a:t>tiến</a:t>
            </a:r>
            <a:r>
              <a:rPr lang="en-US" dirty="0" smtClean="0"/>
              <a:t> </a:t>
            </a:r>
            <a:r>
              <a:rPr lang="en-US" dirty="0" err="1" smtClean="0"/>
              <a:t>gần</a:t>
            </a:r>
            <a:r>
              <a:rPr lang="en-US" dirty="0" smtClean="0"/>
              <a:t> </a:t>
            </a:r>
            <a:r>
              <a:rPr lang="en-US" dirty="0" err="1" smtClean="0"/>
              <a:t>đây</a:t>
            </a:r>
            <a:r>
              <a:rPr lang="en-US" dirty="0" smtClean="0"/>
              <a:t> </a:t>
            </a:r>
            <a:r>
              <a:rPr lang="en-US" dirty="0" err="1" smtClean="0"/>
              <a:t>nhất</a:t>
            </a:r>
            <a:r>
              <a:rPr lang="en-US" dirty="0" smtClean="0"/>
              <a:t> </a:t>
            </a:r>
            <a:r>
              <a:rPr lang="en-US" dirty="0" err="1" smtClean="0"/>
              <a:t>của</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phân</a:t>
            </a:r>
            <a:r>
              <a:rPr lang="en-US" dirty="0" smtClean="0"/>
              <a:t> </a:t>
            </a:r>
            <a:r>
              <a:rPr lang="en-US" dirty="0" err="1" smtClean="0"/>
              <a:t>lớp</a:t>
            </a:r>
            <a:r>
              <a:rPr lang="en-US" dirty="0" smtClean="0"/>
              <a:t> SVM. SVM-NN </a:t>
            </a:r>
            <a:r>
              <a:rPr lang="en-US" dirty="0" err="1" smtClean="0"/>
              <a:t>là</a:t>
            </a:r>
            <a:r>
              <a:rPr lang="en-US" dirty="0" smtClean="0"/>
              <a:t> </a:t>
            </a:r>
            <a:r>
              <a:rPr lang="en-US" dirty="0" err="1" smtClean="0"/>
              <a:t>một</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phân</a:t>
            </a:r>
            <a:r>
              <a:rPr lang="en-US" dirty="0" smtClean="0"/>
              <a:t> </a:t>
            </a:r>
            <a:r>
              <a:rPr lang="en-US" dirty="0" err="1" smtClean="0"/>
              <a:t>loại</a:t>
            </a:r>
            <a:r>
              <a:rPr lang="en-US" dirty="0" smtClean="0"/>
              <a:t> </a:t>
            </a:r>
            <a:r>
              <a:rPr lang="en-US" dirty="0" err="1" smtClean="0"/>
              <a:t>văn</a:t>
            </a:r>
            <a:r>
              <a:rPr lang="en-US" dirty="0" smtClean="0"/>
              <a:t> </a:t>
            </a:r>
            <a:r>
              <a:rPr lang="en-US" dirty="0" err="1" smtClean="0"/>
              <a:t>bản</a:t>
            </a:r>
            <a:r>
              <a:rPr lang="en-US" dirty="0" smtClean="0"/>
              <a:t> </a:t>
            </a:r>
            <a:r>
              <a:rPr lang="en-US" dirty="0" err="1" smtClean="0"/>
              <a:t>máy</a:t>
            </a:r>
            <a:r>
              <a:rPr lang="en-US" dirty="0" smtClean="0"/>
              <a:t> </a:t>
            </a:r>
            <a:r>
              <a:rPr lang="en-US" dirty="0" err="1" smtClean="0"/>
              <a:t>học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cách</a:t>
            </a:r>
            <a:r>
              <a:rPr lang="en-US" dirty="0" smtClean="0"/>
              <a:t> </a:t>
            </a:r>
            <a:r>
              <a:rPr lang="en-US" dirty="0" err="1" smtClean="0"/>
              <a:t>tiếp</a:t>
            </a:r>
            <a:r>
              <a:rPr lang="en-US" dirty="0" smtClean="0"/>
              <a:t> </a:t>
            </a:r>
            <a:r>
              <a:rPr lang="en-US" dirty="0" err="1" smtClean="0"/>
              <a:t>cận</a:t>
            </a:r>
            <a:r>
              <a:rPr lang="en-US" dirty="0" smtClean="0"/>
              <a:t> K-</a:t>
            </a:r>
            <a:r>
              <a:rPr lang="en-US" dirty="0" err="1" smtClean="0"/>
              <a:t>láng</a:t>
            </a:r>
            <a:r>
              <a:rPr lang="en-US" dirty="0" smtClean="0"/>
              <a:t> </a:t>
            </a:r>
            <a:r>
              <a:rPr lang="en-US" dirty="0" err="1" smtClean="0"/>
              <a:t>giềng</a:t>
            </a:r>
            <a:r>
              <a:rPr lang="en-US" dirty="0" smtClean="0"/>
              <a:t> </a:t>
            </a:r>
            <a:r>
              <a:rPr lang="en-US" dirty="0" err="1" smtClean="0"/>
              <a:t>gần</a:t>
            </a:r>
            <a:r>
              <a:rPr lang="en-US" dirty="0" smtClean="0"/>
              <a:t> </a:t>
            </a:r>
            <a:r>
              <a:rPr lang="en-US" dirty="0" err="1" smtClean="0"/>
              <a:t>nhất</a:t>
            </a:r>
            <a:r>
              <a:rPr lang="en-US" dirty="0" smtClean="0"/>
              <a:t> (K-NN) </a:t>
            </a:r>
            <a:r>
              <a:rPr lang="en-US" dirty="0" err="1" smtClean="0"/>
              <a:t>với</a:t>
            </a:r>
            <a:r>
              <a:rPr lang="en-US" dirty="0" smtClean="0"/>
              <a:t> </a:t>
            </a:r>
            <a:r>
              <a:rPr lang="en-US" dirty="0" err="1" smtClean="0"/>
              <a:t>những</a:t>
            </a:r>
            <a:r>
              <a:rPr lang="en-US" dirty="0" smtClean="0"/>
              <a:t> </a:t>
            </a:r>
            <a:r>
              <a:rPr lang="en-US" dirty="0" err="1" smtClean="0"/>
              <a:t>luật</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dựa</a:t>
            </a:r>
            <a:r>
              <a:rPr lang="en-US" dirty="0" smtClean="0"/>
              <a:t> </a:t>
            </a:r>
            <a:r>
              <a:rPr lang="en-US" dirty="0" err="1" smtClean="0"/>
              <a:t>trên</a:t>
            </a:r>
            <a:r>
              <a:rPr lang="en-US" dirty="0" smtClean="0"/>
              <a:t> SVM .</a:t>
            </a:r>
          </a:p>
          <a:p>
            <a:r>
              <a:rPr lang="en-US" b="1" i="1" dirty="0" err="1" smtClean="0"/>
              <a:t>Thực</a:t>
            </a:r>
            <a:r>
              <a:rPr lang="en-US" b="1" i="1" dirty="0" smtClean="0"/>
              <a:t> </a:t>
            </a:r>
            <a:r>
              <a:rPr lang="en-US" b="1" i="1" dirty="0" err="1" smtClean="0"/>
              <a:t>hiện</a:t>
            </a:r>
            <a:r>
              <a:rPr lang="en-US" b="1" i="1" dirty="0" smtClean="0"/>
              <a:t>:</a:t>
            </a:r>
          </a:p>
          <a:p>
            <a:pPr>
              <a:buNone/>
            </a:pPr>
            <a:r>
              <a:rPr lang="en-US" dirty="0" smtClean="0"/>
              <a:t>- Cho </a:t>
            </a:r>
            <a:r>
              <a:rPr lang="en-US" dirty="0" err="1" smtClean="0"/>
              <a:t>một</a:t>
            </a:r>
            <a:r>
              <a:rPr lang="en-US" dirty="0" smtClean="0"/>
              <a:t> </a:t>
            </a:r>
            <a:r>
              <a:rPr lang="en-US" dirty="0" err="1" smtClean="0"/>
              <a:t>mẫu</a:t>
            </a:r>
            <a:r>
              <a:rPr lang="en-US" dirty="0" smtClean="0"/>
              <a:t> </a:t>
            </a:r>
            <a:r>
              <a:rPr lang="en-US" dirty="0" err="1" smtClean="0"/>
              <a:t>để</a:t>
            </a:r>
            <a:r>
              <a:rPr lang="en-US" dirty="0" smtClean="0"/>
              <a:t> </a:t>
            </a:r>
            <a:r>
              <a:rPr lang="en-US" dirty="0" err="1" smtClean="0"/>
              <a:t>phân</a:t>
            </a:r>
            <a:r>
              <a:rPr lang="en-US" dirty="0" smtClean="0"/>
              <a:t> </a:t>
            </a:r>
            <a:r>
              <a:rPr lang="en-US" dirty="0" err="1" smtClean="0"/>
              <a:t>loại</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xác</a:t>
            </a:r>
            <a:r>
              <a:rPr lang="en-US" dirty="0" smtClean="0"/>
              <a:t> </a:t>
            </a:r>
            <a:r>
              <a:rPr lang="en-US" dirty="0" err="1" smtClean="0"/>
              <a:t>định</a:t>
            </a:r>
            <a:r>
              <a:rPr lang="en-US" dirty="0" smtClean="0"/>
              <a:t> k </a:t>
            </a:r>
            <a:r>
              <a:rPr lang="en-US" dirty="0" err="1" smtClean="0"/>
              <a:t>mẫu</a:t>
            </a:r>
            <a:r>
              <a:rPr lang="en-US" dirty="0" smtClean="0"/>
              <a:t> </a:t>
            </a:r>
            <a:r>
              <a:rPr lang="en-US" dirty="0" err="1" smtClean="0"/>
              <a:t>gần</a:t>
            </a:r>
            <a:r>
              <a:rPr lang="en-US" dirty="0" smtClean="0"/>
              <a:t> </a:t>
            </a:r>
            <a:r>
              <a:rPr lang="en-US" dirty="0" err="1" smtClean="0"/>
              <a:t>nhất</a:t>
            </a:r>
            <a:r>
              <a:rPr lang="en-US" dirty="0" smtClean="0"/>
              <a:t> </a:t>
            </a:r>
            <a:r>
              <a:rPr lang="en-US" dirty="0" err="1" smtClean="0"/>
              <a:t>trong</a:t>
            </a:r>
            <a:r>
              <a:rPr lang="en-US" dirty="0" smtClean="0"/>
              <a:t> </a:t>
            </a:r>
            <a:r>
              <a:rPr lang="en-US" dirty="0" err="1" smtClean="0"/>
              <a:t>các</a:t>
            </a:r>
            <a:r>
              <a:rPr lang="en-US" dirty="0" smtClean="0"/>
              <a:t> </a:t>
            </a:r>
            <a:r>
              <a:rPr lang="en-US" dirty="0" err="1" smtClean="0"/>
              <a:t>mẫu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a:t>
            </a:r>
            <a:r>
              <a:rPr lang="en-US" dirty="0" err="1" smtClean="0"/>
              <a:t>tập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huấn</a:t>
            </a:r>
            <a:r>
              <a:rPr lang="en-US" dirty="0" smtClean="0"/>
              <a:t> </a:t>
            </a:r>
            <a:r>
              <a:rPr lang="en-US" dirty="0" err="1" smtClean="0"/>
              <a:t>luyện</a:t>
            </a:r>
            <a:r>
              <a:rPr lang="en-US" dirty="0" smtClean="0"/>
              <a:t>.</a:t>
            </a:r>
          </a:p>
          <a:p>
            <a:pPr>
              <a:buNone/>
            </a:pPr>
            <a:r>
              <a:rPr lang="en-US" dirty="0" smtClean="0"/>
              <a:t>- </a:t>
            </a:r>
            <a:r>
              <a:rPr lang="en-US" dirty="0" err="1" smtClean="0"/>
              <a:t>Một</a:t>
            </a:r>
            <a:r>
              <a:rPr lang="en-US" dirty="0" smtClean="0"/>
              <a:t> </a:t>
            </a:r>
            <a:r>
              <a:rPr lang="en-US" dirty="0" err="1" smtClean="0"/>
              <a:t>phân</a:t>
            </a:r>
            <a:r>
              <a:rPr lang="en-US" dirty="0" smtClean="0"/>
              <a:t> </a:t>
            </a:r>
            <a:r>
              <a:rPr lang="en-US" dirty="0" err="1" smtClean="0"/>
              <a:t>loại</a:t>
            </a:r>
            <a:r>
              <a:rPr lang="en-US" dirty="0" smtClean="0"/>
              <a:t> SVM </a:t>
            </a:r>
            <a:r>
              <a:rPr lang="en-US" dirty="0" err="1" smtClean="0"/>
              <a:t>được</a:t>
            </a:r>
            <a:r>
              <a:rPr lang="en-US" dirty="0" smtClean="0"/>
              <a:t> </a:t>
            </a:r>
            <a:r>
              <a:rPr lang="en-US" dirty="0" err="1" smtClean="0"/>
              <a:t>huấn</a:t>
            </a:r>
            <a:r>
              <a:rPr lang="en-US" dirty="0" smtClean="0"/>
              <a:t> </a:t>
            </a:r>
            <a:r>
              <a:rPr lang="en-US" dirty="0" err="1" smtClean="0"/>
              <a:t>luyện</a:t>
            </a:r>
            <a:r>
              <a:rPr lang="en-US" dirty="0" smtClean="0"/>
              <a:t> </a:t>
            </a:r>
            <a:r>
              <a:rPr lang="en-US" dirty="0" err="1" smtClean="0"/>
              <a:t>trên</a:t>
            </a:r>
            <a:r>
              <a:rPr lang="en-US" dirty="0" smtClean="0"/>
              <a:t> </a:t>
            </a:r>
            <a:r>
              <a:rPr lang="en-US" dirty="0" err="1" smtClean="0"/>
              <a:t>những</a:t>
            </a:r>
            <a:r>
              <a:rPr lang="en-US" dirty="0" smtClean="0"/>
              <a:t> </a:t>
            </a:r>
            <a:r>
              <a:rPr lang="en-US" dirty="0" err="1" smtClean="0"/>
              <a:t>mẫu</a:t>
            </a:r>
            <a:r>
              <a:rPr lang="en-US" dirty="0" smtClean="0"/>
              <a:t> </a:t>
            </a:r>
            <a:r>
              <a:rPr lang="en-US" dirty="0" err="1" smtClean="0"/>
              <a:t>này</a:t>
            </a:r>
            <a:r>
              <a:rPr lang="en-US" dirty="0" smtClean="0"/>
              <a:t>. </a:t>
            </a:r>
          </a:p>
          <a:p>
            <a:pPr>
              <a:buNone/>
            </a:pPr>
            <a:r>
              <a:rPr lang="en-US" dirty="0" smtClean="0"/>
              <a:t>- </a:t>
            </a:r>
            <a:r>
              <a:rPr lang="en-US" dirty="0" err="1" smtClean="0"/>
              <a:t>Sau</a:t>
            </a:r>
            <a:r>
              <a:rPr lang="en-US" dirty="0" smtClean="0"/>
              <a:t> </a:t>
            </a:r>
            <a:r>
              <a:rPr lang="en-US" dirty="0" err="1" smtClean="0"/>
              <a:t>đó</a:t>
            </a:r>
            <a:r>
              <a:rPr lang="en-US" dirty="0" smtClean="0"/>
              <a:t>, </a:t>
            </a:r>
            <a:r>
              <a:rPr lang="en-US" dirty="0" err="1" smtClean="0"/>
              <a:t>các</a:t>
            </a:r>
            <a:r>
              <a:rPr lang="en-US" dirty="0" smtClean="0"/>
              <a:t> </a:t>
            </a:r>
            <a:r>
              <a:rPr lang="en-US" dirty="0" err="1" smtClean="0"/>
              <a:t>bộ</a:t>
            </a:r>
            <a:r>
              <a:rPr lang="en-US" dirty="0" smtClean="0"/>
              <a:t> </a:t>
            </a:r>
            <a:r>
              <a:rPr lang="en-US" dirty="0" err="1" smtClean="0"/>
              <a:t>phân</a:t>
            </a:r>
            <a:r>
              <a:rPr lang="en-US" dirty="0" smtClean="0"/>
              <a:t> </a:t>
            </a:r>
            <a:r>
              <a:rPr lang="en-US" dirty="0" err="1" smtClean="0"/>
              <a:t>loại</a:t>
            </a:r>
            <a:r>
              <a:rPr lang="en-US" dirty="0" smtClean="0"/>
              <a:t> SVM </a:t>
            </a:r>
            <a:r>
              <a:rPr lang="en-US" dirty="0" err="1" smtClean="0"/>
              <a:t>được</a:t>
            </a:r>
            <a:r>
              <a:rPr lang="en-US" dirty="0" smtClean="0"/>
              <a:t> </a:t>
            </a:r>
            <a:r>
              <a:rPr lang="en-US" dirty="0" err="1" smtClean="0"/>
              <a:t>huấn</a:t>
            </a:r>
            <a:r>
              <a:rPr lang="en-US" dirty="0" smtClean="0"/>
              <a:t> </a:t>
            </a:r>
            <a:r>
              <a:rPr lang="en-US" dirty="0" err="1" smtClean="0"/>
              <a:t>luyện</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để</a:t>
            </a:r>
            <a:r>
              <a:rPr lang="en-US" dirty="0" smtClean="0"/>
              <a:t> </a:t>
            </a:r>
            <a:r>
              <a:rPr lang="en-US" dirty="0" err="1" smtClean="0"/>
              <a:t>phân</a:t>
            </a:r>
            <a:r>
              <a:rPr lang="en-US" dirty="0" smtClean="0"/>
              <a:t> </a:t>
            </a:r>
            <a:r>
              <a:rPr lang="en-US" dirty="0" err="1" smtClean="0"/>
              <a:t>loại</a:t>
            </a:r>
            <a:r>
              <a:rPr lang="en-US" dirty="0" smtClean="0"/>
              <a:t> </a:t>
            </a:r>
            <a:r>
              <a:rPr lang="en-US" dirty="0" err="1" smtClean="0"/>
              <a:t>các</a:t>
            </a:r>
            <a:r>
              <a:rPr lang="en-US" dirty="0" smtClean="0"/>
              <a:t> </a:t>
            </a:r>
            <a:r>
              <a:rPr lang="en-US" dirty="0" err="1" smtClean="0"/>
              <a:t>mẫu</a:t>
            </a:r>
            <a:r>
              <a:rPr lang="en-US" dirty="0" smtClean="0"/>
              <a:t> </a:t>
            </a:r>
            <a:r>
              <a:rPr lang="en-US" dirty="0" err="1" smtClean="0"/>
              <a:t>chưa</a:t>
            </a:r>
            <a:r>
              <a:rPr lang="en-US" dirty="0" smtClean="0"/>
              <a:t> </a:t>
            </a:r>
            <a:r>
              <a:rPr lang="en-US" dirty="0" err="1" smtClean="0"/>
              <a:t>biết</a:t>
            </a:r>
            <a:r>
              <a:rPr lang="en-US" dirty="0" smtClean="0"/>
              <a:t>.</a:t>
            </a:r>
          </a:p>
          <a:p>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Đa</a:t>
            </a:r>
            <a:r>
              <a:rPr lang="en-US" dirty="0" smtClean="0"/>
              <a:t> </a:t>
            </a:r>
            <a:r>
              <a:rPr lang="en-US" dirty="0" err="1" smtClean="0"/>
              <a:t>lớp</a:t>
            </a:r>
            <a:endParaRPr lang="en-US" dirty="0"/>
          </a:p>
        </p:txBody>
      </p:sp>
      <p:sp>
        <p:nvSpPr>
          <p:cNvPr id="3" name="Content Placeholder 2"/>
          <p:cNvSpPr>
            <a:spLocks noGrp="1"/>
          </p:cNvSpPr>
          <p:nvPr>
            <p:ph sz="quarter" idx="1"/>
          </p:nvPr>
        </p:nvSpPr>
        <p:spPr/>
        <p:txBody>
          <a:bodyPr/>
          <a:lstStyle/>
          <a:p>
            <a:pPr>
              <a:buNone/>
            </a:pPr>
            <a:r>
              <a:rPr lang="en-US" dirty="0" smtClean="0"/>
              <a:t>		</a:t>
            </a:r>
            <a:r>
              <a:rPr lang="vi-VN" dirty="0" smtClean="0"/>
              <a:t>Ý tưởng của bài toán phân lớp đa lớp là chuyển về bài toán phân lớp hai lớp bằng cách xây dựng nhiều bộ phân lớp hai lớp để giải quyết</a:t>
            </a:r>
            <a:r>
              <a:rPr lang="en-US" dirty="0" smtClean="0"/>
              <a:t>.</a:t>
            </a:r>
          </a:p>
          <a:p>
            <a:pPr>
              <a:buNone/>
            </a:pPr>
            <a:endParaRPr lang="en-US" dirty="0" smtClean="0"/>
          </a:p>
          <a:p>
            <a:pPr>
              <a:buNone/>
            </a:pPr>
            <a:endParaRPr lang="en-US" dirty="0"/>
          </a:p>
        </p:txBody>
      </p:sp>
      <p:pic>
        <p:nvPicPr>
          <p:cNvPr id="4" name="Picture 3"/>
          <p:cNvPicPr/>
          <p:nvPr/>
        </p:nvPicPr>
        <p:blipFill>
          <a:blip r:embed="rId2"/>
          <a:srcRect/>
          <a:stretch>
            <a:fillRect/>
          </a:stretch>
        </p:blipFill>
        <p:spPr bwMode="auto">
          <a:xfrm>
            <a:off x="1600200" y="2971800"/>
            <a:ext cx="5867400" cy="2914650"/>
          </a:xfrm>
          <a:prstGeom prst="rect">
            <a:avLst/>
          </a:prstGeom>
          <a:noFill/>
          <a:ln w="9525">
            <a:noFill/>
            <a:miter lim="800000"/>
            <a:headEnd/>
            <a:tailEnd/>
          </a:ln>
        </p:spPr>
      </p:pic>
      <p:sp>
        <p:nvSpPr>
          <p:cNvPr id="5" name="TextBox 4"/>
          <p:cNvSpPr txBox="1"/>
          <p:nvPr/>
        </p:nvSpPr>
        <p:spPr>
          <a:xfrm>
            <a:off x="1828800" y="5715000"/>
            <a:ext cx="5562600" cy="923330"/>
          </a:xfrm>
          <a:prstGeom prst="rect">
            <a:avLst/>
          </a:prstGeom>
          <a:noFill/>
        </p:spPr>
        <p:txBody>
          <a:bodyPr wrap="square" rtlCol="0">
            <a:spAutoFit/>
          </a:bodyPr>
          <a:lstStyle/>
          <a:p>
            <a:r>
              <a:rPr lang="en-US" dirty="0" err="1" smtClean="0"/>
              <a:t>Trong</a:t>
            </a:r>
            <a:r>
              <a:rPr lang="en-US" dirty="0" smtClean="0"/>
              <a:t> </a:t>
            </a:r>
            <a:r>
              <a:rPr lang="en-US" dirty="0" err="1" smtClean="0"/>
              <a:t>hình</a:t>
            </a:r>
            <a:r>
              <a:rPr lang="en-US" dirty="0" smtClean="0"/>
              <a:t> </a:t>
            </a:r>
            <a:r>
              <a:rPr lang="en-US" dirty="0" err="1" smtClean="0"/>
              <a:t>ta</a:t>
            </a:r>
            <a:r>
              <a:rPr lang="en-US" dirty="0" smtClean="0"/>
              <a:t> </a:t>
            </a:r>
            <a:r>
              <a:rPr lang="en-US" dirty="0" err="1" smtClean="0"/>
              <a:t>thấy</a:t>
            </a:r>
            <a:r>
              <a:rPr lang="en-US" dirty="0" smtClean="0"/>
              <a:t> </a:t>
            </a:r>
            <a:r>
              <a:rPr lang="en-US" dirty="0" err="1" smtClean="0"/>
              <a:t>chiến</a:t>
            </a:r>
            <a:r>
              <a:rPr lang="en-US" dirty="0" smtClean="0"/>
              <a:t> </a:t>
            </a:r>
            <a:r>
              <a:rPr lang="en-US" dirty="0" err="1" smtClean="0"/>
              <a:t>lược</a:t>
            </a:r>
            <a:r>
              <a:rPr lang="en-US" dirty="0" smtClean="0"/>
              <a:t> OAR (</a:t>
            </a:r>
            <a:r>
              <a:rPr lang="en-US" dirty="0" err="1" smtClean="0"/>
              <a:t>hình</a:t>
            </a:r>
            <a:r>
              <a:rPr lang="en-US" dirty="0" smtClean="0"/>
              <a:t> </a:t>
            </a:r>
            <a:r>
              <a:rPr lang="en-US" dirty="0" err="1" smtClean="0"/>
              <a:t>bên</a:t>
            </a:r>
            <a:r>
              <a:rPr lang="en-US" dirty="0" smtClean="0"/>
              <a:t> </a:t>
            </a:r>
            <a:r>
              <a:rPr lang="en-US" dirty="0" err="1" smtClean="0"/>
              <a:t>trái</a:t>
            </a:r>
            <a:r>
              <a:rPr lang="en-US" dirty="0" smtClean="0"/>
              <a:t>)- OAO (</a:t>
            </a:r>
            <a:r>
              <a:rPr lang="en-US" dirty="0" err="1" smtClean="0"/>
              <a:t>hình</a:t>
            </a:r>
            <a:r>
              <a:rPr lang="en-US" dirty="0" smtClean="0"/>
              <a:t> </a:t>
            </a:r>
            <a:r>
              <a:rPr lang="en-US" dirty="0" err="1" smtClean="0"/>
              <a:t>bên</a:t>
            </a:r>
            <a:r>
              <a:rPr lang="en-US" dirty="0" smtClean="0"/>
              <a:t> </a:t>
            </a:r>
            <a:r>
              <a:rPr lang="en-US" dirty="0" err="1" smtClean="0"/>
              <a:t>phải</a:t>
            </a:r>
            <a:r>
              <a:rPr lang="en-US" dirty="0" smtClean="0"/>
              <a:t>)  </a:t>
            </a:r>
            <a:r>
              <a:rPr lang="en-US" dirty="0" err="1" smtClean="0"/>
              <a:t>phải</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siêu</a:t>
            </a:r>
            <a:r>
              <a:rPr lang="en-US" dirty="0" smtClean="0"/>
              <a:t> </a:t>
            </a:r>
            <a:r>
              <a:rPr lang="en-US" dirty="0" err="1" smtClean="0"/>
              <a:t>phẳng</a:t>
            </a:r>
            <a:r>
              <a:rPr lang="en-US" dirty="0" smtClean="0"/>
              <a:t> </a:t>
            </a:r>
            <a:r>
              <a:rPr lang="en-US" dirty="0" err="1" smtClean="0"/>
              <a:t>để</a:t>
            </a:r>
            <a:r>
              <a:rPr lang="en-US" dirty="0" smtClean="0"/>
              <a:t> </a:t>
            </a:r>
            <a:r>
              <a:rPr lang="en-US" dirty="0" err="1" smtClean="0"/>
              <a:t>tách</a:t>
            </a:r>
            <a:r>
              <a:rPr lang="en-US" dirty="0" smtClean="0"/>
              <a:t> </a:t>
            </a:r>
            <a:r>
              <a:rPr lang="en-US" dirty="0" err="1" smtClean="0"/>
              <a:t>lớp</a:t>
            </a:r>
            <a:r>
              <a:rPr lang="en-US" dirty="0" smtClean="0"/>
              <a:t> </a:t>
            </a:r>
            <a:r>
              <a:rPr lang="en-US" dirty="0" err="1" smtClean="0"/>
              <a:t>đánh</a:t>
            </a:r>
            <a:r>
              <a:rPr lang="en-US" dirty="0" smtClean="0"/>
              <a:t> </a:t>
            </a:r>
            <a:r>
              <a:rPr lang="en-US" dirty="0" err="1" smtClean="0"/>
              <a:t>dấu</a:t>
            </a:r>
            <a:r>
              <a:rPr lang="en-US" dirty="0" smtClean="0"/>
              <a:t> “o” </a:t>
            </a:r>
            <a:r>
              <a:rPr lang="en-US" dirty="0" err="1" smtClean="0"/>
              <a:t>ra</a:t>
            </a:r>
            <a:r>
              <a:rPr lang="en-US" dirty="0" smtClean="0"/>
              <a:t> </a:t>
            </a:r>
            <a:r>
              <a:rPr lang="en-US" dirty="0" err="1" smtClean="0"/>
              <a:t>khỏi</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lớp</a:t>
            </a:r>
            <a:r>
              <a:rPr lang="en-US" dirty="0" smtClean="0"/>
              <a:t> </a:t>
            </a:r>
            <a:r>
              <a:rPr lang="en-US" dirty="0" err="1" smtClean="0"/>
              <a:t>khác</a:t>
            </a:r>
            <a:r>
              <a:rPr lang="en-US" dirty="0" smtClean="0"/>
              <a: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smtClean="0"/>
              <a:t>Chiến</a:t>
            </a:r>
            <a:r>
              <a:rPr lang="en-US" sz="2400" dirty="0" smtClean="0"/>
              <a:t> </a:t>
            </a:r>
            <a:r>
              <a:rPr lang="en-US" sz="2400" dirty="0" err="1" smtClean="0"/>
              <a:t>lược</a:t>
            </a:r>
            <a:r>
              <a:rPr lang="en-US" sz="2400" dirty="0" smtClean="0"/>
              <a:t> </a:t>
            </a:r>
            <a:r>
              <a:rPr lang="vi-VN" sz="2400" dirty="0" smtClean="0"/>
              <a:t>One-against-One </a:t>
            </a:r>
            <a:endParaRPr lang="en-US" sz="2400" dirty="0"/>
          </a:p>
        </p:txBody>
      </p:sp>
      <p:sp>
        <p:nvSpPr>
          <p:cNvPr id="3" name="Content Placeholder 2"/>
          <p:cNvSpPr>
            <a:spLocks noGrp="1"/>
          </p:cNvSpPr>
          <p:nvPr>
            <p:ph sz="quarter" idx="1"/>
          </p:nvPr>
        </p:nvSpPr>
        <p:spPr>
          <a:xfrm>
            <a:off x="533400" y="1600200"/>
            <a:ext cx="4114800" cy="5029200"/>
          </a:xfrm>
        </p:spPr>
        <p:txBody>
          <a:bodyPr>
            <a:normAutofit/>
          </a:bodyPr>
          <a:lstStyle/>
          <a:p>
            <a:r>
              <a:rPr lang="en-US" dirty="0" smtClean="0"/>
              <a:t>Ta </a:t>
            </a:r>
            <a:r>
              <a:rPr lang="en-US" dirty="0" err="1" smtClean="0"/>
              <a:t>sử</a:t>
            </a:r>
            <a:r>
              <a:rPr lang="en-US" dirty="0" smtClean="0"/>
              <a:t> </a:t>
            </a:r>
            <a:r>
              <a:rPr lang="en-US" dirty="0" err="1" smtClean="0"/>
              <a:t>dụng</a:t>
            </a:r>
            <a:r>
              <a:rPr lang="en-US" dirty="0" smtClean="0"/>
              <a:t> (n-1) </a:t>
            </a:r>
            <a:r>
              <a:rPr lang="en-US" dirty="0" err="1" smtClean="0"/>
              <a:t>bộ</a:t>
            </a:r>
            <a:r>
              <a:rPr lang="en-US" dirty="0" smtClean="0"/>
              <a:t> </a:t>
            </a:r>
            <a:r>
              <a:rPr lang="en-US" dirty="0" err="1" smtClean="0"/>
              <a:t>phân</a:t>
            </a:r>
            <a:r>
              <a:rPr lang="en-US" dirty="0" smtClean="0"/>
              <a:t> </a:t>
            </a:r>
            <a:r>
              <a:rPr lang="en-US" dirty="0" err="1" smtClean="0"/>
              <a:t>lớp</a:t>
            </a:r>
            <a:r>
              <a:rPr lang="en-US" dirty="0" smtClean="0"/>
              <a:t> </a:t>
            </a:r>
            <a:r>
              <a:rPr lang="en-US" dirty="0" err="1" smtClean="0"/>
              <a:t>đối</a:t>
            </a:r>
            <a:r>
              <a:rPr lang="en-US" dirty="0" smtClean="0"/>
              <a:t> </a:t>
            </a:r>
            <a:r>
              <a:rPr lang="en-US" dirty="0" err="1" smtClean="0"/>
              <a:t>với</a:t>
            </a:r>
            <a:r>
              <a:rPr lang="en-US" dirty="0" smtClean="0"/>
              <a:t> n </a:t>
            </a:r>
            <a:r>
              <a:rPr lang="en-US" dirty="0" err="1" smtClean="0"/>
              <a:t>lớp</a:t>
            </a:r>
            <a:r>
              <a:rPr lang="en-US" dirty="0" smtClean="0"/>
              <a:t>. </a:t>
            </a:r>
            <a:r>
              <a:rPr lang="en-US" dirty="0" err="1" smtClean="0"/>
              <a:t>Bài</a:t>
            </a:r>
            <a:r>
              <a:rPr lang="en-US" dirty="0" smtClean="0"/>
              <a:t> </a:t>
            </a:r>
            <a:r>
              <a:rPr lang="en-US" dirty="0" err="1" smtClean="0"/>
              <a:t>toán</a:t>
            </a:r>
            <a:r>
              <a:rPr lang="en-US" dirty="0" smtClean="0"/>
              <a:t> </a:t>
            </a:r>
            <a:r>
              <a:rPr lang="en-US" dirty="0" err="1" smtClean="0"/>
              <a:t>phân</a:t>
            </a:r>
            <a:r>
              <a:rPr lang="en-US" dirty="0" smtClean="0"/>
              <a:t> </a:t>
            </a:r>
            <a:r>
              <a:rPr lang="en-US" dirty="0" err="1" smtClean="0"/>
              <a:t>lớp</a:t>
            </a:r>
            <a:r>
              <a:rPr lang="en-US" dirty="0" smtClean="0"/>
              <a:t> n </a:t>
            </a:r>
            <a:r>
              <a:rPr lang="en-US" dirty="0" err="1" smtClean="0"/>
              <a:t>lớp</a:t>
            </a:r>
            <a:r>
              <a:rPr lang="en-US" dirty="0" smtClean="0"/>
              <a:t> </a:t>
            </a:r>
            <a:r>
              <a:rPr lang="en-US" dirty="0" err="1" smtClean="0"/>
              <a:t>được</a:t>
            </a:r>
            <a:r>
              <a:rPr lang="en-US" dirty="0" smtClean="0"/>
              <a:t> </a:t>
            </a:r>
            <a:r>
              <a:rPr lang="en-US" dirty="0" err="1" smtClean="0"/>
              <a:t>chuyển</a:t>
            </a:r>
            <a:r>
              <a:rPr lang="en-US" dirty="0" smtClean="0"/>
              <a:t> </a:t>
            </a:r>
            <a:r>
              <a:rPr lang="en-US" dirty="0" err="1" smtClean="0"/>
              <a:t>thành</a:t>
            </a:r>
            <a:r>
              <a:rPr lang="en-US" dirty="0" smtClean="0"/>
              <a:t> n </a:t>
            </a:r>
            <a:r>
              <a:rPr lang="en-US" dirty="0" err="1" smtClean="0"/>
              <a:t>bài</a:t>
            </a:r>
            <a:r>
              <a:rPr lang="en-US" dirty="0" smtClean="0"/>
              <a:t> </a:t>
            </a:r>
            <a:r>
              <a:rPr lang="en-US" dirty="0" err="1" smtClean="0"/>
              <a:t>toán</a:t>
            </a:r>
            <a:r>
              <a:rPr lang="en-US" dirty="0" smtClean="0"/>
              <a:t> </a:t>
            </a:r>
            <a:r>
              <a:rPr lang="en-US" dirty="0" err="1" smtClean="0"/>
              <a:t>phân</a:t>
            </a:r>
            <a:r>
              <a:rPr lang="en-US" dirty="0" smtClean="0"/>
              <a:t> </a:t>
            </a:r>
            <a:r>
              <a:rPr lang="en-US" dirty="0" err="1" smtClean="0"/>
              <a:t>lớp</a:t>
            </a:r>
            <a:r>
              <a:rPr lang="en-US" dirty="0" smtClean="0"/>
              <a:t> </a:t>
            </a:r>
            <a:r>
              <a:rPr lang="en-US" dirty="0" err="1" smtClean="0"/>
              <a:t>hai</a:t>
            </a:r>
            <a:r>
              <a:rPr lang="en-US" dirty="0" smtClean="0"/>
              <a:t> </a:t>
            </a:r>
            <a:r>
              <a:rPr lang="en-US" dirty="0" err="1" smtClean="0"/>
              <a:t>lớp</a:t>
            </a:r>
            <a:r>
              <a:rPr lang="en-US" dirty="0" smtClean="0"/>
              <a:t>. </a:t>
            </a:r>
          </a:p>
          <a:p>
            <a:r>
              <a:rPr lang="en-US" dirty="0" err="1" smtClean="0"/>
              <a:t>Nhược</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chiến</a:t>
            </a:r>
            <a:r>
              <a:rPr lang="en-US" dirty="0" smtClean="0"/>
              <a:t> </a:t>
            </a:r>
            <a:r>
              <a:rPr lang="en-US" dirty="0" err="1" smtClean="0"/>
              <a:t>lược</a:t>
            </a:r>
            <a:r>
              <a:rPr lang="en-US" dirty="0" smtClean="0"/>
              <a:t> OAR </a:t>
            </a:r>
            <a:r>
              <a:rPr lang="en-US" dirty="0" err="1" smtClean="0"/>
              <a:t>là</a:t>
            </a:r>
            <a:r>
              <a:rPr lang="en-US" dirty="0" smtClean="0"/>
              <a:t> </a:t>
            </a:r>
            <a:r>
              <a:rPr lang="en-US" dirty="0" err="1" smtClean="0"/>
              <a:t>ta</a:t>
            </a:r>
            <a:r>
              <a:rPr lang="en-US" dirty="0" smtClean="0"/>
              <a:t> </a:t>
            </a:r>
            <a:r>
              <a:rPr lang="en-US" dirty="0" err="1" smtClean="0"/>
              <a:t>phải</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một</a:t>
            </a:r>
            <a:r>
              <a:rPr lang="en-US" dirty="0" smtClean="0"/>
              <a:t> </a:t>
            </a:r>
            <a:r>
              <a:rPr lang="en-US" dirty="0" err="1" smtClean="0"/>
              <a:t>siêu</a:t>
            </a:r>
            <a:r>
              <a:rPr lang="en-US" dirty="0" smtClean="0"/>
              <a:t> </a:t>
            </a:r>
            <a:r>
              <a:rPr lang="en-US" dirty="0" err="1" smtClean="0"/>
              <a:t>phẳng</a:t>
            </a:r>
            <a:r>
              <a:rPr lang="en-US" dirty="0" smtClean="0"/>
              <a:t> </a:t>
            </a:r>
            <a:r>
              <a:rPr lang="en-US" dirty="0" err="1" smtClean="0"/>
              <a:t>để</a:t>
            </a:r>
            <a:r>
              <a:rPr lang="en-US" dirty="0" smtClean="0"/>
              <a:t> </a:t>
            </a:r>
            <a:r>
              <a:rPr lang="en-US" dirty="0" err="1" smtClean="0"/>
              <a:t>tách</a:t>
            </a:r>
            <a:r>
              <a:rPr lang="en-US" dirty="0" smtClean="0"/>
              <a:t> </a:t>
            </a:r>
            <a:r>
              <a:rPr lang="en-US" dirty="0" err="1" smtClean="0"/>
              <a:t>một</a:t>
            </a:r>
            <a:r>
              <a:rPr lang="en-US" dirty="0" smtClean="0"/>
              <a:t> </a:t>
            </a:r>
            <a:r>
              <a:rPr lang="en-US" dirty="0" err="1" smtClean="0"/>
              <a:t>lớp</a:t>
            </a:r>
            <a:r>
              <a:rPr lang="en-US" dirty="0" smtClean="0"/>
              <a:t> </a:t>
            </a:r>
            <a:r>
              <a:rPr lang="en-US" dirty="0" err="1" smtClean="0"/>
              <a:t>ra</a:t>
            </a:r>
            <a:r>
              <a:rPr lang="en-US" dirty="0" smtClean="0"/>
              <a:t> </a:t>
            </a:r>
            <a:r>
              <a:rPr lang="en-US" dirty="0" err="1" smtClean="0"/>
              <a:t>khỏi</a:t>
            </a:r>
            <a:r>
              <a:rPr lang="en-US" dirty="0" smtClean="0"/>
              <a:t> </a:t>
            </a:r>
            <a:r>
              <a:rPr lang="en-US" dirty="0" err="1" smtClean="0"/>
              <a:t>các</a:t>
            </a:r>
            <a:r>
              <a:rPr lang="en-US" dirty="0" smtClean="0"/>
              <a:t> </a:t>
            </a:r>
            <a:r>
              <a:rPr lang="en-US" dirty="0" err="1" smtClean="0"/>
              <a:t>lớp</a:t>
            </a:r>
            <a:r>
              <a:rPr lang="en-US" dirty="0" smtClean="0"/>
              <a:t> </a:t>
            </a:r>
            <a:r>
              <a:rPr lang="en-US" dirty="0" err="1" smtClean="0"/>
              <a:t>còn</a:t>
            </a:r>
            <a:r>
              <a:rPr lang="en-US" dirty="0" smtClean="0"/>
              <a:t> </a:t>
            </a:r>
            <a:r>
              <a:rPr lang="en-US" dirty="0" err="1" smtClean="0"/>
              <a:t>lại</a:t>
            </a:r>
            <a:r>
              <a:rPr lang="en-US" dirty="0" smtClean="0"/>
              <a:t>, </a:t>
            </a:r>
            <a:r>
              <a:rPr lang="en-US" dirty="0" err="1" smtClean="0"/>
              <a:t>việc</a:t>
            </a:r>
            <a:r>
              <a:rPr lang="en-US" dirty="0" smtClean="0"/>
              <a:t> </a:t>
            </a:r>
            <a:r>
              <a:rPr lang="en-US" dirty="0" err="1" smtClean="0"/>
              <a:t>này</a:t>
            </a:r>
            <a:r>
              <a:rPr lang="en-US" dirty="0" smtClean="0"/>
              <a:t> </a:t>
            </a:r>
            <a:r>
              <a:rPr lang="en-US" dirty="0" err="1" smtClean="0"/>
              <a:t>đòi</a:t>
            </a:r>
            <a:r>
              <a:rPr lang="en-US" dirty="0" smtClean="0"/>
              <a:t> </a:t>
            </a:r>
            <a:r>
              <a:rPr lang="en-US" dirty="0" err="1" smtClean="0"/>
              <a:t>hỏi</a:t>
            </a:r>
            <a:r>
              <a:rPr lang="en-US" dirty="0" smtClean="0"/>
              <a:t> </a:t>
            </a:r>
            <a:r>
              <a:rPr lang="en-US" dirty="0" err="1" smtClean="0"/>
              <a:t>sự</a:t>
            </a:r>
            <a:r>
              <a:rPr lang="en-US" dirty="0" smtClean="0"/>
              <a:t> </a:t>
            </a:r>
            <a:r>
              <a:rPr lang="en-US" dirty="0" err="1" smtClean="0"/>
              <a:t>phức</a:t>
            </a:r>
            <a:r>
              <a:rPr lang="en-US" dirty="0" smtClean="0"/>
              <a:t> </a:t>
            </a:r>
            <a:r>
              <a:rPr lang="en-US" dirty="0" err="1" smtClean="0"/>
              <a:t>tạp</a:t>
            </a:r>
            <a:r>
              <a:rPr lang="en-US" dirty="0" smtClean="0"/>
              <a:t> </a:t>
            </a:r>
            <a:r>
              <a:rPr lang="en-US" dirty="0" err="1" smtClean="0"/>
              <a:t>và</a:t>
            </a:r>
            <a:r>
              <a:rPr lang="en-US" dirty="0" smtClean="0"/>
              <a:t> </a:t>
            </a:r>
            <a:r>
              <a:rPr lang="en-US" dirty="0" err="1" smtClean="0"/>
              <a:t>có</a:t>
            </a:r>
            <a:r>
              <a:rPr lang="en-US" dirty="0" smtClean="0"/>
              <a:t> </a:t>
            </a:r>
            <a:r>
              <a:rPr lang="en-US" dirty="0" err="1" smtClean="0"/>
              <a:t>thể</a:t>
            </a:r>
            <a:r>
              <a:rPr lang="en-US" dirty="0" smtClean="0"/>
              <a:t> </a:t>
            </a:r>
            <a:r>
              <a:rPr lang="en-US" dirty="0" err="1" smtClean="0"/>
              <a:t>không</a:t>
            </a:r>
            <a:r>
              <a:rPr lang="en-US" dirty="0" smtClean="0"/>
              <a:t> </a:t>
            </a:r>
            <a:r>
              <a:rPr lang="en-US" dirty="0" err="1" smtClean="0"/>
              <a:t>chính</a:t>
            </a:r>
            <a:r>
              <a:rPr lang="en-US" dirty="0" smtClean="0"/>
              <a:t> </a:t>
            </a:r>
            <a:r>
              <a:rPr lang="en-US" dirty="0" err="1" smtClean="0"/>
              <a:t>xác</a:t>
            </a:r>
            <a:endParaRPr lang="en-US" dirty="0" smtClean="0"/>
          </a:p>
          <a:p>
            <a:endParaRPr lang="en-US" dirty="0"/>
          </a:p>
        </p:txBody>
      </p:sp>
      <p:sp>
        <p:nvSpPr>
          <p:cNvPr id="24607" name="Rectangle 3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24577" name="Group 1"/>
          <p:cNvGrpSpPr>
            <a:grpSpLocks noChangeAspect="1"/>
          </p:cNvGrpSpPr>
          <p:nvPr/>
        </p:nvGrpSpPr>
        <p:grpSpPr bwMode="auto">
          <a:xfrm>
            <a:off x="4495800" y="381000"/>
            <a:ext cx="3598577" cy="6019800"/>
            <a:chOff x="2785" y="482"/>
            <a:chExt cx="7461" cy="8883"/>
          </a:xfrm>
        </p:grpSpPr>
        <p:sp>
          <p:nvSpPr>
            <p:cNvPr id="24606" name="AutoShape 30"/>
            <p:cNvSpPr>
              <a:spLocks noChangeAspect="1" noChangeArrowheads="1" noTextEdit="1"/>
            </p:cNvSpPr>
            <p:nvPr/>
          </p:nvSpPr>
          <p:spPr bwMode="auto">
            <a:xfrm>
              <a:off x="2785" y="482"/>
              <a:ext cx="7461" cy="888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4605" name="Oval 29"/>
            <p:cNvSpPr>
              <a:spLocks noChangeArrowheads="1"/>
            </p:cNvSpPr>
            <p:nvPr/>
          </p:nvSpPr>
          <p:spPr bwMode="auto">
            <a:xfrm>
              <a:off x="4559" y="1931"/>
              <a:ext cx="2190" cy="8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04" name="Text Box 28"/>
            <p:cNvSpPr txBox="1">
              <a:spLocks noChangeArrowheads="1"/>
            </p:cNvSpPr>
            <p:nvPr/>
          </p:nvSpPr>
          <p:spPr bwMode="auto">
            <a:xfrm>
              <a:off x="3880" y="497"/>
              <a:ext cx="3601" cy="800"/>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Công</a:t>
              </a:r>
              <a:r>
                <a:rPr kumimoji="0" lang="en-US" sz="13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3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nghệ</a:t>
              </a:r>
              <a:r>
                <a:rPr kumimoji="0" lang="en-US" sz="13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3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Giáo</a:t>
              </a:r>
              <a:r>
                <a:rPr kumimoji="0" lang="en-US" sz="13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3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dục</a:t>
              </a:r>
              <a:r>
                <a:rPr kumimoji="0" lang="en-US" sz="13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3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Thể</a:t>
              </a:r>
              <a:r>
                <a:rPr kumimoji="0" lang="en-US" sz="13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3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thao</a:t>
              </a:r>
              <a:r>
                <a:rPr kumimoji="0" lang="en-US" sz="13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Y </a:t>
              </a:r>
              <a:r>
                <a:rPr kumimoji="0" lang="en-US" sz="13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tế</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603" name="Line 27"/>
            <p:cNvSpPr>
              <a:spLocks noChangeShapeType="1"/>
            </p:cNvSpPr>
            <p:nvPr/>
          </p:nvSpPr>
          <p:spPr bwMode="auto">
            <a:xfrm>
              <a:off x="5602" y="1351"/>
              <a:ext cx="2" cy="48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4602" name="Text Box 26"/>
            <p:cNvSpPr txBox="1">
              <a:spLocks noChangeArrowheads="1"/>
            </p:cNvSpPr>
            <p:nvPr/>
          </p:nvSpPr>
          <p:spPr bwMode="auto">
            <a:xfrm>
              <a:off x="4872" y="2076"/>
              <a:ext cx="1564" cy="48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Bộ phân lớp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601" name="Line 25"/>
            <p:cNvSpPr>
              <a:spLocks noChangeShapeType="1"/>
            </p:cNvSpPr>
            <p:nvPr/>
          </p:nvSpPr>
          <p:spPr bwMode="auto">
            <a:xfrm flipH="1">
              <a:off x="4663" y="2800"/>
              <a:ext cx="469" cy="32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4600" name="Text Box 24"/>
            <p:cNvSpPr txBox="1">
              <a:spLocks noChangeArrowheads="1"/>
            </p:cNvSpPr>
            <p:nvPr/>
          </p:nvSpPr>
          <p:spPr bwMode="auto">
            <a:xfrm>
              <a:off x="3202" y="3235"/>
              <a:ext cx="1827" cy="480"/>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Công nghệ</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599" name="Line 23"/>
            <p:cNvSpPr>
              <a:spLocks noChangeShapeType="1"/>
            </p:cNvSpPr>
            <p:nvPr/>
          </p:nvSpPr>
          <p:spPr bwMode="auto">
            <a:xfrm>
              <a:off x="6229" y="2800"/>
              <a:ext cx="626" cy="32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4598" name="Text Box 22"/>
            <p:cNvSpPr txBox="1">
              <a:spLocks noChangeArrowheads="1"/>
            </p:cNvSpPr>
            <p:nvPr/>
          </p:nvSpPr>
          <p:spPr bwMode="auto">
            <a:xfrm>
              <a:off x="5811" y="3235"/>
              <a:ext cx="3183" cy="800"/>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Giáo dục, Thể thao, Y tế</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597" name="Line 21"/>
            <p:cNvSpPr>
              <a:spLocks noChangeShapeType="1"/>
            </p:cNvSpPr>
            <p:nvPr/>
          </p:nvSpPr>
          <p:spPr bwMode="auto">
            <a:xfrm>
              <a:off x="7481" y="4104"/>
              <a:ext cx="1" cy="48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4596" name="Oval 20"/>
            <p:cNvSpPr>
              <a:spLocks noChangeArrowheads="1"/>
            </p:cNvSpPr>
            <p:nvPr/>
          </p:nvSpPr>
          <p:spPr bwMode="auto">
            <a:xfrm>
              <a:off x="6437" y="4829"/>
              <a:ext cx="2192" cy="8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95" name="Text Box 19"/>
            <p:cNvSpPr txBox="1">
              <a:spLocks noChangeArrowheads="1"/>
            </p:cNvSpPr>
            <p:nvPr/>
          </p:nvSpPr>
          <p:spPr bwMode="auto">
            <a:xfrm>
              <a:off x="6959" y="4973"/>
              <a:ext cx="1251" cy="48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Bộ phân lớp</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594" name="Line 18"/>
            <p:cNvSpPr>
              <a:spLocks noChangeShapeType="1"/>
            </p:cNvSpPr>
            <p:nvPr/>
          </p:nvSpPr>
          <p:spPr bwMode="auto">
            <a:xfrm flipH="1">
              <a:off x="6542" y="5698"/>
              <a:ext cx="468" cy="32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4593" name="Line 17"/>
            <p:cNvSpPr>
              <a:spLocks noChangeShapeType="1"/>
            </p:cNvSpPr>
            <p:nvPr/>
          </p:nvSpPr>
          <p:spPr bwMode="auto">
            <a:xfrm>
              <a:off x="8211" y="5698"/>
              <a:ext cx="471" cy="32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4592" name="Text Box 16"/>
            <p:cNvSpPr txBox="1">
              <a:spLocks noChangeArrowheads="1"/>
            </p:cNvSpPr>
            <p:nvPr/>
          </p:nvSpPr>
          <p:spPr bwMode="auto">
            <a:xfrm>
              <a:off x="5289" y="6133"/>
              <a:ext cx="1880" cy="480"/>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Giáo dục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591" name="Text Box 15"/>
            <p:cNvSpPr txBox="1">
              <a:spLocks noChangeArrowheads="1"/>
            </p:cNvSpPr>
            <p:nvPr/>
          </p:nvSpPr>
          <p:spPr bwMode="auto">
            <a:xfrm>
              <a:off x="7794" y="6133"/>
              <a:ext cx="2035" cy="800"/>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Thể thao, Y tế</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590" name="Line 14"/>
            <p:cNvSpPr>
              <a:spLocks noChangeShapeType="1"/>
            </p:cNvSpPr>
            <p:nvPr/>
          </p:nvSpPr>
          <p:spPr bwMode="auto">
            <a:xfrm>
              <a:off x="8837" y="7002"/>
              <a:ext cx="2" cy="48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4589" name="Oval 13"/>
            <p:cNvSpPr>
              <a:spLocks noChangeArrowheads="1"/>
            </p:cNvSpPr>
            <p:nvPr/>
          </p:nvSpPr>
          <p:spPr bwMode="auto">
            <a:xfrm>
              <a:off x="7794" y="7581"/>
              <a:ext cx="2190" cy="8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88" name="Text Box 12"/>
            <p:cNvSpPr txBox="1">
              <a:spLocks noChangeArrowheads="1"/>
            </p:cNvSpPr>
            <p:nvPr/>
          </p:nvSpPr>
          <p:spPr bwMode="auto">
            <a:xfrm>
              <a:off x="8315" y="7726"/>
              <a:ext cx="1252" cy="48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Bộ phân lớp</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587" name="Line 11"/>
            <p:cNvSpPr>
              <a:spLocks noChangeShapeType="1"/>
            </p:cNvSpPr>
            <p:nvPr/>
          </p:nvSpPr>
          <p:spPr bwMode="auto">
            <a:xfrm flipH="1">
              <a:off x="8002" y="8451"/>
              <a:ext cx="313" cy="32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4586" name="Line 10"/>
            <p:cNvSpPr>
              <a:spLocks noChangeShapeType="1"/>
            </p:cNvSpPr>
            <p:nvPr/>
          </p:nvSpPr>
          <p:spPr bwMode="auto">
            <a:xfrm>
              <a:off x="9463" y="8451"/>
              <a:ext cx="313" cy="32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4585" name="Text Box 9"/>
            <p:cNvSpPr txBox="1">
              <a:spLocks noChangeArrowheads="1"/>
            </p:cNvSpPr>
            <p:nvPr/>
          </p:nvSpPr>
          <p:spPr bwMode="auto">
            <a:xfrm>
              <a:off x="6333" y="8885"/>
              <a:ext cx="1877" cy="480"/>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Thể thao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584" name="Text Box 8"/>
            <p:cNvSpPr txBox="1">
              <a:spLocks noChangeArrowheads="1"/>
            </p:cNvSpPr>
            <p:nvPr/>
          </p:nvSpPr>
          <p:spPr bwMode="auto">
            <a:xfrm>
              <a:off x="8524" y="8885"/>
              <a:ext cx="1722" cy="480"/>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Y tế</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583" name="Text Box 7"/>
            <p:cNvSpPr txBox="1">
              <a:spLocks noChangeArrowheads="1"/>
            </p:cNvSpPr>
            <p:nvPr/>
          </p:nvSpPr>
          <p:spPr bwMode="auto">
            <a:xfrm>
              <a:off x="3933" y="2510"/>
              <a:ext cx="627" cy="48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582" name="Text Box 6"/>
            <p:cNvSpPr txBox="1">
              <a:spLocks noChangeArrowheads="1"/>
            </p:cNvSpPr>
            <p:nvPr/>
          </p:nvSpPr>
          <p:spPr bwMode="auto">
            <a:xfrm>
              <a:off x="6750" y="2510"/>
              <a:ext cx="627" cy="49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581" name="Text Box 5"/>
            <p:cNvSpPr txBox="1">
              <a:spLocks noChangeArrowheads="1"/>
            </p:cNvSpPr>
            <p:nvPr/>
          </p:nvSpPr>
          <p:spPr bwMode="auto">
            <a:xfrm>
              <a:off x="5915" y="5408"/>
              <a:ext cx="627" cy="48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580" name="Text Box 4"/>
            <p:cNvSpPr txBox="1">
              <a:spLocks noChangeArrowheads="1"/>
            </p:cNvSpPr>
            <p:nvPr/>
          </p:nvSpPr>
          <p:spPr bwMode="auto">
            <a:xfrm>
              <a:off x="7376" y="8306"/>
              <a:ext cx="522" cy="33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579" name="Text Box 3"/>
            <p:cNvSpPr txBox="1">
              <a:spLocks noChangeArrowheads="1"/>
            </p:cNvSpPr>
            <p:nvPr/>
          </p:nvSpPr>
          <p:spPr bwMode="auto">
            <a:xfrm>
              <a:off x="8524" y="5408"/>
              <a:ext cx="627" cy="48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578" name="Text Box 2"/>
            <p:cNvSpPr txBox="1">
              <a:spLocks noChangeArrowheads="1"/>
            </p:cNvSpPr>
            <p:nvPr/>
          </p:nvSpPr>
          <p:spPr bwMode="auto">
            <a:xfrm>
              <a:off x="9776" y="8306"/>
              <a:ext cx="418" cy="48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One-against-Rest (OAR)</a:t>
            </a:r>
            <a:endParaRPr lang="en-US" dirty="0"/>
          </a:p>
        </p:txBody>
      </p:sp>
      <p:sp>
        <p:nvSpPr>
          <p:cNvPr id="3" name="Content Placeholder 2"/>
          <p:cNvSpPr>
            <a:spLocks noGrp="1"/>
          </p:cNvSpPr>
          <p:nvPr>
            <p:ph sz="quarter" idx="1"/>
          </p:nvPr>
        </p:nvSpPr>
        <p:spPr>
          <a:xfrm>
            <a:off x="457200" y="1600200"/>
            <a:ext cx="3581400" cy="4873752"/>
          </a:xfrm>
        </p:spPr>
        <p:txBody>
          <a:bodyPr/>
          <a:lstStyle/>
          <a:p>
            <a:pPr>
              <a:buNone/>
            </a:pPr>
            <a:r>
              <a:rPr lang="en-US" dirty="0" smtClean="0"/>
              <a:t> Ta </a:t>
            </a:r>
            <a:r>
              <a:rPr lang="en-US" dirty="0" err="1" smtClean="0"/>
              <a:t>sử</a:t>
            </a:r>
            <a:r>
              <a:rPr lang="en-US" dirty="0" smtClean="0"/>
              <a:t> </a:t>
            </a:r>
            <a:r>
              <a:rPr lang="en-US" dirty="0" err="1" smtClean="0"/>
              <a:t>dụng</a:t>
            </a:r>
            <a:r>
              <a:rPr lang="en-US" dirty="0" smtClean="0"/>
              <a:t> n(n-1)/2 </a:t>
            </a:r>
            <a:r>
              <a:rPr lang="en-US" dirty="0" err="1" smtClean="0"/>
              <a:t>bộ</a:t>
            </a:r>
            <a:r>
              <a:rPr lang="en-US" dirty="0" smtClean="0"/>
              <a:t> </a:t>
            </a:r>
            <a:r>
              <a:rPr lang="en-US" dirty="0" err="1" smtClean="0"/>
              <a:t>phân</a:t>
            </a:r>
            <a:r>
              <a:rPr lang="en-US" dirty="0" smtClean="0"/>
              <a:t> </a:t>
            </a:r>
            <a:r>
              <a:rPr lang="en-US" dirty="0" err="1" smtClean="0"/>
              <a:t>lớp</a:t>
            </a:r>
            <a:r>
              <a:rPr lang="en-US" dirty="0" smtClean="0"/>
              <a:t> </a:t>
            </a:r>
            <a:r>
              <a:rPr lang="en-US" dirty="0" err="1" smtClean="0"/>
              <a:t>hai</a:t>
            </a:r>
            <a:r>
              <a:rPr lang="en-US" dirty="0" smtClean="0"/>
              <a:t> </a:t>
            </a:r>
            <a:r>
              <a:rPr lang="en-US" dirty="0" err="1" smtClean="0"/>
              <a:t>lớp</a:t>
            </a:r>
            <a:r>
              <a:rPr lang="en-US" dirty="0" smtClean="0"/>
              <a:t> </a:t>
            </a:r>
            <a:r>
              <a:rPr lang="en-US" dirty="0" err="1" smtClean="0"/>
              <a:t>được</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bắt</a:t>
            </a:r>
            <a:r>
              <a:rPr lang="en-US" dirty="0" smtClean="0"/>
              <a:t> </a:t>
            </a:r>
            <a:r>
              <a:rPr lang="en-US" dirty="0" err="1" smtClean="0"/>
              <a:t>cặp</a:t>
            </a:r>
            <a:r>
              <a:rPr lang="en-US" dirty="0" smtClean="0"/>
              <a:t> </a:t>
            </a:r>
            <a:r>
              <a:rPr lang="en-US" dirty="0" err="1" smtClean="0"/>
              <a:t>từng</a:t>
            </a:r>
            <a:r>
              <a:rPr lang="en-US" dirty="0" smtClean="0"/>
              <a:t> </a:t>
            </a:r>
            <a:r>
              <a:rPr lang="en-US" dirty="0" err="1" smtClean="0"/>
              <a:t>hai</a:t>
            </a:r>
            <a:r>
              <a:rPr lang="en-US" dirty="0" smtClean="0"/>
              <a:t> </a:t>
            </a:r>
            <a:r>
              <a:rPr lang="en-US" dirty="0" err="1" smtClean="0"/>
              <a:t>lớp</a:t>
            </a:r>
            <a:r>
              <a:rPr lang="en-US" dirty="0" smtClean="0"/>
              <a:t> </a:t>
            </a:r>
            <a:r>
              <a:rPr lang="en-US" dirty="0" err="1" smtClean="0"/>
              <a:t>một</a:t>
            </a:r>
            <a:r>
              <a:rPr lang="en-US" dirty="0" smtClean="0"/>
              <a:t>.</a:t>
            </a:r>
          </a:p>
          <a:p>
            <a:pPr>
              <a:buNone/>
            </a:pPr>
            <a:endParaRPr lang="en-US" dirty="0"/>
          </a:p>
        </p:txBody>
      </p:sp>
      <p:grpSp>
        <p:nvGrpSpPr>
          <p:cNvPr id="38914" name="Group 2"/>
          <p:cNvGrpSpPr>
            <a:grpSpLocks noChangeAspect="1"/>
          </p:cNvGrpSpPr>
          <p:nvPr/>
        </p:nvGrpSpPr>
        <p:grpSpPr bwMode="auto">
          <a:xfrm>
            <a:off x="4419600" y="1600200"/>
            <a:ext cx="3810000" cy="4648200"/>
            <a:chOff x="1985" y="6997"/>
            <a:chExt cx="8640" cy="7560"/>
          </a:xfrm>
        </p:grpSpPr>
        <p:sp>
          <p:nvSpPr>
            <p:cNvPr id="38915" name="AutoShape 3"/>
            <p:cNvSpPr>
              <a:spLocks noChangeAspect="1" noChangeArrowheads="1"/>
            </p:cNvSpPr>
            <p:nvPr/>
          </p:nvSpPr>
          <p:spPr bwMode="auto">
            <a:xfrm>
              <a:off x="1985" y="6997"/>
              <a:ext cx="8640" cy="756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Text Box 4"/>
            <p:cNvSpPr txBox="1">
              <a:spLocks noChangeArrowheads="1"/>
            </p:cNvSpPr>
            <p:nvPr/>
          </p:nvSpPr>
          <p:spPr bwMode="auto">
            <a:xfrm>
              <a:off x="2166" y="7357"/>
              <a:ext cx="1979"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300" b="0" i="0" u="none" strike="noStrike" cap="none" normalizeH="0" baseline="0" smtClean="0">
                  <a:ln>
                    <a:noFill/>
                  </a:ln>
                  <a:solidFill>
                    <a:schemeClr val="tx1"/>
                  </a:solidFill>
                  <a:effectLst/>
                  <a:latin typeface="Calibri" pitchFamily="34" charset="0"/>
                  <a:cs typeface="Arial" pitchFamily="34" charset="0"/>
                </a:rPr>
                <a:t>Công nghệ</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917" name="Text Box 5"/>
            <p:cNvSpPr txBox="1">
              <a:spLocks noChangeArrowheads="1"/>
            </p:cNvSpPr>
            <p:nvPr/>
          </p:nvSpPr>
          <p:spPr bwMode="auto">
            <a:xfrm>
              <a:off x="4325" y="9877"/>
              <a:ext cx="2161"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300" b="0" i="0" u="none" strike="noStrike" cap="none" normalizeH="0" baseline="0" smtClean="0">
                  <a:ln>
                    <a:noFill/>
                  </a:ln>
                  <a:solidFill>
                    <a:schemeClr val="tx1"/>
                  </a:solidFill>
                  <a:effectLst/>
                  <a:latin typeface="Calibri" pitchFamily="34" charset="0"/>
                  <a:cs typeface="Arial" pitchFamily="34" charset="0"/>
                </a:rPr>
                <a:t>Y tế</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918" name="Text Box 6"/>
            <p:cNvSpPr txBox="1">
              <a:spLocks noChangeArrowheads="1"/>
            </p:cNvSpPr>
            <p:nvPr/>
          </p:nvSpPr>
          <p:spPr bwMode="auto">
            <a:xfrm>
              <a:off x="4325" y="7357"/>
              <a:ext cx="1981"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300" b="0" i="0" u="none" strike="noStrike" cap="none" normalizeH="0" baseline="0" smtClean="0">
                  <a:ln>
                    <a:noFill/>
                  </a:ln>
                  <a:solidFill>
                    <a:schemeClr val="tx1"/>
                  </a:solidFill>
                  <a:effectLst/>
                  <a:latin typeface="Calibri" pitchFamily="34" charset="0"/>
                  <a:cs typeface="Arial" pitchFamily="34" charset="0"/>
                </a:rPr>
                <a:t>Giáo dục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919" name="Line 7"/>
            <p:cNvSpPr>
              <a:spLocks noChangeShapeType="1"/>
            </p:cNvSpPr>
            <p:nvPr/>
          </p:nvSpPr>
          <p:spPr bwMode="auto">
            <a:xfrm>
              <a:off x="6666" y="7717"/>
              <a:ext cx="1256" cy="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8920" name="Oval 8"/>
            <p:cNvSpPr>
              <a:spLocks noChangeArrowheads="1"/>
            </p:cNvSpPr>
            <p:nvPr/>
          </p:nvSpPr>
          <p:spPr bwMode="auto">
            <a:xfrm>
              <a:off x="8105" y="7228"/>
              <a:ext cx="2159" cy="94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921" name="Text Box 9"/>
            <p:cNvSpPr txBox="1">
              <a:spLocks noChangeArrowheads="1"/>
            </p:cNvSpPr>
            <p:nvPr/>
          </p:nvSpPr>
          <p:spPr bwMode="auto">
            <a:xfrm>
              <a:off x="8003" y="7315"/>
              <a:ext cx="2361" cy="8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Bộ phân lớp </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Công nghệ-Giáo dục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922" name="Text Box 10"/>
            <p:cNvSpPr txBox="1">
              <a:spLocks noChangeArrowheads="1"/>
            </p:cNvSpPr>
            <p:nvPr/>
          </p:nvSpPr>
          <p:spPr bwMode="auto">
            <a:xfrm>
              <a:off x="2166" y="8617"/>
              <a:ext cx="1978"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300" b="0" i="0" u="none" strike="noStrike" cap="none" normalizeH="0" baseline="0" smtClean="0">
                  <a:ln>
                    <a:noFill/>
                  </a:ln>
                  <a:solidFill>
                    <a:schemeClr val="tx1"/>
                  </a:solidFill>
                  <a:effectLst/>
                  <a:latin typeface="Calibri" pitchFamily="34" charset="0"/>
                  <a:cs typeface="Arial" pitchFamily="34" charset="0"/>
                </a:rPr>
                <a:t>Công nghệ</a:t>
              </a:r>
              <a:endParaRPr kumimoji="0" lang="en-US" sz="13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923" name="Oval 11"/>
            <p:cNvSpPr>
              <a:spLocks noChangeArrowheads="1"/>
            </p:cNvSpPr>
            <p:nvPr/>
          </p:nvSpPr>
          <p:spPr bwMode="auto">
            <a:xfrm>
              <a:off x="8105" y="8437"/>
              <a:ext cx="2159" cy="9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924" name="Text Box 12"/>
            <p:cNvSpPr txBox="1">
              <a:spLocks noChangeArrowheads="1"/>
            </p:cNvSpPr>
            <p:nvPr/>
          </p:nvSpPr>
          <p:spPr bwMode="auto">
            <a:xfrm>
              <a:off x="8016" y="8490"/>
              <a:ext cx="2422" cy="8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Bộ phân lớp </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Công nghệ-Thể</a:t>
              </a:r>
              <a:r>
                <a:rPr kumimoji="0" lang="en-US" sz="1000" b="0" i="0" u="none" strike="noStrike" cap="none" normalizeH="0" baseline="0" smtClean="0">
                  <a:ln>
                    <a:noFill/>
                  </a:ln>
                  <a:solidFill>
                    <a:schemeClr val="tx1"/>
                  </a:solidFill>
                  <a:effectLst/>
                  <a:latin typeface="Calibri" pitchFamily="34" charset="0"/>
                  <a:cs typeface="Arial" pitchFamily="34" charset="0"/>
                </a:rPr>
                <a:t> </a:t>
              </a:r>
              <a:r>
                <a:rPr kumimoji="0" lang="en-US" sz="1100" b="0" i="0" u="none" strike="noStrike" cap="none" normalizeH="0" baseline="0" smtClean="0">
                  <a:ln>
                    <a:noFill/>
                  </a:ln>
                  <a:solidFill>
                    <a:schemeClr val="tx1"/>
                  </a:solidFill>
                  <a:effectLst/>
                  <a:latin typeface="Calibri" pitchFamily="34" charset="0"/>
                  <a:cs typeface="Arial" pitchFamily="34" charset="0"/>
                </a:rPr>
                <a:t>Thao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925" name="Line 13"/>
            <p:cNvSpPr>
              <a:spLocks noChangeShapeType="1"/>
            </p:cNvSpPr>
            <p:nvPr/>
          </p:nvSpPr>
          <p:spPr bwMode="auto">
            <a:xfrm>
              <a:off x="6666" y="8797"/>
              <a:ext cx="1254" cy="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8926" name="Text Box 14"/>
            <p:cNvSpPr txBox="1">
              <a:spLocks noChangeArrowheads="1"/>
            </p:cNvSpPr>
            <p:nvPr/>
          </p:nvSpPr>
          <p:spPr bwMode="auto">
            <a:xfrm>
              <a:off x="4325" y="8617"/>
              <a:ext cx="1981"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300" b="0" i="0" u="none" strike="noStrike" cap="none" normalizeH="0" baseline="0" smtClean="0">
                  <a:ln>
                    <a:noFill/>
                  </a:ln>
                  <a:solidFill>
                    <a:schemeClr val="tx1"/>
                  </a:solidFill>
                  <a:effectLst/>
                  <a:latin typeface="Calibri" pitchFamily="34" charset="0"/>
                  <a:cs typeface="Arial" pitchFamily="34" charset="0"/>
                </a:rPr>
                <a:t>Thể thao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927" name="Oval 15"/>
            <p:cNvSpPr>
              <a:spLocks noChangeArrowheads="1"/>
            </p:cNvSpPr>
            <p:nvPr/>
          </p:nvSpPr>
          <p:spPr bwMode="auto">
            <a:xfrm>
              <a:off x="8105" y="9697"/>
              <a:ext cx="2159" cy="9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928" name="Oval 16"/>
            <p:cNvSpPr>
              <a:spLocks noChangeArrowheads="1"/>
            </p:cNvSpPr>
            <p:nvPr/>
          </p:nvSpPr>
          <p:spPr bwMode="auto">
            <a:xfrm>
              <a:off x="8105" y="10957"/>
              <a:ext cx="2159" cy="9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929" name="Text Box 17"/>
            <p:cNvSpPr txBox="1">
              <a:spLocks noChangeArrowheads="1"/>
            </p:cNvSpPr>
            <p:nvPr/>
          </p:nvSpPr>
          <p:spPr bwMode="auto">
            <a:xfrm>
              <a:off x="2166" y="9877"/>
              <a:ext cx="1978"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300" b="0" i="0" u="none" strike="noStrike" cap="none" normalizeH="0" baseline="0" smtClean="0">
                  <a:ln>
                    <a:noFill/>
                  </a:ln>
                  <a:solidFill>
                    <a:schemeClr val="tx1"/>
                  </a:solidFill>
                  <a:effectLst/>
                  <a:latin typeface="Calibri" pitchFamily="34" charset="0"/>
                  <a:cs typeface="Arial" pitchFamily="34" charset="0"/>
                </a:rPr>
                <a:t>Công nghệ</a:t>
              </a:r>
              <a:endParaRPr kumimoji="0" lang="en-US" sz="13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930" name="Line 18"/>
            <p:cNvSpPr>
              <a:spLocks noChangeShapeType="1"/>
            </p:cNvSpPr>
            <p:nvPr/>
          </p:nvSpPr>
          <p:spPr bwMode="auto">
            <a:xfrm>
              <a:off x="6666" y="10057"/>
              <a:ext cx="1254" cy="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8931" name="Oval 19"/>
            <p:cNvSpPr>
              <a:spLocks noChangeArrowheads="1"/>
            </p:cNvSpPr>
            <p:nvPr/>
          </p:nvSpPr>
          <p:spPr bwMode="auto">
            <a:xfrm>
              <a:off x="8105" y="12217"/>
              <a:ext cx="2159" cy="9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932" name="Oval 20"/>
            <p:cNvSpPr>
              <a:spLocks noChangeArrowheads="1"/>
            </p:cNvSpPr>
            <p:nvPr/>
          </p:nvSpPr>
          <p:spPr bwMode="auto">
            <a:xfrm>
              <a:off x="8105" y="13477"/>
              <a:ext cx="2159" cy="9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933" name="Line 21"/>
            <p:cNvSpPr>
              <a:spLocks noChangeShapeType="1"/>
            </p:cNvSpPr>
            <p:nvPr/>
          </p:nvSpPr>
          <p:spPr bwMode="auto">
            <a:xfrm>
              <a:off x="6666" y="11317"/>
              <a:ext cx="1254" cy="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8934" name="Line 22"/>
            <p:cNvSpPr>
              <a:spLocks noChangeShapeType="1"/>
            </p:cNvSpPr>
            <p:nvPr/>
          </p:nvSpPr>
          <p:spPr bwMode="auto">
            <a:xfrm>
              <a:off x="6666" y="12577"/>
              <a:ext cx="1254" cy="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8935" name="Text Box 23"/>
            <p:cNvSpPr txBox="1">
              <a:spLocks noChangeArrowheads="1"/>
            </p:cNvSpPr>
            <p:nvPr/>
          </p:nvSpPr>
          <p:spPr bwMode="auto">
            <a:xfrm>
              <a:off x="2226" y="11137"/>
              <a:ext cx="198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300" b="0" i="0" u="none" strike="noStrike" cap="none" normalizeH="0" baseline="0" smtClean="0">
                  <a:ln>
                    <a:noFill/>
                  </a:ln>
                  <a:solidFill>
                    <a:schemeClr val="tx1"/>
                  </a:solidFill>
                  <a:effectLst/>
                  <a:latin typeface="Calibri" pitchFamily="34" charset="0"/>
                  <a:cs typeface="Arial" pitchFamily="34" charset="0"/>
                </a:rPr>
                <a:t>Giáo dục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936" name="Text Box 24"/>
            <p:cNvSpPr txBox="1">
              <a:spLocks noChangeArrowheads="1"/>
            </p:cNvSpPr>
            <p:nvPr/>
          </p:nvSpPr>
          <p:spPr bwMode="auto">
            <a:xfrm>
              <a:off x="4488" y="11137"/>
              <a:ext cx="1982"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300" b="0" i="0" u="none" strike="noStrike" cap="none" normalizeH="0" baseline="0" smtClean="0">
                  <a:ln>
                    <a:noFill/>
                  </a:ln>
                  <a:solidFill>
                    <a:schemeClr val="tx1"/>
                  </a:solidFill>
                  <a:effectLst/>
                  <a:latin typeface="Calibri" pitchFamily="34" charset="0"/>
                  <a:cs typeface="Arial" pitchFamily="34" charset="0"/>
                </a:rPr>
                <a:t>Thể thao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937" name="Text Box 25"/>
            <p:cNvSpPr txBox="1">
              <a:spLocks noChangeArrowheads="1"/>
            </p:cNvSpPr>
            <p:nvPr/>
          </p:nvSpPr>
          <p:spPr bwMode="auto">
            <a:xfrm>
              <a:off x="2166" y="12397"/>
              <a:ext cx="1978"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cs typeface="Arial" pitchFamily="34" charset="0"/>
                </a:rPr>
                <a:t>Giáo</a:t>
              </a:r>
              <a:r>
                <a:rPr kumimoji="0" lang="en-US" sz="1300" b="0" i="0" u="none" strike="noStrike" cap="none" normalizeH="0" baseline="0" dirty="0" smtClean="0">
                  <a:ln>
                    <a:noFill/>
                  </a:ln>
                  <a:solidFill>
                    <a:schemeClr val="tx1"/>
                  </a:solidFill>
                  <a:effectLst/>
                  <a:latin typeface="Calibri" pitchFamily="34" charset="0"/>
                  <a:cs typeface="Arial" pitchFamily="34" charset="0"/>
                </a:rPr>
                <a:t> </a:t>
              </a:r>
              <a:r>
                <a:rPr kumimoji="0" lang="en-US" sz="1300" b="0" i="0" u="none" strike="noStrike" cap="none" normalizeH="0" baseline="0" dirty="0" err="1" smtClean="0">
                  <a:ln>
                    <a:noFill/>
                  </a:ln>
                  <a:solidFill>
                    <a:schemeClr val="tx1"/>
                  </a:solidFill>
                  <a:effectLst/>
                  <a:latin typeface="Calibri" pitchFamily="34" charset="0"/>
                  <a:cs typeface="Arial" pitchFamily="34" charset="0"/>
                </a:rPr>
                <a:t>dục</a:t>
              </a:r>
              <a:endParaRPr kumimoji="0" lang="en-US" sz="13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8938" name="Text Box 26"/>
            <p:cNvSpPr txBox="1">
              <a:spLocks noChangeArrowheads="1"/>
            </p:cNvSpPr>
            <p:nvPr/>
          </p:nvSpPr>
          <p:spPr bwMode="auto">
            <a:xfrm>
              <a:off x="4325" y="12397"/>
              <a:ext cx="2162"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300" b="0" i="0" u="none" strike="noStrike" cap="none" normalizeH="0" baseline="0" smtClean="0">
                  <a:ln>
                    <a:noFill/>
                  </a:ln>
                  <a:solidFill>
                    <a:schemeClr val="tx1"/>
                  </a:solidFill>
                  <a:effectLst/>
                  <a:latin typeface="Calibri" pitchFamily="34" charset="0"/>
                  <a:cs typeface="Arial" pitchFamily="34" charset="0"/>
                </a:rPr>
                <a:t>Y tế</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939" name="Line 27"/>
            <p:cNvSpPr>
              <a:spLocks noChangeShapeType="1"/>
            </p:cNvSpPr>
            <p:nvPr/>
          </p:nvSpPr>
          <p:spPr bwMode="auto">
            <a:xfrm>
              <a:off x="6666" y="14017"/>
              <a:ext cx="1253" cy="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8940" name="Text Box 28"/>
            <p:cNvSpPr txBox="1">
              <a:spLocks noChangeArrowheads="1"/>
            </p:cNvSpPr>
            <p:nvPr/>
          </p:nvSpPr>
          <p:spPr bwMode="auto">
            <a:xfrm>
              <a:off x="2166" y="13837"/>
              <a:ext cx="198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300" b="0" i="0" u="none" strike="noStrike" cap="none" normalizeH="0" baseline="0" smtClean="0">
                  <a:ln>
                    <a:noFill/>
                  </a:ln>
                  <a:solidFill>
                    <a:schemeClr val="tx1"/>
                  </a:solidFill>
                  <a:effectLst/>
                  <a:latin typeface="Calibri" pitchFamily="34" charset="0"/>
                  <a:cs typeface="Arial" pitchFamily="34" charset="0"/>
                </a:rPr>
                <a:t>Thể thao</a:t>
              </a:r>
              <a:endParaRPr kumimoji="0" lang="en-US" sz="13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941" name="Text Box 29"/>
            <p:cNvSpPr txBox="1">
              <a:spLocks noChangeArrowheads="1"/>
            </p:cNvSpPr>
            <p:nvPr/>
          </p:nvSpPr>
          <p:spPr bwMode="auto">
            <a:xfrm>
              <a:off x="4325" y="13837"/>
              <a:ext cx="2162"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300" b="0" i="0" u="none" strike="noStrike" cap="none" normalizeH="0" baseline="0" smtClean="0">
                  <a:ln>
                    <a:noFill/>
                  </a:ln>
                  <a:solidFill>
                    <a:schemeClr val="tx1"/>
                  </a:solidFill>
                  <a:effectLst/>
                  <a:latin typeface="Calibri" pitchFamily="34" charset="0"/>
                  <a:cs typeface="Arial" pitchFamily="34" charset="0"/>
                </a:rPr>
                <a:t>Y tế</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942" name="Text Box 30"/>
            <p:cNvSpPr txBox="1">
              <a:spLocks noChangeArrowheads="1"/>
            </p:cNvSpPr>
            <p:nvPr/>
          </p:nvSpPr>
          <p:spPr bwMode="auto">
            <a:xfrm>
              <a:off x="8203" y="9809"/>
              <a:ext cx="1980" cy="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Bộ phân lớp </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Công nghệ-Y tế</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943" name="Text Box 31"/>
            <p:cNvSpPr txBox="1">
              <a:spLocks noChangeArrowheads="1"/>
            </p:cNvSpPr>
            <p:nvPr/>
          </p:nvSpPr>
          <p:spPr bwMode="auto">
            <a:xfrm>
              <a:off x="8116" y="11013"/>
              <a:ext cx="2237" cy="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Bộ phân lớp </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Giáo dục-Thể Thao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944" name="Text Box 32"/>
            <p:cNvSpPr txBox="1">
              <a:spLocks noChangeArrowheads="1"/>
            </p:cNvSpPr>
            <p:nvPr/>
          </p:nvSpPr>
          <p:spPr bwMode="auto">
            <a:xfrm>
              <a:off x="8201" y="12067"/>
              <a:ext cx="1980" cy="1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Bộ phân lớp </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Giáo dục–Y tế</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945" name="Text Box 33"/>
            <p:cNvSpPr txBox="1">
              <a:spLocks noChangeArrowheads="1"/>
            </p:cNvSpPr>
            <p:nvPr/>
          </p:nvSpPr>
          <p:spPr bwMode="auto">
            <a:xfrm>
              <a:off x="8173" y="13360"/>
              <a:ext cx="1980" cy="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Bộ phân lớp</a:t>
              </a:r>
              <a:endParaRPr kumimoji="0" lang="en-U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Thể Thao-Y tế</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57200" y="354013"/>
            <a:ext cx="8229600" cy="609600"/>
          </a:xfrm>
        </p:spPr>
        <p:txBody>
          <a:bodyPr>
            <a:noAutofit/>
          </a:bodyPr>
          <a:lstStyle/>
          <a:p>
            <a:r>
              <a:rPr lang="en-US" sz="2000" dirty="0" err="1" smtClean="0"/>
              <a:t>Khái</a:t>
            </a:r>
            <a:r>
              <a:rPr lang="en-US" sz="2000" dirty="0" smtClean="0"/>
              <a:t> </a:t>
            </a:r>
            <a:r>
              <a:rPr lang="en-US" sz="2000" dirty="0" err="1" smtClean="0"/>
              <a:t>niệm</a:t>
            </a:r>
            <a:r>
              <a:rPr lang="en-US" sz="2000" dirty="0" smtClean="0"/>
              <a:t> </a:t>
            </a:r>
            <a:r>
              <a:rPr lang="en-US" sz="2000" dirty="0" err="1" smtClean="0"/>
              <a:t>về</a:t>
            </a:r>
            <a:r>
              <a:rPr lang="en-US" sz="2000" dirty="0" smtClean="0"/>
              <a:t> Document/ categorization classification</a:t>
            </a:r>
            <a:endParaRPr lang="en-US" sz="2000" dirty="0">
              <a:latin typeface="Arial" charset="0"/>
            </a:endParaRPr>
          </a:p>
        </p:txBody>
      </p:sp>
      <p:sp>
        <p:nvSpPr>
          <p:cNvPr id="142339" name="Rectangle 3"/>
          <p:cNvSpPr>
            <a:spLocks noGrp="1" noChangeArrowheads="1"/>
          </p:cNvSpPr>
          <p:nvPr>
            <p:ph sz="quarter" idx="1"/>
          </p:nvPr>
        </p:nvSpPr>
        <p:spPr>
          <a:xfrm>
            <a:off x="301625" y="1524000"/>
            <a:ext cx="8540750" cy="4724400"/>
          </a:xfrm>
        </p:spPr>
        <p:txBody>
          <a:bodyPr/>
          <a:lstStyle/>
          <a:p>
            <a:r>
              <a:rPr lang="en-US" dirty="0" err="1" smtClean="0"/>
              <a:t>Phân</a:t>
            </a:r>
            <a:r>
              <a:rPr lang="en-US" dirty="0" smtClean="0"/>
              <a:t> </a:t>
            </a:r>
            <a:r>
              <a:rPr lang="en-US" dirty="0" err="1" smtClean="0"/>
              <a:t>loại</a:t>
            </a:r>
            <a:r>
              <a:rPr lang="en-US" dirty="0" smtClean="0"/>
              <a:t> (</a:t>
            </a:r>
            <a:r>
              <a:rPr lang="en-US" dirty="0" err="1" smtClean="0"/>
              <a:t>phân</a:t>
            </a:r>
            <a:r>
              <a:rPr lang="en-US" dirty="0" smtClean="0"/>
              <a:t> </a:t>
            </a:r>
            <a:r>
              <a:rPr lang="en-US" dirty="0" err="1" smtClean="0"/>
              <a:t>lớp</a:t>
            </a:r>
            <a:r>
              <a:rPr lang="en-US" dirty="0" smtClean="0"/>
              <a:t> )</a:t>
            </a:r>
            <a:r>
              <a:rPr lang="en-US" dirty="0" err="1" smtClean="0"/>
              <a:t>văn</a:t>
            </a:r>
            <a:r>
              <a:rPr lang="en-US" dirty="0" smtClean="0"/>
              <a:t> </a:t>
            </a:r>
            <a:r>
              <a:rPr lang="en-US" dirty="0" err="1" smtClean="0"/>
              <a:t>bản</a:t>
            </a:r>
            <a:r>
              <a:rPr lang="en-US" dirty="0" smtClean="0"/>
              <a:t> </a:t>
            </a:r>
            <a:r>
              <a:rPr lang="en-US" dirty="0" err="1" smtClean="0"/>
              <a:t>là</a:t>
            </a:r>
            <a:r>
              <a:rPr lang="en-US" dirty="0" smtClean="0"/>
              <a:t> </a:t>
            </a:r>
            <a:r>
              <a:rPr lang="en-US" dirty="0" err="1" smtClean="0"/>
              <a:t>công</a:t>
            </a:r>
            <a:r>
              <a:rPr lang="en-US" dirty="0" smtClean="0"/>
              <a:t> </a:t>
            </a:r>
            <a:r>
              <a:rPr lang="en-US" dirty="0" err="1" smtClean="0"/>
              <a:t>việc</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nội</a:t>
            </a:r>
            <a:r>
              <a:rPr lang="en-US" dirty="0" smtClean="0"/>
              <a:t> dung </a:t>
            </a:r>
            <a:r>
              <a:rPr lang="en-US" dirty="0" err="1" smtClean="0"/>
              <a:t>của</a:t>
            </a:r>
            <a:r>
              <a:rPr lang="en-US" dirty="0" smtClean="0"/>
              <a:t> </a:t>
            </a:r>
            <a:r>
              <a:rPr lang="en-US" dirty="0" err="1" smtClean="0"/>
              <a:t>văn</a:t>
            </a:r>
            <a:r>
              <a:rPr lang="en-US" dirty="0" smtClean="0"/>
              <a:t> </a:t>
            </a:r>
            <a:r>
              <a:rPr lang="en-US" dirty="0" err="1" smtClean="0"/>
              <a:t>bản</a:t>
            </a:r>
            <a:r>
              <a:rPr lang="en-US" dirty="0" smtClean="0"/>
              <a:t> </a:t>
            </a:r>
            <a:r>
              <a:rPr lang="en-US" dirty="0" err="1" smtClean="0"/>
              <a:t>và</a:t>
            </a:r>
            <a:r>
              <a:rPr lang="en-US" dirty="0" smtClean="0"/>
              <a:t> </a:t>
            </a:r>
            <a:r>
              <a:rPr lang="en-US" dirty="0" err="1" smtClean="0"/>
              <a:t>sau</a:t>
            </a:r>
            <a:r>
              <a:rPr lang="en-US" dirty="0" smtClean="0"/>
              <a:t> </a:t>
            </a:r>
            <a:r>
              <a:rPr lang="en-US" dirty="0" err="1" smtClean="0"/>
              <a:t>đó</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r>
              <a:rPr lang="en-US" dirty="0" smtClean="0"/>
              <a:t> (hay </a:t>
            </a:r>
            <a:r>
              <a:rPr lang="en-US" dirty="0" err="1" smtClean="0"/>
              <a:t>dự</a:t>
            </a:r>
            <a:r>
              <a:rPr lang="en-US" dirty="0" smtClean="0"/>
              <a:t> </a:t>
            </a:r>
            <a:r>
              <a:rPr lang="en-US" dirty="0" err="1" smtClean="0"/>
              <a:t>đoán</a:t>
            </a:r>
            <a:r>
              <a:rPr lang="en-US" dirty="0" smtClean="0"/>
              <a:t>) </a:t>
            </a:r>
            <a:r>
              <a:rPr lang="en-US" dirty="0" err="1" smtClean="0"/>
              <a:t>văn</a:t>
            </a:r>
            <a:r>
              <a:rPr lang="en-US" dirty="0" smtClean="0"/>
              <a:t> </a:t>
            </a:r>
            <a:r>
              <a:rPr lang="en-US" dirty="0" err="1" smtClean="0"/>
              <a:t>bản</a:t>
            </a:r>
            <a:r>
              <a:rPr lang="en-US" dirty="0" smtClean="0"/>
              <a:t> </a:t>
            </a:r>
            <a:r>
              <a:rPr lang="en-US" dirty="0" err="1" smtClean="0"/>
              <a:t>này</a:t>
            </a:r>
            <a:r>
              <a:rPr lang="en-US" dirty="0" smtClean="0"/>
              <a:t> </a:t>
            </a:r>
            <a:r>
              <a:rPr lang="en-US" dirty="0" err="1" smtClean="0"/>
              <a:t>thuộc</a:t>
            </a:r>
            <a:r>
              <a:rPr lang="en-US" dirty="0" smtClean="0"/>
              <a:t> </a:t>
            </a:r>
            <a:r>
              <a:rPr lang="en-US" dirty="0" err="1" smtClean="0"/>
              <a:t>nhóm</a:t>
            </a:r>
            <a:r>
              <a:rPr lang="en-US" dirty="0" smtClean="0"/>
              <a:t> </a:t>
            </a:r>
            <a:r>
              <a:rPr lang="en-US" dirty="0" err="1" smtClean="0"/>
              <a:t>nào</a:t>
            </a:r>
            <a:r>
              <a:rPr lang="en-US" dirty="0" smtClean="0"/>
              <a:t> </a:t>
            </a:r>
            <a:r>
              <a:rPr lang="en-US" dirty="0" err="1" smtClean="0"/>
              <a:t>trong</a:t>
            </a:r>
            <a:r>
              <a:rPr lang="en-US" dirty="0" smtClean="0"/>
              <a:t> </a:t>
            </a:r>
            <a:r>
              <a:rPr lang="en-US" dirty="0" err="1" smtClean="0"/>
              <a:t>các</a:t>
            </a:r>
            <a:r>
              <a:rPr lang="en-US" dirty="0" smtClean="0"/>
              <a:t> </a:t>
            </a:r>
            <a:r>
              <a:rPr lang="en-US" dirty="0" err="1" smtClean="0"/>
              <a:t>nhóm</a:t>
            </a:r>
            <a:r>
              <a:rPr lang="en-US" dirty="0" smtClean="0"/>
              <a:t> </a:t>
            </a:r>
            <a:r>
              <a:rPr lang="en-US" dirty="0" err="1" smtClean="0"/>
              <a:t>văn</a:t>
            </a:r>
            <a:r>
              <a:rPr lang="en-US" dirty="0" smtClean="0"/>
              <a:t> </a:t>
            </a:r>
            <a:r>
              <a:rPr lang="en-US" dirty="0" err="1" smtClean="0"/>
              <a:t>bản</a:t>
            </a:r>
            <a:r>
              <a:rPr lang="en-US" dirty="0" smtClean="0"/>
              <a:t> </a:t>
            </a:r>
            <a:r>
              <a:rPr lang="en-US" dirty="0" err="1" smtClean="0"/>
              <a:t>đã</a:t>
            </a:r>
            <a:r>
              <a:rPr lang="en-US" dirty="0" smtClean="0"/>
              <a:t> </a:t>
            </a:r>
            <a:r>
              <a:rPr lang="en-US" dirty="0" err="1" smtClean="0"/>
              <a:t>cho</a:t>
            </a:r>
            <a:r>
              <a:rPr lang="en-US" dirty="0" smtClean="0"/>
              <a:t> </a:t>
            </a:r>
            <a:r>
              <a:rPr lang="en-US" dirty="0" err="1" smtClean="0"/>
              <a:t>trước</a:t>
            </a:r>
            <a:r>
              <a:rPr lang="en-US" dirty="0" smtClean="0"/>
              <a:t>. </a:t>
            </a:r>
          </a:p>
          <a:p>
            <a:pPr>
              <a:buNone/>
            </a:pPr>
            <a:r>
              <a:rPr lang="en-US" i="1" dirty="0" smtClean="0">
                <a:latin typeface="Arial" charset="0"/>
              </a:rPr>
              <a:t> </a:t>
            </a:r>
            <a:r>
              <a:rPr lang="en-US" i="1" dirty="0" err="1" smtClean="0">
                <a:latin typeface="Arial" charset="0"/>
              </a:rPr>
              <a:t>Gồm</a:t>
            </a:r>
            <a:r>
              <a:rPr lang="en-US" i="1" dirty="0" smtClean="0">
                <a:latin typeface="Arial" charset="0"/>
              </a:rPr>
              <a:t> </a:t>
            </a:r>
            <a:r>
              <a:rPr lang="en-US" i="1" dirty="0" err="1">
                <a:latin typeface="Arial" charset="0"/>
              </a:rPr>
              <a:t>hai</a:t>
            </a:r>
            <a:r>
              <a:rPr lang="en-US" i="1" dirty="0">
                <a:latin typeface="Arial" charset="0"/>
              </a:rPr>
              <a:t> </a:t>
            </a:r>
            <a:r>
              <a:rPr lang="en-US" i="1" dirty="0" err="1">
                <a:latin typeface="Arial" charset="0"/>
              </a:rPr>
              <a:t>giai</a:t>
            </a:r>
            <a:r>
              <a:rPr lang="en-US" i="1" dirty="0">
                <a:latin typeface="Arial" charset="0"/>
              </a:rPr>
              <a:t> </a:t>
            </a:r>
            <a:r>
              <a:rPr lang="en-US" i="1" dirty="0" err="1">
                <a:latin typeface="Arial" charset="0"/>
              </a:rPr>
              <a:t>đoạn</a:t>
            </a:r>
            <a:r>
              <a:rPr lang="en-US" i="1" dirty="0">
                <a:latin typeface="Arial" charset="0"/>
              </a:rPr>
              <a:t>:</a:t>
            </a:r>
          </a:p>
          <a:p>
            <a:pPr lvl="1"/>
            <a:r>
              <a:rPr lang="en-US" sz="2800" b="1" dirty="0" err="1" smtClean="0"/>
              <a:t>Học</a:t>
            </a:r>
            <a:r>
              <a:rPr lang="en-US" sz="2800" b="1" dirty="0" smtClean="0"/>
              <a:t>(</a:t>
            </a:r>
            <a:r>
              <a:rPr lang="en-US" sz="2800" b="1" dirty="0" err="1" smtClean="0"/>
              <a:t>xây</a:t>
            </a:r>
            <a:r>
              <a:rPr lang="en-US" sz="2800" b="1" dirty="0" smtClean="0"/>
              <a:t> </a:t>
            </a:r>
            <a:r>
              <a:rPr lang="en-US" sz="2800" b="1" dirty="0" err="1" smtClean="0"/>
              <a:t>dựng</a:t>
            </a:r>
            <a:r>
              <a:rPr lang="en-US" sz="2800" b="1" dirty="0" smtClean="0"/>
              <a:t> </a:t>
            </a:r>
            <a:r>
              <a:rPr lang="en-US" sz="2800" b="1" dirty="0" err="1" smtClean="0"/>
              <a:t>mô</a:t>
            </a:r>
            <a:r>
              <a:rPr lang="en-US" sz="2800" b="1" dirty="0" smtClean="0"/>
              <a:t> </a:t>
            </a:r>
            <a:r>
              <a:rPr lang="en-US" sz="2800" b="1" dirty="0" err="1" smtClean="0"/>
              <a:t>hình</a:t>
            </a:r>
            <a:r>
              <a:rPr lang="en-US" sz="2800" b="1" dirty="0" smtClean="0"/>
              <a:t>)</a:t>
            </a:r>
            <a:r>
              <a:rPr lang="en-US" sz="2400" dirty="0" smtClean="0"/>
              <a:t>: </a:t>
            </a:r>
            <a:r>
              <a:rPr lang="en-US" sz="2400" dirty="0" err="1"/>
              <a:t>rút</a:t>
            </a:r>
            <a:r>
              <a:rPr lang="en-US" sz="2400" dirty="0"/>
              <a:t> </a:t>
            </a:r>
            <a:r>
              <a:rPr lang="en-US" sz="2400" dirty="0" err="1"/>
              <a:t>trích</a:t>
            </a:r>
            <a:r>
              <a:rPr lang="en-US" sz="2400" dirty="0"/>
              <a:t> </a:t>
            </a:r>
            <a:r>
              <a:rPr lang="en-US" sz="2400" dirty="0" err="1"/>
              <a:t>đặc</a:t>
            </a:r>
            <a:r>
              <a:rPr lang="en-US" sz="2400" dirty="0"/>
              <a:t> </a:t>
            </a:r>
            <a:r>
              <a:rPr lang="en-US" sz="2400" dirty="0" err="1"/>
              <a:t>trưng</a:t>
            </a:r>
            <a:r>
              <a:rPr lang="en-US" sz="2400" dirty="0"/>
              <a:t> </a:t>
            </a:r>
            <a:r>
              <a:rPr lang="en-US" sz="2400" dirty="0" err="1"/>
              <a:t>từ</a:t>
            </a:r>
            <a:r>
              <a:rPr lang="en-US" sz="2400" dirty="0"/>
              <a:t> </a:t>
            </a:r>
            <a:r>
              <a:rPr lang="en-US" sz="2400" dirty="0" err="1"/>
              <a:t>các</a:t>
            </a:r>
            <a:r>
              <a:rPr lang="en-US" sz="2400" dirty="0"/>
              <a:t> </a:t>
            </a:r>
            <a:r>
              <a:rPr lang="en-US" sz="2400" dirty="0" err="1"/>
              <a:t>tài</a:t>
            </a:r>
            <a:r>
              <a:rPr lang="en-US" sz="2400" dirty="0"/>
              <a:t> </a:t>
            </a:r>
            <a:r>
              <a:rPr lang="en-US" sz="2400" dirty="0" err="1"/>
              <a:t>liệu</a:t>
            </a:r>
            <a:r>
              <a:rPr lang="en-US" sz="2400" dirty="0"/>
              <a:t> </a:t>
            </a:r>
            <a:r>
              <a:rPr lang="en-US" sz="2400" dirty="0" err="1"/>
              <a:t>đã</a:t>
            </a:r>
            <a:r>
              <a:rPr lang="en-US" sz="2400" dirty="0"/>
              <a:t> </a:t>
            </a:r>
            <a:r>
              <a:rPr lang="en-US" sz="2400" dirty="0" err="1"/>
              <a:t>được</a:t>
            </a:r>
            <a:r>
              <a:rPr lang="en-US" sz="2400" dirty="0"/>
              <a:t> </a:t>
            </a:r>
            <a:r>
              <a:rPr lang="en-US" sz="2400" dirty="0" err="1"/>
              <a:t>xác</a:t>
            </a:r>
            <a:r>
              <a:rPr lang="en-US" sz="2400" dirty="0"/>
              <a:t> </a:t>
            </a:r>
            <a:r>
              <a:rPr lang="en-US" sz="2400" dirty="0" err="1"/>
              <a:t>định</a:t>
            </a:r>
            <a:r>
              <a:rPr lang="en-US" sz="2400" dirty="0"/>
              <a:t> </a:t>
            </a:r>
            <a:r>
              <a:rPr lang="en-US" sz="2400" dirty="0" err="1"/>
              <a:t>lớp</a:t>
            </a:r>
            <a:r>
              <a:rPr lang="en-US" sz="2400" dirty="0"/>
              <a:t>.</a:t>
            </a:r>
          </a:p>
          <a:p>
            <a:pPr lvl="1"/>
            <a:r>
              <a:rPr lang="en-US" sz="2400" b="1" dirty="0" err="1"/>
              <a:t>Phân</a:t>
            </a:r>
            <a:r>
              <a:rPr lang="en-US" sz="2400" b="1" dirty="0"/>
              <a:t> </a:t>
            </a:r>
            <a:r>
              <a:rPr lang="en-US" sz="2400" b="1" dirty="0" err="1"/>
              <a:t>lớp</a:t>
            </a:r>
            <a:r>
              <a:rPr lang="en-US" sz="2400" dirty="0"/>
              <a:t>: </a:t>
            </a:r>
            <a:r>
              <a:rPr lang="en-US" sz="2400" dirty="0" err="1"/>
              <a:t>với</a:t>
            </a:r>
            <a:r>
              <a:rPr lang="en-US" sz="2400" dirty="0"/>
              <a:t> </a:t>
            </a:r>
            <a:r>
              <a:rPr lang="en-US" sz="2400" dirty="0" err="1"/>
              <a:t>tài</a:t>
            </a:r>
            <a:r>
              <a:rPr lang="en-US" sz="2400" dirty="0"/>
              <a:t> </a:t>
            </a:r>
            <a:r>
              <a:rPr lang="en-US" sz="2400" dirty="0" err="1"/>
              <a:t>liệu</a:t>
            </a:r>
            <a:r>
              <a:rPr lang="en-US" sz="2400" dirty="0"/>
              <a:t> </a:t>
            </a:r>
            <a:r>
              <a:rPr lang="en-US" sz="2400" dirty="0" err="1"/>
              <a:t>mới</a:t>
            </a:r>
            <a:r>
              <a:rPr lang="en-US" sz="2400" dirty="0"/>
              <a:t> (</a:t>
            </a:r>
            <a:r>
              <a:rPr lang="en-US" sz="2400" dirty="0" err="1"/>
              <a:t>chưa</a:t>
            </a:r>
            <a:r>
              <a:rPr lang="en-US" sz="2400" dirty="0"/>
              <a:t> </a:t>
            </a:r>
            <a:r>
              <a:rPr lang="en-US" sz="2400" dirty="0" err="1"/>
              <a:t>xác</a:t>
            </a:r>
            <a:r>
              <a:rPr lang="en-US" sz="2400" dirty="0"/>
              <a:t> </a:t>
            </a:r>
            <a:r>
              <a:rPr lang="en-US" sz="2400" dirty="0" err="1"/>
              <a:t>định</a:t>
            </a:r>
            <a:r>
              <a:rPr lang="en-US" sz="2400" dirty="0"/>
              <a:t> </a:t>
            </a:r>
            <a:r>
              <a:rPr lang="en-US" sz="2400" dirty="0" err="1"/>
              <a:t>lớp</a:t>
            </a:r>
            <a:r>
              <a:rPr lang="en-US" sz="2400" dirty="0"/>
              <a:t>), so </a:t>
            </a:r>
            <a:r>
              <a:rPr lang="en-US" sz="2400" dirty="0" err="1"/>
              <a:t>sánh</a:t>
            </a:r>
            <a:r>
              <a:rPr lang="en-US" sz="2400" dirty="0"/>
              <a:t> </a:t>
            </a:r>
            <a:r>
              <a:rPr lang="en-US" sz="2400" dirty="0" err="1"/>
              <a:t>với</a:t>
            </a:r>
            <a:r>
              <a:rPr lang="en-US" sz="2400" dirty="0"/>
              <a:t> </a:t>
            </a:r>
            <a:r>
              <a:rPr lang="en-US" sz="2400" dirty="0" err="1"/>
              <a:t>đặc</a:t>
            </a:r>
            <a:r>
              <a:rPr lang="en-US" sz="2400" dirty="0"/>
              <a:t> </a:t>
            </a:r>
            <a:r>
              <a:rPr lang="en-US" sz="2400" dirty="0" err="1"/>
              <a:t>trưng</a:t>
            </a:r>
            <a:r>
              <a:rPr lang="en-US" sz="2400" dirty="0"/>
              <a:t> </a:t>
            </a:r>
            <a:r>
              <a:rPr lang="en-US" sz="2400" dirty="0" err="1"/>
              <a:t>của</a:t>
            </a:r>
            <a:r>
              <a:rPr lang="en-US" sz="2400" dirty="0"/>
              <a:t> </a:t>
            </a:r>
            <a:r>
              <a:rPr lang="en-US" sz="2400" dirty="0" err="1"/>
              <a:t>từng</a:t>
            </a:r>
            <a:r>
              <a:rPr lang="en-US" sz="2400" dirty="0"/>
              <a:t> </a:t>
            </a:r>
            <a:r>
              <a:rPr lang="en-US" sz="2400" dirty="0" err="1"/>
              <a:t>lớp</a:t>
            </a:r>
            <a:r>
              <a:rPr lang="en-US" sz="2400" dirty="0"/>
              <a:t> </a:t>
            </a:r>
            <a:r>
              <a:rPr lang="en-US" sz="2400" dirty="0" err="1"/>
              <a:t>và</a:t>
            </a:r>
            <a:r>
              <a:rPr lang="en-US" sz="2400" dirty="0"/>
              <a:t> </a:t>
            </a:r>
            <a:r>
              <a:rPr lang="en-US" sz="2400" dirty="0" err="1"/>
              <a:t>dự</a:t>
            </a:r>
            <a:r>
              <a:rPr lang="en-US" sz="2400" dirty="0"/>
              <a:t> </a:t>
            </a:r>
            <a:r>
              <a:rPr lang="en-US" sz="2400" dirty="0" err="1"/>
              <a:t>đoán</a:t>
            </a:r>
            <a:r>
              <a:rPr lang="en-US" sz="2400" dirty="0"/>
              <a:t> </a:t>
            </a:r>
            <a:r>
              <a:rPr lang="en-US" sz="2400" dirty="0" err="1"/>
              <a:t>tài</a:t>
            </a:r>
            <a:r>
              <a:rPr lang="en-US" sz="2400" dirty="0"/>
              <a:t> </a:t>
            </a:r>
            <a:r>
              <a:rPr lang="en-US" sz="2400" dirty="0" err="1"/>
              <a:t>liệu</a:t>
            </a:r>
            <a:r>
              <a:rPr lang="en-US" sz="2400" dirty="0"/>
              <a:t> </a:t>
            </a:r>
            <a:r>
              <a:rPr lang="en-US" sz="2400" dirty="0" err="1"/>
              <a:t>này</a:t>
            </a:r>
            <a:r>
              <a:rPr lang="en-US" sz="2400" dirty="0"/>
              <a:t> </a:t>
            </a:r>
            <a:r>
              <a:rPr lang="en-US" sz="2400" dirty="0" err="1"/>
              <a:t>vào</a:t>
            </a:r>
            <a:r>
              <a:rPr lang="en-US" sz="2400" dirty="0"/>
              <a:t> </a:t>
            </a:r>
            <a:r>
              <a:rPr lang="en-US" sz="2400" dirty="0" err="1"/>
              <a:t>lớp</a:t>
            </a:r>
            <a:r>
              <a:rPr lang="en-US" sz="2400" dirty="0"/>
              <a:t> </a:t>
            </a:r>
            <a:r>
              <a:rPr lang="en-US" sz="2400" dirty="0" err="1"/>
              <a:t>gần</a:t>
            </a:r>
            <a:r>
              <a:rPr lang="en-US" sz="2400" dirty="0"/>
              <a:t> </a:t>
            </a:r>
            <a:r>
              <a:rPr lang="en-US" sz="2400" dirty="0" err="1"/>
              <a:t>nhất</a:t>
            </a:r>
            <a:r>
              <a:rPr lang="en-US" sz="2400" dirty="0"/>
              <a: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467600" cy="655638"/>
          </a:xfrm>
        </p:spPr>
        <p:txBody>
          <a:bodyPr>
            <a:normAutofit/>
          </a:bodyPr>
          <a:lstStyle/>
          <a:p>
            <a:r>
              <a:rPr lang="en-US" sz="2400" dirty="0" err="1" smtClean="0"/>
              <a:t>Các</a:t>
            </a:r>
            <a:r>
              <a:rPr lang="en-US" sz="2400" dirty="0" smtClean="0"/>
              <a:t> </a:t>
            </a:r>
            <a:r>
              <a:rPr lang="en-US" sz="2400" dirty="0" err="1" smtClean="0"/>
              <a:t>hướng</a:t>
            </a:r>
            <a:r>
              <a:rPr lang="en-US" sz="2400" dirty="0" smtClean="0"/>
              <a:t> </a:t>
            </a:r>
            <a:r>
              <a:rPr lang="en-US" sz="2400" dirty="0" err="1" smtClean="0"/>
              <a:t>tiếp</a:t>
            </a:r>
            <a:r>
              <a:rPr lang="en-US" sz="2400" dirty="0" smtClean="0"/>
              <a:t> </a:t>
            </a:r>
            <a:r>
              <a:rPr lang="en-US" sz="2400" dirty="0" err="1" smtClean="0"/>
              <a:t>cận</a:t>
            </a:r>
            <a:r>
              <a:rPr lang="en-US" sz="2400" dirty="0" smtClean="0"/>
              <a:t> </a:t>
            </a:r>
            <a:r>
              <a:rPr lang="en-US" sz="2400" dirty="0" err="1" smtClean="0"/>
              <a:t>bài</a:t>
            </a:r>
            <a:r>
              <a:rPr lang="en-US" sz="2400" dirty="0" smtClean="0"/>
              <a:t> </a:t>
            </a:r>
            <a:r>
              <a:rPr lang="en-US" sz="2400" dirty="0" err="1" smtClean="0"/>
              <a:t>toán</a:t>
            </a:r>
            <a:r>
              <a:rPr lang="en-US" sz="2400" dirty="0" smtClean="0"/>
              <a:t> Classification</a:t>
            </a:r>
            <a:endParaRPr lang="en-US" sz="2400" dirty="0"/>
          </a:p>
        </p:txBody>
      </p:sp>
      <p:sp>
        <p:nvSpPr>
          <p:cNvPr id="3" name="Content Placeholder 2"/>
          <p:cNvSpPr>
            <a:spLocks noGrp="1"/>
          </p:cNvSpPr>
          <p:nvPr>
            <p:ph sz="quarter" idx="1"/>
          </p:nvPr>
        </p:nvSpPr>
        <p:spPr>
          <a:xfrm>
            <a:off x="457200" y="1600200"/>
            <a:ext cx="7467600" cy="4343400"/>
          </a:xfrm>
        </p:spPr>
        <p:txBody>
          <a:bodyPr/>
          <a:lstStyle/>
          <a:p>
            <a:r>
              <a:rPr lang="en-US" b="1" i="1" dirty="0" err="1" smtClean="0"/>
              <a:t>Phân</a:t>
            </a:r>
            <a:r>
              <a:rPr lang="en-US" b="1" i="1" dirty="0" smtClean="0"/>
              <a:t> </a:t>
            </a:r>
            <a:r>
              <a:rPr lang="en-US" b="1" i="1" dirty="0" err="1" smtClean="0"/>
              <a:t>lớp</a:t>
            </a:r>
            <a:r>
              <a:rPr lang="en-US" b="1" i="1" dirty="0" smtClean="0"/>
              <a:t> </a:t>
            </a:r>
            <a:r>
              <a:rPr lang="en-US" b="1" i="1" dirty="0" err="1" smtClean="0"/>
              <a:t>văn</a:t>
            </a:r>
            <a:r>
              <a:rPr lang="en-US" b="1" i="1" dirty="0" smtClean="0"/>
              <a:t> </a:t>
            </a:r>
            <a:r>
              <a:rPr lang="en-US" b="1" i="1" dirty="0" err="1" smtClean="0"/>
              <a:t>bản</a:t>
            </a:r>
            <a:r>
              <a:rPr lang="en-US" b="1" i="1" dirty="0" smtClean="0"/>
              <a:t> </a:t>
            </a:r>
            <a:r>
              <a:rPr lang="en-US" b="1" i="1" dirty="0" err="1" smtClean="0"/>
              <a:t>dựa</a:t>
            </a:r>
            <a:r>
              <a:rPr lang="en-US" b="1" i="1" dirty="0" smtClean="0"/>
              <a:t> </a:t>
            </a:r>
            <a:r>
              <a:rPr lang="en-US" b="1" i="1" dirty="0" err="1" smtClean="0"/>
              <a:t>trên</a:t>
            </a:r>
            <a:r>
              <a:rPr lang="en-US" b="1" i="1" dirty="0" smtClean="0"/>
              <a:t> </a:t>
            </a:r>
            <a:r>
              <a:rPr lang="en-US" b="1" i="1" dirty="0" err="1" smtClean="0"/>
              <a:t>cách</a:t>
            </a:r>
            <a:r>
              <a:rPr lang="en-US" b="1" i="1" dirty="0" smtClean="0"/>
              <a:t> </a:t>
            </a:r>
            <a:r>
              <a:rPr lang="en-US" b="1" i="1" dirty="0" err="1" smtClean="0"/>
              <a:t>tiếp</a:t>
            </a:r>
            <a:r>
              <a:rPr lang="en-US" b="1" i="1" dirty="0" smtClean="0"/>
              <a:t> </a:t>
            </a:r>
            <a:r>
              <a:rPr lang="en-US" b="1" i="1" dirty="0" err="1" smtClean="0"/>
              <a:t>cận</a:t>
            </a:r>
            <a:r>
              <a:rPr lang="en-US" b="1" i="1" dirty="0" smtClean="0"/>
              <a:t> </a:t>
            </a:r>
            <a:r>
              <a:rPr lang="en-US" b="1" i="1" dirty="0" err="1" smtClean="0"/>
              <a:t>hệ</a:t>
            </a:r>
            <a:r>
              <a:rPr lang="en-US" b="1" i="1" dirty="0" smtClean="0"/>
              <a:t> </a:t>
            </a:r>
            <a:r>
              <a:rPr lang="en-US" b="1" i="1" dirty="0" err="1" smtClean="0"/>
              <a:t>chuyên</a:t>
            </a:r>
            <a:r>
              <a:rPr lang="en-US" b="1" i="1" dirty="0" smtClean="0"/>
              <a:t> </a:t>
            </a:r>
            <a:r>
              <a:rPr lang="en-US" b="1" i="1" dirty="0" err="1" smtClean="0"/>
              <a:t>gia</a:t>
            </a:r>
            <a:endParaRPr lang="en-US" b="1" i="1" dirty="0" smtClean="0"/>
          </a:p>
          <a:p>
            <a:pPr>
              <a:buNone/>
            </a:pPr>
            <a:endParaRPr lang="en-US" b="1" i="1" dirty="0" smtClean="0"/>
          </a:p>
          <a:p>
            <a:pPr>
              <a:buNone/>
            </a:pPr>
            <a:endParaRPr lang="en-US" b="1" i="1" dirty="0" smtClean="0"/>
          </a:p>
          <a:p>
            <a:pPr lvl="0"/>
            <a:r>
              <a:rPr lang="en-US" b="1" i="1" dirty="0" err="1" smtClean="0"/>
              <a:t>Phân</a:t>
            </a:r>
            <a:r>
              <a:rPr lang="en-US" b="1" i="1" dirty="0" smtClean="0"/>
              <a:t> </a:t>
            </a:r>
            <a:r>
              <a:rPr lang="en-US" b="1" i="1" dirty="0" err="1" smtClean="0"/>
              <a:t>lớp</a:t>
            </a:r>
            <a:r>
              <a:rPr lang="en-US" b="1" i="1" dirty="0" smtClean="0"/>
              <a:t> </a:t>
            </a:r>
            <a:r>
              <a:rPr lang="en-US" b="1" i="1" dirty="0" err="1" smtClean="0"/>
              <a:t>văn</a:t>
            </a:r>
            <a:r>
              <a:rPr lang="en-US" b="1" i="1" dirty="0" smtClean="0"/>
              <a:t> </a:t>
            </a:r>
            <a:r>
              <a:rPr lang="en-US" b="1" i="1" dirty="0" err="1" smtClean="0"/>
              <a:t>bản</a:t>
            </a:r>
            <a:r>
              <a:rPr lang="en-US" b="1" i="1" dirty="0" smtClean="0"/>
              <a:t> </a:t>
            </a:r>
            <a:r>
              <a:rPr lang="en-US" b="1" i="1" dirty="0" err="1" smtClean="0"/>
              <a:t>dựa</a:t>
            </a:r>
            <a:r>
              <a:rPr lang="en-US" b="1" i="1" dirty="0" smtClean="0"/>
              <a:t> </a:t>
            </a:r>
            <a:r>
              <a:rPr lang="en-US" b="1" i="1" dirty="0" err="1" smtClean="0"/>
              <a:t>trên</a:t>
            </a:r>
            <a:r>
              <a:rPr lang="en-US" b="1" i="1" dirty="0" smtClean="0"/>
              <a:t> </a:t>
            </a:r>
            <a:r>
              <a:rPr lang="en-US" b="1" i="1" dirty="0" err="1" smtClean="0"/>
              <a:t>cách</a:t>
            </a:r>
            <a:r>
              <a:rPr lang="en-US" b="1" i="1" dirty="0" smtClean="0"/>
              <a:t> </a:t>
            </a:r>
            <a:r>
              <a:rPr lang="en-US" b="1" i="1" dirty="0" err="1" smtClean="0"/>
              <a:t>tiếp</a:t>
            </a:r>
            <a:r>
              <a:rPr lang="en-US" b="1" i="1" dirty="0" smtClean="0"/>
              <a:t> </a:t>
            </a:r>
            <a:r>
              <a:rPr lang="en-US" b="1" i="1" dirty="0" err="1" smtClean="0"/>
              <a:t>cận</a:t>
            </a:r>
            <a:r>
              <a:rPr lang="en-US" b="1" i="1" dirty="0" smtClean="0"/>
              <a:t> </a:t>
            </a:r>
            <a:r>
              <a:rPr lang="en-US" b="1" i="1" dirty="0" err="1" smtClean="0"/>
              <a:t>máy</a:t>
            </a:r>
            <a:r>
              <a:rPr lang="en-US" b="1" i="1" dirty="0" smtClean="0"/>
              <a:t> </a:t>
            </a:r>
            <a:r>
              <a:rPr lang="en-US" b="1" i="1" dirty="0" err="1" smtClean="0"/>
              <a:t>học</a:t>
            </a:r>
            <a:r>
              <a:rPr lang="en-US" b="1" i="1" dirty="0" smtClean="0"/>
              <a:t>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noAutofit/>
          </a:bodyPr>
          <a:lstStyle/>
          <a:p>
            <a:r>
              <a:rPr lang="en-US" sz="2000" b="1" i="1" dirty="0" err="1" smtClean="0"/>
              <a:t>Phân</a:t>
            </a:r>
            <a:r>
              <a:rPr lang="en-US" sz="2000" b="1" i="1" dirty="0" smtClean="0"/>
              <a:t> </a:t>
            </a:r>
            <a:r>
              <a:rPr lang="en-US" sz="2000" b="1" i="1" dirty="0" err="1" smtClean="0"/>
              <a:t>lớp</a:t>
            </a:r>
            <a:r>
              <a:rPr lang="en-US" sz="2000" b="1" i="1" dirty="0" smtClean="0"/>
              <a:t> </a:t>
            </a:r>
            <a:r>
              <a:rPr lang="en-US" sz="2000" b="1" i="1" dirty="0" err="1" smtClean="0"/>
              <a:t>văn</a:t>
            </a:r>
            <a:r>
              <a:rPr lang="en-US" sz="2000" b="1" i="1" dirty="0" smtClean="0"/>
              <a:t> </a:t>
            </a:r>
            <a:r>
              <a:rPr lang="en-US" sz="2000" b="1" i="1" dirty="0" err="1" smtClean="0"/>
              <a:t>bản</a:t>
            </a:r>
            <a:r>
              <a:rPr lang="en-US" sz="2000" b="1" i="1" dirty="0" smtClean="0"/>
              <a:t> </a:t>
            </a:r>
            <a:r>
              <a:rPr lang="en-US" sz="2000" b="1" i="1" dirty="0" err="1" smtClean="0"/>
              <a:t>dựa</a:t>
            </a:r>
            <a:r>
              <a:rPr lang="en-US" sz="2000" b="1" i="1" dirty="0" smtClean="0"/>
              <a:t> </a:t>
            </a:r>
            <a:r>
              <a:rPr lang="en-US" sz="2000" b="1" i="1" dirty="0" err="1" smtClean="0"/>
              <a:t>trên</a:t>
            </a:r>
            <a:r>
              <a:rPr lang="en-US" sz="2000" b="1" i="1" dirty="0" smtClean="0"/>
              <a:t> </a:t>
            </a:r>
            <a:r>
              <a:rPr lang="en-US" sz="2000" b="1" i="1" dirty="0" err="1" smtClean="0"/>
              <a:t>cách</a:t>
            </a:r>
            <a:r>
              <a:rPr lang="en-US" sz="2000" b="1" i="1" dirty="0" smtClean="0"/>
              <a:t> </a:t>
            </a:r>
            <a:r>
              <a:rPr lang="en-US" sz="2000" b="1" i="1" dirty="0" err="1" smtClean="0"/>
              <a:t>tiếp</a:t>
            </a:r>
            <a:r>
              <a:rPr lang="en-US" sz="2000" b="1" i="1" dirty="0" smtClean="0"/>
              <a:t> </a:t>
            </a:r>
            <a:r>
              <a:rPr lang="en-US" sz="2000" b="1" i="1" dirty="0" err="1" smtClean="0"/>
              <a:t>cận</a:t>
            </a:r>
            <a:r>
              <a:rPr lang="en-US" sz="2000" b="1" i="1" dirty="0" smtClean="0"/>
              <a:t> </a:t>
            </a:r>
            <a:r>
              <a:rPr lang="en-US" sz="2000" b="1" i="1" dirty="0" err="1" smtClean="0"/>
              <a:t>hệ</a:t>
            </a:r>
            <a:r>
              <a:rPr lang="en-US" sz="2000" b="1" i="1" dirty="0" smtClean="0"/>
              <a:t> </a:t>
            </a:r>
            <a:r>
              <a:rPr lang="en-US" sz="2000" b="1" i="1" dirty="0" err="1" smtClean="0"/>
              <a:t>chuyên</a:t>
            </a:r>
            <a:r>
              <a:rPr lang="en-US" sz="2000" b="1" i="1" dirty="0" smtClean="0"/>
              <a:t> </a:t>
            </a:r>
            <a:r>
              <a:rPr lang="en-US" sz="2000" b="1" i="1" dirty="0" err="1" smtClean="0"/>
              <a:t>gia</a:t>
            </a:r>
            <a:r>
              <a:rPr lang="en-US" sz="2000" b="1" i="1" dirty="0" smtClean="0"/>
              <a:t/>
            </a:r>
            <a:br>
              <a:rPr lang="en-US" sz="2000" b="1" i="1" dirty="0" smtClean="0"/>
            </a:br>
            <a:endParaRPr lang="en-US" sz="2000" dirty="0"/>
          </a:p>
        </p:txBody>
      </p:sp>
      <p:sp>
        <p:nvSpPr>
          <p:cNvPr id="3" name="Content Placeholder 2"/>
          <p:cNvSpPr>
            <a:spLocks noGrp="1"/>
          </p:cNvSpPr>
          <p:nvPr>
            <p:ph sz="quarter" idx="1"/>
          </p:nvPr>
        </p:nvSpPr>
        <p:spPr>
          <a:xfrm>
            <a:off x="457200" y="1295400"/>
            <a:ext cx="7467600" cy="5178552"/>
          </a:xfrm>
        </p:spPr>
        <p:txBody>
          <a:bodyPr>
            <a:normAutofit fontScale="92500" lnSpcReduction="10000"/>
          </a:bodyPr>
          <a:lstStyle/>
          <a:p>
            <a:r>
              <a:rPr lang="vi-VN" b="1" i="1" dirty="0" smtClean="0"/>
              <a:t>Hệ chuyên gia</a:t>
            </a:r>
            <a:r>
              <a:rPr lang="vi-VN" i="1" dirty="0" smtClean="0"/>
              <a:t>, còn gọi là </a:t>
            </a:r>
            <a:r>
              <a:rPr lang="vi-VN" b="1" i="1" dirty="0" smtClean="0"/>
              <a:t>hệ thống dựa tri trức</a:t>
            </a:r>
            <a:r>
              <a:rPr lang="vi-VN" i="1" dirty="0" smtClean="0"/>
              <a:t>, là một </a:t>
            </a:r>
            <a:r>
              <a:rPr lang="en-US" i="1" dirty="0" err="1" smtClean="0"/>
              <a:t>chương</a:t>
            </a:r>
            <a:r>
              <a:rPr lang="en-US" i="1" dirty="0" smtClean="0"/>
              <a:t> </a:t>
            </a:r>
            <a:r>
              <a:rPr lang="en-US" i="1" dirty="0" err="1" smtClean="0"/>
              <a:t>trình</a:t>
            </a:r>
            <a:r>
              <a:rPr lang="en-US" i="1" dirty="0" smtClean="0"/>
              <a:t> </a:t>
            </a:r>
            <a:r>
              <a:rPr lang="en-US" i="1" dirty="0" err="1" smtClean="0"/>
              <a:t>máy</a:t>
            </a:r>
            <a:r>
              <a:rPr lang="en-US" i="1" dirty="0" smtClean="0"/>
              <a:t> </a:t>
            </a:r>
            <a:r>
              <a:rPr lang="en-US" i="1" dirty="0" err="1" smtClean="0"/>
              <a:t>tính</a:t>
            </a:r>
            <a:r>
              <a:rPr lang="en-US" i="1" dirty="0" smtClean="0"/>
              <a:t> </a:t>
            </a:r>
            <a:r>
              <a:rPr lang="vi-VN" i="1" dirty="0" smtClean="0"/>
              <a:t>chứa một số tri thức đặc thù của một hoặc nhiều chuyên gia con người về một chủ đề cụ thể nào đó.</a:t>
            </a:r>
            <a:r>
              <a:rPr lang="en-US" i="1" dirty="0" smtClean="0"/>
              <a:t> …. </a:t>
            </a:r>
            <a:r>
              <a:rPr lang="vi-VN" i="1" dirty="0" smtClean="0"/>
              <a:t>Đây là một hệ thống sử dụng các khả năng lập luận để đạt tới các kết luận.</a:t>
            </a:r>
            <a:r>
              <a:rPr lang="en-US" i="1" dirty="0" smtClean="0"/>
              <a:t> (Wiki)</a:t>
            </a:r>
          </a:p>
          <a:p>
            <a:r>
              <a:rPr lang="en-US" i="1" dirty="0" err="1" smtClean="0"/>
              <a:t>Biểu</a:t>
            </a:r>
            <a:r>
              <a:rPr lang="en-US" i="1" dirty="0" smtClean="0"/>
              <a:t> </a:t>
            </a:r>
            <a:r>
              <a:rPr lang="en-US" i="1" dirty="0" err="1" smtClean="0"/>
              <a:t>diễn</a:t>
            </a:r>
            <a:r>
              <a:rPr lang="en-US" i="1" dirty="0" smtClean="0"/>
              <a:t> </a:t>
            </a:r>
            <a:r>
              <a:rPr lang="en-US" i="1" dirty="0" err="1" smtClean="0"/>
              <a:t>chung</a:t>
            </a:r>
            <a:r>
              <a:rPr lang="en-US" i="1" dirty="0" smtClean="0"/>
              <a:t> </a:t>
            </a:r>
            <a:r>
              <a:rPr lang="en-US" i="1" dirty="0" err="1" smtClean="0"/>
              <a:t>dạng</a:t>
            </a:r>
            <a:r>
              <a:rPr lang="en-US" i="1" dirty="0" smtClean="0"/>
              <a:t> :</a:t>
            </a:r>
          </a:p>
          <a:p>
            <a:pPr>
              <a:buNone/>
            </a:pPr>
            <a:r>
              <a:rPr lang="en-US" i="1" dirty="0" smtClean="0"/>
              <a:t> 		</a:t>
            </a:r>
            <a:r>
              <a:rPr lang="en-US" b="1" dirty="0" smtClean="0"/>
              <a:t>If </a:t>
            </a:r>
            <a:r>
              <a:rPr lang="en-US" i="1" dirty="0" smtClean="0"/>
              <a:t>(DNF formula) </a:t>
            </a:r>
            <a:r>
              <a:rPr lang="en-US" b="1" dirty="0" smtClean="0"/>
              <a:t>then </a:t>
            </a:r>
            <a:r>
              <a:rPr lang="en-US" i="1" dirty="0" smtClean="0"/>
              <a:t>(category). </a:t>
            </a:r>
          </a:p>
          <a:p>
            <a:pPr>
              <a:buNone/>
            </a:pPr>
            <a:r>
              <a:rPr lang="en-US" dirty="0" err="1" smtClean="0"/>
              <a:t>Công</a:t>
            </a:r>
            <a:r>
              <a:rPr lang="en-US" dirty="0" smtClean="0"/>
              <a:t> </a:t>
            </a:r>
            <a:r>
              <a:rPr lang="en-US" dirty="0" err="1" smtClean="0"/>
              <a:t>thức</a:t>
            </a:r>
            <a:r>
              <a:rPr lang="en-US" dirty="0" smtClean="0"/>
              <a:t> DNF (“Disjunctive Normal Form”) </a:t>
            </a:r>
            <a:r>
              <a:rPr lang="en-US" dirty="0" err="1" smtClean="0"/>
              <a:t>là</a:t>
            </a:r>
            <a:r>
              <a:rPr lang="en-US" dirty="0" smtClean="0"/>
              <a:t> </a:t>
            </a:r>
            <a:r>
              <a:rPr lang="en-US" dirty="0" err="1" smtClean="0"/>
              <a:t>hợp</a:t>
            </a:r>
            <a:r>
              <a:rPr lang="en-US" dirty="0" smtClean="0"/>
              <a:t> </a:t>
            </a:r>
            <a:r>
              <a:rPr lang="en-US" dirty="0" err="1" smtClean="0"/>
              <a:t>của</a:t>
            </a:r>
            <a:r>
              <a:rPr lang="en-US" dirty="0" smtClean="0"/>
              <a:t> </a:t>
            </a:r>
            <a:r>
              <a:rPr lang="en-US" dirty="0" err="1" smtClean="0"/>
              <a:t>các</a:t>
            </a:r>
            <a:r>
              <a:rPr lang="en-US" dirty="0" smtClean="0"/>
              <a:t> </a:t>
            </a:r>
            <a:r>
              <a:rPr lang="en-US" dirty="0" err="1" smtClean="0"/>
              <a:t>mệnh</a:t>
            </a:r>
            <a:r>
              <a:rPr lang="en-US" dirty="0" smtClean="0"/>
              <a:t> </a:t>
            </a:r>
            <a:r>
              <a:rPr lang="en-US" dirty="0" err="1" smtClean="0"/>
              <a:t>đề</a:t>
            </a:r>
            <a:r>
              <a:rPr lang="en-US" dirty="0" smtClean="0"/>
              <a:t> </a:t>
            </a:r>
            <a:r>
              <a:rPr lang="en-US" dirty="0" err="1" smtClean="0"/>
              <a:t>liên</a:t>
            </a:r>
            <a:r>
              <a:rPr lang="en-US" dirty="0" smtClean="0"/>
              <a:t> </a:t>
            </a:r>
            <a:r>
              <a:rPr lang="en-US" dirty="0" err="1" smtClean="0"/>
              <a:t>kết</a:t>
            </a:r>
            <a:endParaRPr lang="en-US" i="1" dirty="0" smtClean="0"/>
          </a:p>
          <a:p>
            <a:pPr>
              <a:buNone/>
            </a:pPr>
            <a:r>
              <a:rPr lang="en-US" i="1" dirty="0" err="1" smtClean="0"/>
              <a:t>Ví</a:t>
            </a:r>
            <a:r>
              <a:rPr lang="en-US" i="1" dirty="0" smtClean="0"/>
              <a:t> </a:t>
            </a:r>
            <a:r>
              <a:rPr lang="en-US" i="1" dirty="0" err="1" smtClean="0"/>
              <a:t>dụ</a:t>
            </a:r>
            <a:r>
              <a:rPr lang="en-US" i="1" dirty="0" smtClean="0"/>
              <a:t>:</a:t>
            </a:r>
          </a:p>
          <a:p>
            <a:pPr>
              <a:buNone/>
            </a:pPr>
            <a:r>
              <a:rPr lang="en-US" sz="2000" b="1" dirty="0" smtClean="0"/>
              <a:t>		If </a:t>
            </a:r>
            <a:r>
              <a:rPr lang="en-US" sz="2000" i="1" dirty="0" smtClean="0"/>
              <a:t>((“</a:t>
            </a:r>
            <a:r>
              <a:rPr lang="en-US" sz="2000" i="1" dirty="0" err="1" smtClean="0"/>
              <a:t>lúa</a:t>
            </a:r>
            <a:r>
              <a:rPr lang="en-US" sz="2000" i="1" dirty="0" smtClean="0"/>
              <a:t> </a:t>
            </a:r>
            <a:r>
              <a:rPr lang="en-US" sz="2000" i="1" dirty="0" err="1" smtClean="0"/>
              <a:t>mì</a:t>
            </a:r>
            <a:r>
              <a:rPr lang="en-US" sz="2000" i="1" dirty="0" smtClean="0"/>
              <a:t>” &amp; “</a:t>
            </a:r>
            <a:r>
              <a:rPr lang="en-US" sz="2000" i="1" dirty="0" err="1" smtClean="0"/>
              <a:t>nông</a:t>
            </a:r>
            <a:r>
              <a:rPr lang="en-US" sz="2000" i="1" dirty="0" smtClean="0"/>
              <a:t> </a:t>
            </a:r>
            <a:r>
              <a:rPr lang="en-US" sz="2000" i="1" dirty="0" err="1" smtClean="0"/>
              <a:t>trại</a:t>
            </a:r>
            <a:r>
              <a:rPr lang="en-US" sz="2000" i="1" dirty="0" smtClean="0"/>
              <a:t>”) </a:t>
            </a:r>
            <a:r>
              <a:rPr lang="en-US" sz="2000" b="1" dirty="0" smtClean="0"/>
              <a:t>or </a:t>
            </a:r>
            <a:r>
              <a:rPr lang="en-US" sz="2000" i="1" dirty="0" smtClean="0"/>
              <a:t>(“</a:t>
            </a:r>
            <a:r>
              <a:rPr lang="en-US" sz="2000" i="1" dirty="0" err="1" smtClean="0"/>
              <a:t>lúa</a:t>
            </a:r>
            <a:r>
              <a:rPr lang="en-US" sz="2000" i="1" dirty="0" smtClean="0"/>
              <a:t> </a:t>
            </a:r>
            <a:r>
              <a:rPr lang="en-US" sz="2000" i="1" dirty="0" err="1" smtClean="0"/>
              <a:t>mì</a:t>
            </a:r>
            <a:r>
              <a:rPr lang="en-US" sz="2000" i="1" dirty="0" smtClean="0"/>
              <a:t>” &amp; “</a:t>
            </a:r>
            <a:r>
              <a:rPr lang="en-US" sz="2000" i="1" dirty="0" err="1" smtClean="0"/>
              <a:t>hàng</a:t>
            </a:r>
            <a:r>
              <a:rPr lang="en-US" sz="2000" i="1" dirty="0" smtClean="0"/>
              <a:t> </a:t>
            </a:r>
            <a:r>
              <a:rPr lang="en-US" sz="2000" i="1" dirty="0" err="1" smtClean="0"/>
              <a:t>hóa</a:t>
            </a:r>
            <a:r>
              <a:rPr lang="en-US" sz="2000" i="1" dirty="0" smtClean="0"/>
              <a:t>”) </a:t>
            </a:r>
            <a:r>
              <a:rPr lang="en-US" sz="2000" b="1" dirty="0" smtClean="0"/>
              <a:t>or </a:t>
            </a:r>
            <a:r>
              <a:rPr lang="en-US" sz="2000" i="1" dirty="0" smtClean="0"/>
              <a:t>(“</a:t>
            </a:r>
            <a:r>
              <a:rPr lang="en-US" sz="2000" i="1" dirty="0" err="1" smtClean="0"/>
              <a:t>thúng</a:t>
            </a:r>
            <a:r>
              <a:rPr lang="en-US" sz="2000" i="1" dirty="0" smtClean="0"/>
              <a:t> </a:t>
            </a:r>
            <a:r>
              <a:rPr lang="en-US" sz="2000" i="1" dirty="0" err="1" smtClean="0"/>
              <a:t>để</a:t>
            </a:r>
            <a:r>
              <a:rPr lang="en-US" sz="2000" i="1" dirty="0" smtClean="0"/>
              <a:t> </a:t>
            </a:r>
            <a:r>
              <a:rPr lang="en-US" sz="2000" i="1" dirty="0" err="1" smtClean="0"/>
              <a:t>đong</a:t>
            </a:r>
            <a:r>
              <a:rPr lang="en-US" sz="2000" i="1" dirty="0" smtClean="0"/>
              <a:t> </a:t>
            </a:r>
            <a:r>
              <a:rPr lang="en-US" sz="2000" i="1" dirty="0" err="1" smtClean="0"/>
              <a:t>lúa</a:t>
            </a:r>
            <a:r>
              <a:rPr lang="en-US" sz="2000" i="1" dirty="0" smtClean="0"/>
              <a:t> </a:t>
            </a:r>
            <a:r>
              <a:rPr lang="en-US" sz="2000" i="1" dirty="0" err="1" smtClean="0"/>
              <a:t>mì</a:t>
            </a:r>
            <a:r>
              <a:rPr lang="en-US" sz="2000" i="1" dirty="0" smtClean="0"/>
              <a:t>” &amp; “</a:t>
            </a:r>
            <a:r>
              <a:rPr lang="en-US" sz="2000" i="1" dirty="0" err="1" smtClean="0"/>
              <a:t>hàng</a:t>
            </a:r>
            <a:r>
              <a:rPr lang="en-US" sz="2000" i="1" dirty="0" smtClean="0"/>
              <a:t> </a:t>
            </a:r>
            <a:r>
              <a:rPr lang="en-US" sz="2000" i="1" dirty="0" err="1" smtClean="0"/>
              <a:t>xuất</a:t>
            </a:r>
            <a:r>
              <a:rPr lang="en-US" sz="2000" i="1" dirty="0" smtClean="0"/>
              <a:t> </a:t>
            </a:r>
            <a:r>
              <a:rPr lang="en-US" sz="2000" i="1" dirty="0" err="1" smtClean="0"/>
              <a:t>khẩu</a:t>
            </a:r>
            <a:r>
              <a:rPr lang="en-US" sz="2000" i="1" dirty="0" smtClean="0"/>
              <a:t>”) </a:t>
            </a:r>
            <a:r>
              <a:rPr lang="en-US" sz="2000" b="1" dirty="0" smtClean="0"/>
              <a:t>or </a:t>
            </a:r>
            <a:r>
              <a:rPr lang="en-US" sz="2000" i="1" dirty="0" smtClean="0"/>
              <a:t>(“</a:t>
            </a:r>
            <a:r>
              <a:rPr lang="en-US" sz="2000" i="1" dirty="0" err="1" smtClean="0"/>
              <a:t>lúa</a:t>
            </a:r>
            <a:r>
              <a:rPr lang="en-US" sz="2000" i="1" dirty="0" smtClean="0"/>
              <a:t> </a:t>
            </a:r>
            <a:r>
              <a:rPr lang="en-US" sz="2000" i="1" dirty="0" err="1" smtClean="0"/>
              <a:t>mì</a:t>
            </a:r>
            <a:r>
              <a:rPr lang="en-US" sz="2000" i="1" dirty="0" smtClean="0"/>
              <a:t>” &amp; “</a:t>
            </a:r>
            <a:r>
              <a:rPr lang="en-US" sz="2000" i="1" dirty="0" err="1" smtClean="0"/>
              <a:t>hàng</a:t>
            </a:r>
            <a:r>
              <a:rPr lang="en-US" sz="2000" i="1" dirty="0" smtClean="0"/>
              <a:t> </a:t>
            </a:r>
            <a:r>
              <a:rPr lang="en-US" sz="2000" i="1" dirty="0" err="1" smtClean="0"/>
              <a:t>tấn</a:t>
            </a:r>
            <a:r>
              <a:rPr lang="en-US" sz="2000" i="1" dirty="0" smtClean="0"/>
              <a:t>”) </a:t>
            </a:r>
            <a:r>
              <a:rPr lang="en-US" sz="2000" b="1" dirty="0" smtClean="0"/>
              <a:t>or </a:t>
            </a:r>
            <a:r>
              <a:rPr lang="en-US" sz="2000" i="1" dirty="0" smtClean="0"/>
              <a:t>(“</a:t>
            </a:r>
            <a:r>
              <a:rPr lang="en-US" sz="2000" i="1" dirty="0" err="1" smtClean="0"/>
              <a:t>lúa</a:t>
            </a:r>
            <a:r>
              <a:rPr lang="en-US" sz="2000" i="1" dirty="0" smtClean="0"/>
              <a:t> </a:t>
            </a:r>
            <a:r>
              <a:rPr lang="en-US" sz="2000" i="1" dirty="0" err="1" smtClean="0"/>
              <a:t>mì</a:t>
            </a:r>
            <a:r>
              <a:rPr lang="en-US" sz="2000" i="1" dirty="0" smtClean="0"/>
              <a:t>” &amp; “</a:t>
            </a:r>
            <a:r>
              <a:rPr lang="en-US" sz="2000" i="1" dirty="0" err="1" smtClean="0"/>
              <a:t>mùa</a:t>
            </a:r>
            <a:r>
              <a:rPr lang="en-US" sz="2000" i="1" dirty="0" smtClean="0"/>
              <a:t> </a:t>
            </a:r>
            <a:r>
              <a:rPr lang="en-US" sz="2000" i="1" dirty="0" err="1" smtClean="0"/>
              <a:t>đông</a:t>
            </a:r>
            <a:r>
              <a:rPr lang="en-US" sz="2000" i="1" dirty="0" smtClean="0"/>
              <a:t>” &amp; </a:t>
            </a:r>
            <a:r>
              <a:rPr lang="en-US" sz="2000" dirty="0" smtClean="0"/>
              <a:t>¬ </a:t>
            </a:r>
            <a:r>
              <a:rPr lang="en-US" sz="2000" i="1" dirty="0" smtClean="0"/>
              <a:t>“</a:t>
            </a:r>
            <a:r>
              <a:rPr lang="en-US" sz="2000" i="1" dirty="0" err="1" smtClean="0"/>
              <a:t>sự</a:t>
            </a:r>
            <a:r>
              <a:rPr lang="en-US" sz="2000" i="1" dirty="0" smtClean="0"/>
              <a:t> </a:t>
            </a:r>
            <a:r>
              <a:rPr lang="en-US" sz="2000" i="1" dirty="0" err="1" smtClean="0"/>
              <a:t>ôn</a:t>
            </a:r>
            <a:r>
              <a:rPr lang="en-US" sz="2000" i="1" dirty="0" smtClean="0"/>
              <a:t> </a:t>
            </a:r>
            <a:r>
              <a:rPr lang="en-US" sz="2000" i="1" dirty="0" err="1" smtClean="0"/>
              <a:t>hòa</a:t>
            </a:r>
            <a:r>
              <a:rPr lang="en-US" sz="2000" i="1" dirty="0" smtClean="0"/>
              <a:t>”)) </a:t>
            </a:r>
            <a:endParaRPr lang="en-US" sz="2000" dirty="0" smtClean="0"/>
          </a:p>
          <a:p>
            <a:pPr>
              <a:buNone/>
            </a:pPr>
            <a:r>
              <a:rPr lang="en-US" sz="2000" b="1" dirty="0" smtClean="0"/>
              <a:t>		then </a:t>
            </a:r>
            <a:r>
              <a:rPr lang="en-US" sz="2000" i="1" dirty="0" smtClean="0"/>
              <a:t>“</a:t>
            </a:r>
            <a:r>
              <a:rPr lang="en-US" sz="2000" i="1" dirty="0" err="1" smtClean="0"/>
              <a:t>lúa</a:t>
            </a:r>
            <a:r>
              <a:rPr lang="en-US" sz="2000" i="1" dirty="0" smtClean="0"/>
              <a:t> </a:t>
            </a:r>
            <a:r>
              <a:rPr lang="en-US" sz="2000" i="1" dirty="0" err="1" smtClean="0"/>
              <a:t>mì</a:t>
            </a:r>
            <a:r>
              <a:rPr lang="en-US" sz="2000" i="1" dirty="0" smtClean="0"/>
              <a:t>”</a:t>
            </a:r>
            <a:r>
              <a:rPr lang="en-US" sz="2000" dirty="0" smtClean="0"/>
              <a:t> </a:t>
            </a:r>
          </a:p>
          <a:p>
            <a:pPr>
              <a:buNone/>
            </a:pPr>
            <a:r>
              <a:rPr lang="en-US" sz="2000" b="1" dirty="0" smtClean="0"/>
              <a:t>		else </a:t>
            </a:r>
            <a:r>
              <a:rPr lang="en-US" sz="2000" dirty="0" smtClean="0"/>
              <a:t>¬ </a:t>
            </a:r>
            <a:r>
              <a:rPr lang="en-US" sz="2000" i="1" dirty="0" smtClean="0"/>
              <a:t>“</a:t>
            </a:r>
            <a:r>
              <a:rPr lang="en-US" sz="2000" i="1" dirty="0" err="1" smtClean="0"/>
              <a:t>lúa</a:t>
            </a:r>
            <a:r>
              <a:rPr lang="en-US" sz="2000" i="1" dirty="0" smtClean="0"/>
              <a:t> </a:t>
            </a:r>
            <a:r>
              <a:rPr lang="en-US" sz="2000" i="1" dirty="0" err="1" smtClean="0"/>
              <a:t>mì</a:t>
            </a:r>
            <a:r>
              <a:rPr lang="en-US" sz="2000" i="1" dirty="0" smtClean="0"/>
              <a:t>”</a:t>
            </a:r>
            <a:r>
              <a:rPr lang="en-US" sz="2000" dirty="0" smtClean="0"/>
              <a:t> </a:t>
            </a:r>
          </a:p>
          <a:p>
            <a:pPr>
              <a:buNone/>
            </a:pPr>
            <a:endParaRPr lang="en-US" i="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2000" b="1" i="1" dirty="0" err="1" smtClean="0"/>
              <a:t>Phân</a:t>
            </a:r>
            <a:r>
              <a:rPr lang="en-US" sz="2000" b="1" i="1" dirty="0" smtClean="0"/>
              <a:t> </a:t>
            </a:r>
            <a:r>
              <a:rPr lang="en-US" sz="2000" b="1" i="1" dirty="0" err="1" smtClean="0"/>
              <a:t>lớp</a:t>
            </a:r>
            <a:r>
              <a:rPr lang="en-US" sz="2000" b="1" i="1" dirty="0" smtClean="0"/>
              <a:t> </a:t>
            </a:r>
            <a:r>
              <a:rPr lang="en-US" sz="2000" b="1" i="1" dirty="0" err="1" smtClean="0"/>
              <a:t>văn</a:t>
            </a:r>
            <a:r>
              <a:rPr lang="en-US" sz="2000" b="1" i="1" dirty="0" smtClean="0"/>
              <a:t> </a:t>
            </a:r>
            <a:r>
              <a:rPr lang="en-US" sz="2000" b="1" i="1" dirty="0" err="1" smtClean="0"/>
              <a:t>bản</a:t>
            </a:r>
            <a:r>
              <a:rPr lang="en-US" sz="2000" b="1" i="1" dirty="0" smtClean="0"/>
              <a:t> </a:t>
            </a:r>
            <a:r>
              <a:rPr lang="en-US" sz="2000" b="1" i="1" dirty="0" err="1" smtClean="0"/>
              <a:t>dựa</a:t>
            </a:r>
            <a:r>
              <a:rPr lang="en-US" sz="2000" b="1" i="1" dirty="0" smtClean="0"/>
              <a:t> </a:t>
            </a:r>
            <a:r>
              <a:rPr lang="en-US" sz="2000" b="1" i="1" dirty="0" err="1" smtClean="0"/>
              <a:t>trên</a:t>
            </a:r>
            <a:r>
              <a:rPr lang="en-US" sz="2000" b="1" i="1" dirty="0" smtClean="0"/>
              <a:t> </a:t>
            </a:r>
            <a:r>
              <a:rPr lang="en-US" sz="2000" b="1" i="1" dirty="0" err="1" smtClean="0"/>
              <a:t>cách</a:t>
            </a:r>
            <a:r>
              <a:rPr lang="en-US" sz="2000" b="1" i="1" dirty="0" smtClean="0"/>
              <a:t> </a:t>
            </a:r>
            <a:r>
              <a:rPr lang="en-US" sz="2000" b="1" i="1" dirty="0" err="1" smtClean="0"/>
              <a:t>tiếp</a:t>
            </a:r>
            <a:r>
              <a:rPr lang="en-US" sz="2000" b="1" i="1" dirty="0" smtClean="0"/>
              <a:t> </a:t>
            </a:r>
            <a:r>
              <a:rPr lang="en-US" sz="2000" b="1" i="1" dirty="0" err="1" smtClean="0"/>
              <a:t>cận</a:t>
            </a:r>
            <a:r>
              <a:rPr lang="en-US" sz="2000" b="1" i="1" dirty="0" smtClean="0"/>
              <a:t> </a:t>
            </a:r>
            <a:r>
              <a:rPr lang="en-US" sz="2000" b="1" i="1" dirty="0" err="1" smtClean="0"/>
              <a:t>máy</a:t>
            </a:r>
            <a:r>
              <a:rPr lang="en-US" sz="2000" b="1" i="1" dirty="0" smtClean="0"/>
              <a:t> </a:t>
            </a:r>
            <a:r>
              <a:rPr lang="en-US" sz="2000" b="1" i="1" dirty="0" err="1" smtClean="0"/>
              <a:t>học</a:t>
            </a:r>
            <a:r>
              <a:rPr lang="en-US" sz="2000" b="1" i="1" dirty="0" smtClean="0"/>
              <a:t> </a:t>
            </a:r>
            <a:br>
              <a:rPr lang="en-US" sz="2000" b="1" i="1" dirty="0" smtClean="0"/>
            </a:br>
            <a:endParaRPr lang="en-US" sz="2000" dirty="0"/>
          </a:p>
        </p:txBody>
      </p:sp>
      <p:sp>
        <p:nvSpPr>
          <p:cNvPr id="3" name="Content Placeholder 2"/>
          <p:cNvSpPr>
            <a:spLocks noGrp="1"/>
          </p:cNvSpPr>
          <p:nvPr>
            <p:ph sz="quarter" idx="1"/>
          </p:nvPr>
        </p:nvSpPr>
        <p:spPr>
          <a:xfrm>
            <a:off x="457200" y="1371600"/>
            <a:ext cx="8001000" cy="5102352"/>
          </a:xfrm>
        </p:spPr>
        <p:txBody>
          <a:bodyPr>
            <a:normAutofit/>
          </a:bodyPr>
          <a:lstStyle/>
          <a:p>
            <a:r>
              <a:rPr lang="en-US" dirty="0" err="1" smtClean="0"/>
              <a:t>Máy</a:t>
            </a:r>
            <a:r>
              <a:rPr lang="en-US" dirty="0" smtClean="0"/>
              <a:t> </a:t>
            </a:r>
            <a:r>
              <a:rPr lang="en-US" dirty="0" err="1" smtClean="0"/>
              <a:t>học</a:t>
            </a:r>
            <a:r>
              <a:rPr lang="en-US" dirty="0" smtClean="0"/>
              <a:t> (</a:t>
            </a:r>
            <a:r>
              <a:rPr lang="en-US" i="1" dirty="0" smtClean="0"/>
              <a:t>machine learning</a:t>
            </a:r>
            <a:r>
              <a:rPr lang="en-US" dirty="0" smtClean="0"/>
              <a:t>) : … </a:t>
            </a:r>
            <a:r>
              <a:rPr lang="en-US" dirty="0" err="1" smtClean="0"/>
              <a:t>phát</a:t>
            </a:r>
            <a:r>
              <a:rPr lang="en-US" dirty="0" smtClean="0"/>
              <a:t> </a:t>
            </a:r>
            <a:r>
              <a:rPr lang="en-US" dirty="0" err="1" smtClean="0"/>
              <a:t>triển</a:t>
            </a:r>
            <a:r>
              <a:rPr lang="en-US" dirty="0" smtClean="0"/>
              <a:t> </a:t>
            </a:r>
            <a:r>
              <a:rPr lang="en-US" dirty="0" err="1" smtClean="0"/>
              <a:t>các</a:t>
            </a:r>
            <a:r>
              <a:rPr lang="en-US" dirty="0" smtClean="0"/>
              <a:t> </a:t>
            </a:r>
            <a:r>
              <a:rPr lang="en-US" dirty="0" err="1" smtClean="0"/>
              <a:t>kĩ</a:t>
            </a:r>
            <a:r>
              <a:rPr lang="en-US" dirty="0" smtClean="0"/>
              <a:t> </a:t>
            </a:r>
            <a:r>
              <a:rPr lang="en-US" dirty="0" err="1" smtClean="0"/>
              <a:t>thuật</a:t>
            </a:r>
            <a:r>
              <a:rPr lang="en-US" dirty="0" smtClean="0"/>
              <a:t> </a:t>
            </a:r>
            <a:r>
              <a:rPr lang="en-US" dirty="0" err="1" smtClean="0"/>
              <a:t>cho</a:t>
            </a:r>
            <a:r>
              <a:rPr lang="en-US" dirty="0" smtClean="0"/>
              <a:t> </a:t>
            </a:r>
            <a:r>
              <a:rPr lang="en-US" dirty="0" err="1" smtClean="0"/>
              <a:t>phép</a:t>
            </a:r>
            <a:r>
              <a:rPr lang="en-US" dirty="0" smtClean="0"/>
              <a:t> </a:t>
            </a:r>
            <a:r>
              <a:rPr lang="en-US" dirty="0" err="1" smtClean="0"/>
              <a:t>các</a:t>
            </a:r>
            <a:r>
              <a:rPr lang="en-US" dirty="0" smtClean="0"/>
              <a:t> </a:t>
            </a:r>
            <a:r>
              <a:rPr lang="en-US" dirty="0" err="1" smtClean="0"/>
              <a:t>máy</a:t>
            </a:r>
            <a:r>
              <a:rPr lang="en-US" dirty="0" smtClean="0"/>
              <a:t> </a:t>
            </a:r>
            <a:r>
              <a:rPr lang="en-US" dirty="0" err="1" smtClean="0"/>
              <a:t>tính</a:t>
            </a:r>
            <a:r>
              <a:rPr lang="en-US" dirty="0" smtClean="0"/>
              <a:t> </a:t>
            </a:r>
            <a:r>
              <a:rPr lang="en-US" dirty="0" err="1" smtClean="0"/>
              <a:t>có</a:t>
            </a:r>
            <a:r>
              <a:rPr lang="en-US" dirty="0" smtClean="0"/>
              <a:t> </a:t>
            </a:r>
            <a:r>
              <a:rPr lang="en-US" dirty="0" err="1" smtClean="0"/>
              <a:t>thể</a:t>
            </a:r>
            <a:r>
              <a:rPr lang="en-US" dirty="0" smtClean="0"/>
              <a:t> "</a:t>
            </a:r>
            <a:r>
              <a:rPr lang="en-US" dirty="0" err="1" smtClean="0"/>
              <a:t>học</a:t>
            </a:r>
            <a:r>
              <a:rPr lang="en-US" dirty="0" smtClean="0"/>
              <a:t>“ …</a:t>
            </a:r>
            <a:r>
              <a:rPr lang="en-US" dirty="0" err="1" smtClean="0"/>
              <a:t>bằng</a:t>
            </a:r>
            <a:r>
              <a:rPr lang="en-US" dirty="0" smtClean="0"/>
              <a:t> </a:t>
            </a:r>
            <a:r>
              <a:rPr lang="en-US" dirty="0" err="1" smtClean="0"/>
              <a:t>việc</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các</a:t>
            </a:r>
            <a:r>
              <a:rPr lang="en-US" dirty="0" smtClean="0"/>
              <a:t> </a:t>
            </a:r>
            <a:r>
              <a:rPr lang="en-US" dirty="0" err="1" smtClean="0"/>
              <a:t>tập</a:t>
            </a:r>
            <a:r>
              <a:rPr lang="en-US" dirty="0" smtClean="0"/>
              <a:t> ,</a:t>
            </a:r>
            <a:r>
              <a:rPr lang="en-US" dirty="0" err="1" smtClean="0"/>
              <a:t>dữ</a:t>
            </a:r>
            <a:r>
              <a:rPr lang="en-US" dirty="0" smtClean="0"/>
              <a:t> </a:t>
            </a:r>
            <a:r>
              <a:rPr lang="en-US" dirty="0" err="1" smtClean="0"/>
              <a:t>liệu</a:t>
            </a:r>
            <a:r>
              <a:rPr lang="en-US" dirty="0" smtClean="0"/>
              <a:t> . </a:t>
            </a:r>
            <a:r>
              <a:rPr lang="en-US" i="1" dirty="0" smtClean="0"/>
              <a:t>(Wiki)</a:t>
            </a:r>
          </a:p>
          <a:p>
            <a:pPr>
              <a:buNone/>
            </a:pPr>
            <a:r>
              <a:rPr lang="en-US" b="1" dirty="0" smtClean="0"/>
              <a:t> 	</a:t>
            </a:r>
            <a:r>
              <a:rPr lang="en-US" b="1" dirty="0" err="1" smtClean="0"/>
              <a:t>X</a:t>
            </a:r>
            <a:r>
              <a:rPr lang="en-US" b="1" i="1" dirty="0" err="1" smtClean="0"/>
              <a:t>ây</a:t>
            </a:r>
            <a:r>
              <a:rPr lang="en-US" b="1" i="1" dirty="0" smtClean="0"/>
              <a:t> </a:t>
            </a:r>
            <a:r>
              <a:rPr lang="en-US" b="1" i="1" dirty="0" err="1" smtClean="0"/>
              <a:t>dựng</a:t>
            </a:r>
            <a:r>
              <a:rPr lang="en-US" b="1" i="1" dirty="0" smtClean="0"/>
              <a:t> </a:t>
            </a:r>
            <a:r>
              <a:rPr lang="en-US" b="1" i="1" dirty="0" err="1" smtClean="0"/>
              <a:t>tự</a:t>
            </a:r>
            <a:r>
              <a:rPr lang="en-US" b="1" i="1" dirty="0" smtClean="0"/>
              <a:t> </a:t>
            </a:r>
            <a:r>
              <a:rPr lang="en-US" b="1" i="1" dirty="0" err="1" smtClean="0"/>
              <a:t>động</a:t>
            </a:r>
            <a:r>
              <a:rPr lang="en-US" b="1" i="1" dirty="0" smtClean="0"/>
              <a:t> </a:t>
            </a:r>
            <a:r>
              <a:rPr lang="en-US" b="1" i="1" dirty="0" err="1" smtClean="0"/>
              <a:t>một</a:t>
            </a:r>
            <a:r>
              <a:rPr lang="en-US" b="1" i="1" dirty="0" smtClean="0"/>
              <a:t> </a:t>
            </a:r>
            <a:r>
              <a:rPr lang="en-US" b="1" i="1" dirty="0" err="1" smtClean="0"/>
              <a:t>phân</a:t>
            </a:r>
            <a:r>
              <a:rPr lang="en-US" b="1" i="1" dirty="0" smtClean="0"/>
              <a:t> </a:t>
            </a:r>
            <a:r>
              <a:rPr lang="en-US" b="1" i="1" dirty="0" err="1" smtClean="0"/>
              <a:t>lớp</a:t>
            </a:r>
            <a:r>
              <a:rPr lang="en-US" b="1" i="1" dirty="0" smtClean="0"/>
              <a:t> </a:t>
            </a:r>
            <a:r>
              <a:rPr lang="en-US" b="1" i="1" dirty="0" err="1" smtClean="0"/>
              <a:t>cho</a:t>
            </a:r>
            <a:r>
              <a:rPr lang="en-US" b="1" i="1" dirty="0" smtClean="0"/>
              <a:t> </a:t>
            </a:r>
            <a:r>
              <a:rPr lang="en-US" b="1" i="1" dirty="0" err="1" smtClean="0"/>
              <a:t>tập</a:t>
            </a:r>
            <a:r>
              <a:rPr lang="en-US" b="1" i="1" dirty="0" smtClean="0"/>
              <a:t> </a:t>
            </a:r>
            <a:r>
              <a:rPr lang="en-US" b="1" i="1" dirty="0" err="1" smtClean="0"/>
              <a:t>tài</a:t>
            </a:r>
            <a:r>
              <a:rPr lang="en-US" b="1" i="1" dirty="0" smtClean="0"/>
              <a:t> </a:t>
            </a:r>
            <a:r>
              <a:rPr lang="en-US" b="1" i="1" dirty="0" err="1" smtClean="0"/>
              <a:t>liệu</a:t>
            </a:r>
            <a:r>
              <a:rPr lang="en-US" b="1" i="1" dirty="0" smtClean="0"/>
              <a:t> </a:t>
            </a:r>
            <a:r>
              <a:rPr lang="en-US" b="1" i="1" dirty="0" err="1" smtClean="0"/>
              <a:t>bằng</a:t>
            </a:r>
            <a:r>
              <a:rPr lang="en-US" b="1" i="1" dirty="0" smtClean="0"/>
              <a:t> </a:t>
            </a:r>
            <a:r>
              <a:rPr lang="en-US" b="1" i="1" dirty="0" err="1" smtClean="0"/>
              <a:t>việc</a:t>
            </a:r>
            <a:r>
              <a:rPr lang="en-US" b="1" i="1" dirty="0" smtClean="0"/>
              <a:t> </a:t>
            </a:r>
            <a:r>
              <a:rPr lang="en-US" b="1" i="1" dirty="0" err="1" smtClean="0"/>
              <a:t>quan</a:t>
            </a:r>
            <a:r>
              <a:rPr lang="en-US" b="1" i="1" dirty="0" smtClean="0"/>
              <a:t> </a:t>
            </a:r>
            <a:r>
              <a:rPr lang="en-US" b="1" i="1" dirty="0" err="1" smtClean="0"/>
              <a:t>sát</a:t>
            </a:r>
            <a:r>
              <a:rPr lang="en-US" b="1" i="1" dirty="0" smtClean="0"/>
              <a:t> </a:t>
            </a:r>
            <a:r>
              <a:rPr lang="en-US" b="1" i="1" dirty="0" err="1" smtClean="0"/>
              <a:t>các</a:t>
            </a:r>
            <a:r>
              <a:rPr lang="en-US" b="1" i="1" dirty="0" smtClean="0"/>
              <a:t> </a:t>
            </a:r>
            <a:r>
              <a:rPr lang="en-US" b="1" i="1" dirty="0" err="1" smtClean="0"/>
              <a:t>đặc</a:t>
            </a:r>
            <a:r>
              <a:rPr lang="en-US" b="1" i="1" dirty="0" smtClean="0"/>
              <a:t> </a:t>
            </a:r>
            <a:r>
              <a:rPr lang="en-US" b="1" i="1" dirty="0" err="1" smtClean="0"/>
              <a:t>trưng</a:t>
            </a:r>
            <a:r>
              <a:rPr lang="en-US" b="1" i="1" dirty="0" smtClean="0"/>
              <a:t> </a:t>
            </a:r>
            <a:r>
              <a:rPr lang="en-US" b="1" i="1" dirty="0" err="1" smtClean="0"/>
              <a:t>của</a:t>
            </a:r>
            <a:r>
              <a:rPr lang="en-US" b="1" i="1" dirty="0" smtClean="0"/>
              <a:t> </a:t>
            </a:r>
            <a:r>
              <a:rPr lang="en-US" b="1" i="1" dirty="0" err="1" smtClean="0"/>
              <a:t>tập</a:t>
            </a:r>
            <a:r>
              <a:rPr lang="en-US" b="1" i="1" dirty="0" smtClean="0"/>
              <a:t> </a:t>
            </a:r>
            <a:r>
              <a:rPr lang="en-US" b="1" i="1" dirty="0" err="1" smtClean="0"/>
              <a:t>hợp</a:t>
            </a:r>
            <a:r>
              <a:rPr lang="en-US" b="1" i="1" dirty="0" smtClean="0"/>
              <a:t> </a:t>
            </a:r>
            <a:r>
              <a:rPr lang="en-US" b="1" i="1" dirty="0" err="1" smtClean="0"/>
              <a:t>các</a:t>
            </a:r>
            <a:r>
              <a:rPr lang="en-US" b="1" i="1" dirty="0" smtClean="0"/>
              <a:t> </a:t>
            </a:r>
            <a:r>
              <a:rPr lang="en-US" b="1" i="1" dirty="0" err="1" smtClean="0"/>
              <a:t>tài</a:t>
            </a:r>
            <a:r>
              <a:rPr lang="en-US" b="1" i="1" dirty="0" smtClean="0"/>
              <a:t> </a:t>
            </a:r>
            <a:r>
              <a:rPr lang="en-US" b="1" i="1" dirty="0" err="1" smtClean="0"/>
              <a:t>liệu</a:t>
            </a:r>
            <a:r>
              <a:rPr lang="en-US" b="1" i="1" dirty="0" smtClean="0"/>
              <a:t> </a:t>
            </a:r>
            <a:r>
              <a:rPr lang="en-US" b="1" i="1" dirty="0" err="1" smtClean="0"/>
              <a:t>đã</a:t>
            </a:r>
            <a:r>
              <a:rPr lang="en-US" b="1" i="1" dirty="0" smtClean="0"/>
              <a:t> </a:t>
            </a:r>
            <a:r>
              <a:rPr lang="en-US" b="1" i="1" dirty="0" err="1" smtClean="0"/>
              <a:t>được</a:t>
            </a:r>
            <a:r>
              <a:rPr lang="en-US" b="1" i="1" dirty="0" smtClean="0"/>
              <a:t> </a:t>
            </a:r>
            <a:r>
              <a:rPr lang="en-US" b="1" i="1" dirty="0" err="1" smtClean="0"/>
              <a:t>phân</a:t>
            </a:r>
            <a:r>
              <a:rPr lang="en-US" b="1" i="1" dirty="0" smtClean="0"/>
              <a:t> </a:t>
            </a:r>
            <a:r>
              <a:rPr lang="en-US" b="1" i="1" dirty="0" err="1" smtClean="0"/>
              <a:t>bằng</a:t>
            </a:r>
            <a:r>
              <a:rPr lang="en-US" b="1" i="1" dirty="0" smtClean="0"/>
              <a:t> </a:t>
            </a:r>
            <a:r>
              <a:rPr lang="en-US" b="1" i="1" dirty="0" err="1" smtClean="0"/>
              <a:t>tay</a:t>
            </a:r>
            <a:r>
              <a:rPr lang="en-US" b="1" i="1" dirty="0" smtClean="0"/>
              <a:t> hay  </a:t>
            </a:r>
            <a:r>
              <a:rPr lang="en-US" b="1" i="1" dirty="0" err="1" smtClean="0"/>
              <a:t>bởi</a:t>
            </a:r>
            <a:r>
              <a:rPr lang="en-US" b="1" i="1" dirty="0" smtClean="0"/>
              <a:t> </a:t>
            </a:r>
            <a:r>
              <a:rPr lang="en-US" b="1" i="1" dirty="0" err="1" smtClean="0"/>
              <a:t>chuyên</a:t>
            </a:r>
            <a:r>
              <a:rPr lang="en-US" b="1" i="1" dirty="0" smtClean="0"/>
              <a:t> </a:t>
            </a:r>
            <a:r>
              <a:rPr lang="en-US" b="1" i="1" dirty="0" err="1" smtClean="0"/>
              <a:t>gia</a:t>
            </a:r>
            <a:r>
              <a:rPr lang="en-US" b="1" i="1" dirty="0" smtClean="0"/>
              <a:t> </a:t>
            </a:r>
            <a:r>
              <a:rPr lang="en-US" b="1" i="1" dirty="0" err="1" smtClean="0"/>
              <a:t>về</a:t>
            </a:r>
            <a:r>
              <a:rPr lang="en-US" b="1" i="1" dirty="0" smtClean="0"/>
              <a:t> </a:t>
            </a:r>
            <a:r>
              <a:rPr lang="en-US" b="1" i="1" dirty="0" err="1" smtClean="0"/>
              <a:t>lĩnh</a:t>
            </a:r>
            <a:r>
              <a:rPr lang="en-US" b="1" i="1" dirty="0" smtClean="0"/>
              <a:t> </a:t>
            </a:r>
            <a:r>
              <a:rPr lang="en-US" b="1" i="1" dirty="0" err="1" smtClean="0"/>
              <a:t>vực</a:t>
            </a:r>
            <a:r>
              <a:rPr lang="en-US" b="1" i="1" dirty="0" smtClean="0"/>
              <a:t>  </a:t>
            </a:r>
            <a:r>
              <a:rPr lang="en-US" b="1" i="1" dirty="0" err="1" smtClean="0"/>
              <a:t>từ</a:t>
            </a:r>
            <a:r>
              <a:rPr lang="en-US" b="1" i="1" dirty="0" smtClean="0"/>
              <a:t> </a:t>
            </a:r>
            <a:r>
              <a:rPr lang="en-US" b="1" i="1" dirty="0" err="1" smtClean="0"/>
              <a:t>đó</a:t>
            </a:r>
            <a:r>
              <a:rPr lang="en-US" b="1" i="1" dirty="0" smtClean="0"/>
              <a:t>, </a:t>
            </a:r>
            <a:r>
              <a:rPr lang="en-US" b="1" i="1" dirty="0" err="1" smtClean="0"/>
              <a:t>quá</a:t>
            </a:r>
            <a:r>
              <a:rPr lang="en-US" b="1" i="1" dirty="0" smtClean="0"/>
              <a:t> </a:t>
            </a:r>
            <a:r>
              <a:rPr lang="en-US" b="1" i="1" dirty="0" err="1" smtClean="0"/>
              <a:t>trình</a:t>
            </a:r>
            <a:r>
              <a:rPr lang="en-US" b="1" i="1" dirty="0" smtClean="0"/>
              <a:t> qui </a:t>
            </a:r>
            <a:r>
              <a:rPr lang="en-US" b="1" i="1" dirty="0" err="1" smtClean="0"/>
              <a:t>nạp</a:t>
            </a:r>
            <a:r>
              <a:rPr lang="en-US" b="1" i="1" dirty="0" smtClean="0"/>
              <a:t> </a:t>
            </a:r>
            <a:r>
              <a:rPr lang="en-US" b="1" i="1" dirty="0" err="1" smtClean="0"/>
              <a:t>thu</a:t>
            </a:r>
            <a:r>
              <a:rPr lang="en-US" b="1" i="1" dirty="0" smtClean="0"/>
              <a:t> </a:t>
            </a:r>
            <a:r>
              <a:rPr lang="en-US" b="1" i="1" dirty="0" err="1" smtClean="0"/>
              <a:t>lượm</a:t>
            </a:r>
            <a:r>
              <a:rPr lang="en-US" b="1" i="1" dirty="0" smtClean="0"/>
              <a:t> </a:t>
            </a:r>
            <a:r>
              <a:rPr lang="en-US" b="1" i="1" dirty="0" err="1" smtClean="0"/>
              <a:t>các</a:t>
            </a:r>
            <a:r>
              <a:rPr lang="en-US" b="1" i="1" dirty="0" smtClean="0"/>
              <a:t> </a:t>
            </a:r>
            <a:r>
              <a:rPr lang="en-US" b="1" i="1" dirty="0" err="1" smtClean="0"/>
              <a:t>đặc</a:t>
            </a:r>
            <a:r>
              <a:rPr lang="en-US" b="1" i="1" dirty="0" smtClean="0"/>
              <a:t> </a:t>
            </a:r>
            <a:r>
              <a:rPr lang="en-US" b="1" i="1" dirty="0" err="1" smtClean="0"/>
              <a:t>trưng</a:t>
            </a:r>
            <a:r>
              <a:rPr lang="en-US" b="1" i="1" dirty="0" smtClean="0"/>
              <a:t> </a:t>
            </a:r>
            <a:r>
              <a:rPr lang="en-US" b="1" i="1" dirty="0" err="1" smtClean="0"/>
              <a:t>để</a:t>
            </a:r>
            <a:r>
              <a:rPr lang="en-US" b="1" i="1" dirty="0" smtClean="0"/>
              <a:t> </a:t>
            </a:r>
            <a:r>
              <a:rPr lang="en-US" b="1" i="1" dirty="0" err="1" smtClean="0"/>
              <a:t>phân</a:t>
            </a:r>
            <a:r>
              <a:rPr lang="en-US" b="1" i="1" dirty="0" smtClean="0"/>
              <a:t> </a:t>
            </a:r>
            <a:r>
              <a:rPr lang="en-US" b="1" i="1" dirty="0" err="1" smtClean="0"/>
              <a:t>lớp</a:t>
            </a:r>
            <a:r>
              <a:rPr lang="en-US" b="1" i="1" dirty="0" smtClean="0"/>
              <a:t> </a:t>
            </a:r>
            <a:r>
              <a:rPr lang="en-US" b="1" i="1" dirty="0" err="1" smtClean="0"/>
              <a:t>một</a:t>
            </a:r>
            <a:r>
              <a:rPr lang="en-US" b="1" i="1" dirty="0" smtClean="0"/>
              <a:t> </a:t>
            </a:r>
            <a:r>
              <a:rPr lang="en-US" b="1" i="1" dirty="0" err="1" smtClean="0"/>
              <a:t>tài</a:t>
            </a:r>
            <a:r>
              <a:rPr lang="en-US" b="1" i="1" dirty="0" smtClean="0"/>
              <a:t> </a:t>
            </a:r>
            <a:r>
              <a:rPr lang="en-US" b="1" i="1" dirty="0" err="1" smtClean="0"/>
              <a:t>liệu</a:t>
            </a:r>
            <a:r>
              <a:rPr lang="en-US" b="1" i="1" dirty="0" smtClean="0"/>
              <a:t> </a:t>
            </a:r>
            <a:r>
              <a:rPr lang="en-US" b="1" i="1" dirty="0" err="1" smtClean="0"/>
              <a:t>mới</a:t>
            </a:r>
            <a:r>
              <a:rPr lang="en-US" b="1" i="1" dirty="0" smtClean="0"/>
              <a:t>.</a:t>
            </a:r>
          </a:p>
          <a:p>
            <a:pPr>
              <a:buNone/>
            </a:pPr>
            <a:r>
              <a:rPr lang="en-US" dirty="0" smtClean="0"/>
              <a:t>		</a:t>
            </a:r>
            <a:r>
              <a:rPr lang="en-US" dirty="0" err="1" smtClean="0"/>
              <a:t>Trong</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máy</a:t>
            </a:r>
            <a:r>
              <a:rPr lang="en-US" dirty="0" smtClean="0"/>
              <a:t> </a:t>
            </a:r>
            <a:r>
              <a:rPr lang="en-US" dirty="0" err="1" smtClean="0"/>
              <a:t>học</a:t>
            </a:r>
            <a:r>
              <a:rPr lang="en-US" dirty="0" smtClean="0"/>
              <a:t>, </a:t>
            </a:r>
            <a:r>
              <a:rPr lang="en-US" dirty="0" err="1" smtClean="0"/>
              <a:t>bài</a:t>
            </a:r>
            <a:r>
              <a:rPr lang="en-US" dirty="0" smtClean="0"/>
              <a:t> </a:t>
            </a:r>
            <a:r>
              <a:rPr lang="en-US" dirty="0" err="1" smtClean="0"/>
              <a:t>toán</a:t>
            </a:r>
            <a:r>
              <a:rPr lang="en-US" dirty="0" smtClean="0"/>
              <a:t> </a:t>
            </a:r>
            <a:r>
              <a:rPr lang="en-US" dirty="0" err="1" smtClean="0"/>
              <a:t>phân</a:t>
            </a:r>
            <a:r>
              <a:rPr lang="en-US" dirty="0" smtClean="0"/>
              <a:t> </a:t>
            </a:r>
            <a:r>
              <a:rPr lang="en-US" dirty="0" err="1" smtClean="0"/>
              <a:t>lớp</a:t>
            </a:r>
            <a:r>
              <a:rPr lang="en-US" dirty="0" smtClean="0"/>
              <a:t> </a:t>
            </a:r>
            <a:r>
              <a:rPr lang="en-US" dirty="0" err="1" smtClean="0"/>
              <a:t>là</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học</a:t>
            </a:r>
            <a:r>
              <a:rPr lang="en-US" dirty="0" smtClean="0"/>
              <a:t> </a:t>
            </a:r>
            <a:r>
              <a:rPr lang="en-US" dirty="0" err="1" smtClean="0"/>
              <a:t>có</a:t>
            </a:r>
            <a:r>
              <a:rPr lang="en-US" dirty="0" smtClean="0"/>
              <a:t> </a:t>
            </a:r>
            <a:r>
              <a:rPr lang="en-US" dirty="0" err="1" smtClean="0"/>
              <a:t>giám</a:t>
            </a:r>
            <a:r>
              <a:rPr lang="en-US" dirty="0" smtClean="0"/>
              <a:t> </a:t>
            </a:r>
            <a:r>
              <a:rPr lang="en-US" dirty="0" err="1" smtClean="0"/>
              <a:t>sát</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học</a:t>
            </a:r>
            <a:r>
              <a:rPr lang="en-US" dirty="0" smtClean="0"/>
              <a:t> </a:t>
            </a:r>
            <a:r>
              <a:rPr lang="en-US" dirty="0" err="1" smtClean="0"/>
              <a:t>được</a:t>
            </a:r>
            <a:r>
              <a:rPr lang="en-US" dirty="0" smtClean="0"/>
              <a:t> “</a:t>
            </a:r>
            <a:r>
              <a:rPr lang="en-US" dirty="0" err="1" smtClean="0"/>
              <a:t>giám</a:t>
            </a:r>
            <a:r>
              <a:rPr lang="en-US" dirty="0" smtClean="0"/>
              <a:t> </a:t>
            </a:r>
            <a:r>
              <a:rPr lang="en-US" dirty="0" err="1" smtClean="0"/>
              <a:t>sát</a:t>
            </a:r>
            <a:r>
              <a:rPr lang="en-US" dirty="0" smtClean="0"/>
              <a:t>” </a:t>
            </a:r>
            <a:r>
              <a:rPr lang="en-US" dirty="0" err="1" smtClean="0"/>
              <a:t>bởi</a:t>
            </a:r>
            <a:r>
              <a:rPr lang="en-US" dirty="0" smtClean="0"/>
              <a:t> tri </a:t>
            </a:r>
            <a:r>
              <a:rPr lang="en-US" dirty="0" err="1" smtClean="0"/>
              <a:t>thức</a:t>
            </a:r>
            <a:r>
              <a:rPr lang="en-US" dirty="0" smtClean="0"/>
              <a:t> </a:t>
            </a:r>
            <a:r>
              <a:rPr lang="en-US" dirty="0" err="1" smtClean="0"/>
              <a:t>của</a:t>
            </a:r>
            <a:r>
              <a:rPr lang="en-US" dirty="0" smtClean="0"/>
              <a:t> </a:t>
            </a:r>
            <a:r>
              <a:rPr lang="en-US" dirty="0" err="1" smtClean="0"/>
              <a:t>các</a:t>
            </a:r>
            <a:r>
              <a:rPr lang="en-US" dirty="0" smtClean="0"/>
              <a:t> </a:t>
            </a:r>
            <a:r>
              <a:rPr lang="en-US" dirty="0" err="1" smtClean="0"/>
              <a:t>phân</a:t>
            </a:r>
            <a:r>
              <a:rPr lang="en-US" dirty="0" smtClean="0"/>
              <a:t> </a:t>
            </a:r>
            <a:r>
              <a:rPr lang="en-US" dirty="0" err="1" smtClean="0"/>
              <a:t>lớp</a:t>
            </a:r>
            <a:r>
              <a:rPr lang="en-US" dirty="0" smtClean="0"/>
              <a:t> </a:t>
            </a:r>
            <a:r>
              <a:rPr lang="en-US" dirty="0" err="1" smtClean="0"/>
              <a:t>và</a:t>
            </a:r>
            <a:r>
              <a:rPr lang="en-US" dirty="0" smtClean="0"/>
              <a:t> </a:t>
            </a:r>
            <a:r>
              <a:rPr lang="en-US" dirty="0" err="1" smtClean="0"/>
              <a:t>của</a:t>
            </a:r>
            <a:r>
              <a:rPr lang="en-US" dirty="0" smtClean="0"/>
              <a:t> </a:t>
            </a:r>
            <a:r>
              <a:rPr lang="en-US" dirty="0" err="1" smtClean="0"/>
              <a:t>các</a:t>
            </a:r>
            <a:r>
              <a:rPr lang="en-US" dirty="0" smtClean="0"/>
              <a:t> </a:t>
            </a:r>
            <a:r>
              <a:rPr lang="en-US" dirty="0" err="1" smtClean="0"/>
              <a:t>mẫu</a:t>
            </a:r>
            <a:r>
              <a:rPr lang="en-US" dirty="0" smtClean="0"/>
              <a:t> </a:t>
            </a:r>
            <a:r>
              <a:rPr lang="en-US" dirty="0" err="1" smtClean="0"/>
              <a:t>huấn</a:t>
            </a:r>
            <a:r>
              <a:rPr lang="en-US" dirty="0" smtClean="0"/>
              <a:t> </a:t>
            </a:r>
            <a:r>
              <a:rPr lang="en-US" dirty="0" err="1" smtClean="0"/>
              <a:t>luyện</a:t>
            </a:r>
            <a:r>
              <a:rPr lang="en-US" dirty="0" smtClean="0"/>
              <a:t> </a:t>
            </a:r>
            <a:r>
              <a:rPr lang="en-US" dirty="0" err="1" smtClean="0"/>
              <a:t>thuộc</a:t>
            </a:r>
            <a:r>
              <a:rPr lang="en-US" dirty="0" smtClean="0"/>
              <a:t> </a:t>
            </a:r>
            <a:r>
              <a:rPr lang="en-US" dirty="0" err="1" smtClean="0"/>
              <a:t>chúng</a:t>
            </a:r>
            <a:r>
              <a:rPr lang="en-US" dirty="0" smtClean="0"/>
              <a:t>.</a:t>
            </a:r>
            <a:endParaRPr lang="en-US" b="1" i="1" dirty="0" smtClean="0"/>
          </a:p>
          <a:p>
            <a:pPr>
              <a:buNone/>
            </a:pPr>
            <a:r>
              <a:rPr lang="en-US" i="1" dirty="0" smtClean="0"/>
              <a:t>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Hệ</a:t>
            </a:r>
            <a:r>
              <a:rPr lang="en-US" dirty="0" smtClean="0"/>
              <a:t> </a:t>
            </a:r>
            <a:r>
              <a:rPr lang="en-US" dirty="0" err="1" smtClean="0"/>
              <a:t>thống</a:t>
            </a:r>
            <a:r>
              <a:rPr lang="en-US" dirty="0" smtClean="0"/>
              <a:t> </a:t>
            </a:r>
            <a:r>
              <a:rPr lang="en-US" dirty="0" err="1" smtClean="0"/>
              <a:t>phân</a:t>
            </a:r>
            <a:r>
              <a:rPr lang="en-US" dirty="0" smtClean="0"/>
              <a:t> </a:t>
            </a:r>
            <a:r>
              <a:rPr lang="en-US" dirty="0" err="1" smtClean="0"/>
              <a:t>loại</a:t>
            </a:r>
            <a:r>
              <a:rPr lang="en-US" dirty="0" smtClean="0"/>
              <a:t> </a:t>
            </a:r>
            <a:r>
              <a:rPr lang="en-US" dirty="0" err="1" smtClean="0"/>
              <a:t>văn</a:t>
            </a:r>
            <a:r>
              <a:rPr lang="en-US" dirty="0" smtClean="0"/>
              <a:t> </a:t>
            </a:r>
            <a:r>
              <a:rPr lang="en-US" dirty="0" err="1" smtClean="0"/>
              <a:t>bản</a:t>
            </a:r>
            <a:r>
              <a:rPr lang="en-US" dirty="0" smtClean="0"/>
              <a:t> </a:t>
            </a:r>
            <a:r>
              <a:rPr lang="en-US" dirty="0" err="1" smtClean="0"/>
              <a:t>và</a:t>
            </a:r>
            <a:r>
              <a:rPr lang="en-US" dirty="0" smtClean="0"/>
              <a:t> </a:t>
            </a:r>
            <a:r>
              <a:rPr lang="en-US" dirty="0" err="1" smtClean="0"/>
              <a:t>các</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liên</a:t>
            </a:r>
            <a:r>
              <a:rPr lang="en-US" dirty="0" smtClean="0"/>
              <a:t> </a:t>
            </a:r>
            <a:r>
              <a:rPr lang="en-US" dirty="0" err="1" smtClean="0"/>
              <a:t>quan</a:t>
            </a:r>
            <a:r>
              <a:rPr lang="en-US" dirty="0" smtClean="0"/>
              <a:t>.</a:t>
            </a:r>
            <a:endParaRPr lang="en-US"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25" name="Object 1"/>
          <p:cNvGraphicFramePr>
            <a:graphicFrameLocks noChangeAspect="1"/>
          </p:cNvGraphicFramePr>
          <p:nvPr/>
        </p:nvGraphicFramePr>
        <p:xfrm>
          <a:off x="1066800" y="1905000"/>
          <a:ext cx="6831516" cy="3810000"/>
        </p:xfrm>
        <a:graphic>
          <a:graphicData uri="http://schemas.openxmlformats.org/presentationml/2006/ole">
            <p:oleObj spid="_x0000_s1025" name="Visio" r:id="rId3" imgW="6264045" imgH="1699638" progId="Visio.Drawing.11">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2000" b="1" i="1" dirty="0" err="1" smtClean="0"/>
              <a:t>Các</a:t>
            </a:r>
            <a:r>
              <a:rPr lang="en-US" sz="2000" b="1" i="1" dirty="0" smtClean="0"/>
              <a:t> </a:t>
            </a:r>
            <a:r>
              <a:rPr lang="en-US" sz="2000" b="1" i="1" dirty="0" err="1" smtClean="0"/>
              <a:t>vấn</a:t>
            </a:r>
            <a:r>
              <a:rPr lang="en-US" sz="2000" b="1" i="1" dirty="0" smtClean="0"/>
              <a:t> </a:t>
            </a:r>
            <a:r>
              <a:rPr lang="en-US" sz="2000" b="1" i="1" dirty="0" err="1" smtClean="0"/>
              <a:t>đề</a:t>
            </a:r>
            <a:r>
              <a:rPr lang="en-US" sz="2000" b="1" i="1" dirty="0" smtClean="0"/>
              <a:t> </a:t>
            </a:r>
            <a:r>
              <a:rPr lang="en-US" sz="2000" b="1" i="1" dirty="0" err="1" smtClean="0"/>
              <a:t>mà</a:t>
            </a:r>
            <a:r>
              <a:rPr lang="en-US" sz="2000" b="1" i="1" dirty="0" smtClean="0"/>
              <a:t> </a:t>
            </a:r>
            <a:r>
              <a:rPr lang="en-US" sz="2000" b="1" i="1" dirty="0" err="1" smtClean="0"/>
              <a:t>hệ</a:t>
            </a:r>
            <a:r>
              <a:rPr lang="en-US" sz="2000" b="1" i="1" dirty="0" smtClean="0"/>
              <a:t> </a:t>
            </a:r>
            <a:r>
              <a:rPr lang="en-US" sz="2000" b="1" i="1" dirty="0" err="1" smtClean="0"/>
              <a:t>thống</a:t>
            </a:r>
            <a:r>
              <a:rPr lang="en-US" sz="2000" b="1" i="1" dirty="0" smtClean="0"/>
              <a:t> </a:t>
            </a:r>
            <a:r>
              <a:rPr lang="en-US" sz="2000" b="1" i="1" dirty="0" err="1" smtClean="0"/>
              <a:t>phân</a:t>
            </a:r>
            <a:r>
              <a:rPr lang="en-US" sz="2000" b="1" i="1" dirty="0" smtClean="0"/>
              <a:t> </a:t>
            </a:r>
            <a:r>
              <a:rPr lang="en-US" sz="2000" b="1" i="1" dirty="0" err="1" smtClean="0"/>
              <a:t>loại</a:t>
            </a:r>
            <a:r>
              <a:rPr lang="en-US" sz="2000" b="1" i="1" dirty="0" smtClean="0"/>
              <a:t> </a:t>
            </a:r>
            <a:r>
              <a:rPr lang="vi-VN" sz="2000" b="1" i="1" dirty="0" smtClean="0"/>
              <a:t>cần phải quan tâm và giải quyết</a:t>
            </a:r>
            <a:r>
              <a:rPr lang="en-US" sz="2000" dirty="0" smtClean="0"/>
              <a:t/>
            </a:r>
            <a:br>
              <a:rPr lang="en-US" sz="2000" dirty="0" smtClean="0"/>
            </a:br>
            <a:endParaRPr lang="en-US" sz="2000" dirty="0"/>
          </a:p>
        </p:txBody>
      </p:sp>
      <p:sp>
        <p:nvSpPr>
          <p:cNvPr id="3" name="Content Placeholder 2"/>
          <p:cNvSpPr>
            <a:spLocks noGrp="1"/>
          </p:cNvSpPr>
          <p:nvPr>
            <p:ph sz="quarter" idx="1"/>
          </p:nvPr>
        </p:nvSpPr>
        <p:spPr>
          <a:xfrm>
            <a:off x="457200" y="1600200"/>
            <a:ext cx="7467600" cy="4191000"/>
          </a:xfrm>
        </p:spPr>
        <p:txBody>
          <a:bodyPr>
            <a:normAutofit/>
          </a:bodyPr>
          <a:lstStyle/>
          <a:p>
            <a:r>
              <a:rPr lang="en-US" sz="2000" b="1" i="1" dirty="0" err="1" smtClean="0"/>
              <a:t>Độ</a:t>
            </a:r>
            <a:r>
              <a:rPr lang="en-US" sz="2000" b="1" i="1" dirty="0" smtClean="0"/>
              <a:t> </a:t>
            </a:r>
            <a:r>
              <a:rPr lang="en-US" sz="2000" b="1" i="1" dirty="0" err="1" smtClean="0"/>
              <a:t>chính</a:t>
            </a:r>
            <a:r>
              <a:rPr lang="en-US" sz="2000" b="1" i="1" dirty="0" smtClean="0"/>
              <a:t> </a:t>
            </a:r>
            <a:r>
              <a:rPr lang="en-US" sz="2000" b="1" i="1" dirty="0" err="1" smtClean="0"/>
              <a:t>xác</a:t>
            </a:r>
            <a:r>
              <a:rPr lang="en-US" sz="2000" dirty="0" smtClean="0"/>
              <a:t>: </a:t>
            </a:r>
            <a:r>
              <a:rPr lang="en-US" sz="2000" dirty="0" err="1" smtClean="0"/>
              <a:t>Tỉ</a:t>
            </a:r>
            <a:r>
              <a:rPr lang="en-US" sz="2000" dirty="0" smtClean="0"/>
              <a:t> </a:t>
            </a:r>
            <a:r>
              <a:rPr lang="en-US" sz="2000" dirty="0" err="1" smtClean="0"/>
              <a:t>lệ</a:t>
            </a:r>
            <a:r>
              <a:rPr lang="en-US" sz="2000" dirty="0" smtClean="0"/>
              <a:t> </a:t>
            </a:r>
            <a:r>
              <a:rPr lang="en-US" sz="2000" dirty="0" err="1" smtClean="0"/>
              <a:t>càng</a:t>
            </a:r>
            <a:r>
              <a:rPr lang="en-US" sz="2000" dirty="0" smtClean="0"/>
              <a:t> </a:t>
            </a:r>
            <a:r>
              <a:rPr lang="en-US" sz="2000" dirty="0" err="1" smtClean="0"/>
              <a:t>cao</a:t>
            </a:r>
            <a:r>
              <a:rPr lang="en-US" sz="2000" dirty="0" smtClean="0"/>
              <a:t> </a:t>
            </a:r>
            <a:r>
              <a:rPr lang="en-US" sz="2000" dirty="0" err="1" smtClean="0"/>
              <a:t>thì</a:t>
            </a:r>
            <a:r>
              <a:rPr lang="en-US" sz="2000" dirty="0" smtClean="0"/>
              <a:t>  </a:t>
            </a:r>
            <a:r>
              <a:rPr lang="en-US" sz="2000" dirty="0" err="1" smtClean="0"/>
              <a:t>hệ</a:t>
            </a:r>
            <a:r>
              <a:rPr lang="en-US" sz="2000" dirty="0" smtClean="0"/>
              <a:t> </a:t>
            </a:r>
            <a:r>
              <a:rPr lang="en-US" sz="2000" dirty="0" err="1" smtClean="0"/>
              <a:t>thống</a:t>
            </a:r>
            <a:r>
              <a:rPr lang="en-US" sz="2000" dirty="0" smtClean="0"/>
              <a:t> </a:t>
            </a:r>
            <a:r>
              <a:rPr lang="en-US" sz="2000" dirty="0" err="1" smtClean="0"/>
              <a:t>sẽ</a:t>
            </a:r>
            <a:r>
              <a:rPr lang="en-US" sz="2000" dirty="0" smtClean="0"/>
              <a:t> </a:t>
            </a:r>
            <a:r>
              <a:rPr lang="en-US" sz="2000" dirty="0" err="1" smtClean="0"/>
              <a:t>được</a:t>
            </a:r>
            <a:r>
              <a:rPr lang="en-US" sz="2000" dirty="0" smtClean="0"/>
              <a:t> </a:t>
            </a:r>
            <a:r>
              <a:rPr lang="en-US" sz="2000" dirty="0" err="1" smtClean="0"/>
              <a:t>đánh</a:t>
            </a:r>
            <a:r>
              <a:rPr lang="en-US" sz="2000" dirty="0" smtClean="0"/>
              <a:t> </a:t>
            </a:r>
            <a:r>
              <a:rPr lang="en-US" sz="2000" dirty="0" err="1" smtClean="0"/>
              <a:t>giá</a:t>
            </a:r>
            <a:r>
              <a:rPr lang="en-US" sz="2000" dirty="0" smtClean="0"/>
              <a:t> </a:t>
            </a:r>
            <a:r>
              <a:rPr lang="en-US" sz="2000" dirty="0" err="1" smtClean="0"/>
              <a:t>là</a:t>
            </a:r>
            <a:r>
              <a:rPr lang="en-US" sz="2000" dirty="0" smtClean="0"/>
              <a:t> </a:t>
            </a:r>
            <a:r>
              <a:rPr lang="en-US" sz="2000" dirty="0" err="1" smtClean="0"/>
              <a:t>tốt</a:t>
            </a:r>
            <a:r>
              <a:rPr lang="en-US" sz="2000" dirty="0" smtClean="0"/>
              <a:t> .</a:t>
            </a:r>
          </a:p>
          <a:p>
            <a:r>
              <a:rPr lang="en-US" sz="2000" b="1" i="1" dirty="0" err="1" smtClean="0"/>
              <a:t>Tốc</a:t>
            </a:r>
            <a:r>
              <a:rPr lang="en-US" sz="2000" b="1" i="1" dirty="0" smtClean="0"/>
              <a:t> </a:t>
            </a:r>
            <a:r>
              <a:rPr lang="en-US" sz="2000" b="1" i="1" dirty="0" err="1" smtClean="0"/>
              <a:t>độ</a:t>
            </a:r>
            <a:r>
              <a:rPr lang="en-US" sz="2000" b="1" i="1" dirty="0" smtClean="0"/>
              <a:t> .</a:t>
            </a:r>
            <a:endParaRPr lang="en-US" sz="2000" dirty="0" smtClean="0"/>
          </a:p>
          <a:p>
            <a:r>
              <a:rPr lang="en-US" sz="2000" b="1" i="1" dirty="0" err="1" smtClean="0"/>
              <a:t>Dễ</a:t>
            </a:r>
            <a:r>
              <a:rPr lang="en-US" sz="2000" b="1" i="1" dirty="0" smtClean="0"/>
              <a:t> </a:t>
            </a:r>
            <a:r>
              <a:rPr lang="en-US" sz="2000" b="1" i="1" dirty="0" err="1" smtClean="0"/>
              <a:t>hiểu</a:t>
            </a:r>
            <a:r>
              <a:rPr lang="en-US" sz="2000" dirty="0" smtClean="0"/>
              <a:t>: </a:t>
            </a:r>
            <a:r>
              <a:rPr lang="en-US" sz="2000" dirty="0" err="1" smtClean="0"/>
              <a:t>Một</a:t>
            </a:r>
            <a:r>
              <a:rPr lang="en-US" sz="2000" dirty="0" smtClean="0"/>
              <a:t> </a:t>
            </a:r>
            <a:r>
              <a:rPr lang="en-US" sz="2000" dirty="0" err="1" smtClean="0"/>
              <a:t>hệ</a:t>
            </a:r>
            <a:r>
              <a:rPr lang="en-US" sz="2000" dirty="0" smtClean="0"/>
              <a:t> </a:t>
            </a:r>
            <a:r>
              <a:rPr lang="en-US" sz="2000" dirty="0" err="1" smtClean="0"/>
              <a:t>thống</a:t>
            </a:r>
            <a:r>
              <a:rPr lang="en-US" sz="2000" dirty="0" smtClean="0"/>
              <a:t> </a:t>
            </a:r>
            <a:r>
              <a:rPr lang="en-US" sz="2000" dirty="0" err="1" smtClean="0"/>
              <a:t>phân</a:t>
            </a:r>
            <a:r>
              <a:rPr lang="en-US" sz="2000" dirty="0" smtClean="0"/>
              <a:t> </a:t>
            </a:r>
            <a:r>
              <a:rPr lang="en-US" sz="2000" dirty="0" err="1" smtClean="0"/>
              <a:t>loại</a:t>
            </a:r>
            <a:r>
              <a:rPr lang="en-US" sz="2000" dirty="0" smtClean="0"/>
              <a:t>  </a:t>
            </a:r>
            <a:r>
              <a:rPr lang="en-US" sz="2000" dirty="0" err="1" smtClean="0"/>
              <a:t>dễ</a:t>
            </a:r>
            <a:r>
              <a:rPr lang="en-US" sz="2000" dirty="0" smtClean="0"/>
              <a:t> </a:t>
            </a:r>
            <a:r>
              <a:rPr lang="en-US" sz="2000" dirty="0" err="1" smtClean="0"/>
              <a:t>hiểu</a:t>
            </a:r>
            <a:r>
              <a:rPr lang="en-US" sz="2000" dirty="0" smtClean="0"/>
              <a:t> </a:t>
            </a:r>
            <a:r>
              <a:rPr lang="en-US" sz="2000" dirty="0" err="1" smtClean="0"/>
              <a:t>sẽ</a:t>
            </a:r>
            <a:r>
              <a:rPr lang="en-US" sz="2000" dirty="0" smtClean="0"/>
              <a:t> </a:t>
            </a:r>
            <a:r>
              <a:rPr lang="en-US" sz="2000" dirty="0" err="1" smtClean="0"/>
              <a:t>tạo</a:t>
            </a:r>
            <a:r>
              <a:rPr lang="en-US" sz="2000" dirty="0" smtClean="0"/>
              <a:t> </a:t>
            </a:r>
            <a:r>
              <a:rPr lang="en-US" sz="2000" dirty="0" err="1" smtClean="0"/>
              <a:t>cho</a:t>
            </a:r>
            <a:r>
              <a:rPr lang="en-US" sz="2000" dirty="0" smtClean="0"/>
              <a:t> </a:t>
            </a:r>
            <a:r>
              <a:rPr lang="en-US" sz="2000" dirty="0" err="1" smtClean="0"/>
              <a:t>người</a:t>
            </a:r>
            <a:r>
              <a:rPr lang="en-US" sz="2000" dirty="0" smtClean="0"/>
              <a:t> </a:t>
            </a:r>
            <a:r>
              <a:rPr lang="en-US" sz="2000" dirty="0" err="1" smtClean="0"/>
              <a:t>sử</a:t>
            </a:r>
            <a:r>
              <a:rPr lang="en-US" sz="2000" dirty="0" smtClean="0"/>
              <a:t> </a:t>
            </a:r>
            <a:r>
              <a:rPr lang="en-US" sz="2000" dirty="0" err="1" smtClean="0"/>
              <a:t>dụng</a:t>
            </a:r>
            <a:r>
              <a:rPr lang="en-US" sz="2000" dirty="0" smtClean="0"/>
              <a:t> tin </a:t>
            </a:r>
            <a:r>
              <a:rPr lang="en-US" sz="2000" dirty="0" err="1" smtClean="0"/>
              <a:t>tưởng</a:t>
            </a:r>
            <a:r>
              <a:rPr lang="en-US" sz="2000" dirty="0" smtClean="0"/>
              <a:t> </a:t>
            </a:r>
            <a:r>
              <a:rPr lang="en-US" sz="2000" dirty="0" err="1" smtClean="0"/>
              <a:t>hơn</a:t>
            </a:r>
            <a:r>
              <a:rPr lang="en-US" sz="2000" dirty="0" smtClean="0"/>
              <a:t> </a:t>
            </a:r>
            <a:r>
              <a:rPr lang="en-US" sz="2000" dirty="0" err="1" smtClean="0"/>
              <a:t>vào</a:t>
            </a:r>
            <a:r>
              <a:rPr lang="en-US" sz="2000" dirty="0" smtClean="0"/>
              <a:t> </a:t>
            </a:r>
            <a:r>
              <a:rPr lang="en-US" sz="2000" dirty="0" err="1" smtClean="0"/>
              <a:t>hệ</a:t>
            </a:r>
            <a:r>
              <a:rPr lang="en-US" sz="2000" dirty="0" smtClean="0"/>
              <a:t> </a:t>
            </a:r>
            <a:r>
              <a:rPr lang="en-US" sz="2000" dirty="0" err="1" smtClean="0"/>
              <a:t>thống</a:t>
            </a:r>
            <a:r>
              <a:rPr lang="en-US" sz="2000" dirty="0" smtClean="0"/>
              <a:t>, </a:t>
            </a:r>
            <a:r>
              <a:rPr lang="en-US" sz="2000" dirty="0" err="1" smtClean="0"/>
              <a:t>đồng</a:t>
            </a:r>
            <a:r>
              <a:rPr lang="en-US" sz="2000" dirty="0" smtClean="0"/>
              <a:t> </a:t>
            </a:r>
            <a:r>
              <a:rPr lang="en-US" sz="2000" dirty="0" err="1" smtClean="0"/>
              <a:t>thời</a:t>
            </a:r>
            <a:r>
              <a:rPr lang="en-US" sz="2000" dirty="0" smtClean="0"/>
              <a:t> </a:t>
            </a:r>
            <a:r>
              <a:rPr lang="en-US" sz="2000" dirty="0" err="1" smtClean="0"/>
              <a:t>cũng</a:t>
            </a:r>
            <a:r>
              <a:rPr lang="en-US" sz="2000" dirty="0" smtClean="0"/>
              <a:t> </a:t>
            </a:r>
            <a:r>
              <a:rPr lang="en-US" sz="2000" dirty="0" err="1" smtClean="0"/>
              <a:t>giúp</a:t>
            </a:r>
            <a:r>
              <a:rPr lang="en-US" sz="2000" dirty="0" smtClean="0"/>
              <a:t> </a:t>
            </a:r>
            <a:r>
              <a:rPr lang="en-US" sz="2000" dirty="0" err="1" smtClean="0"/>
              <a:t>cho</a:t>
            </a:r>
            <a:r>
              <a:rPr lang="en-US" sz="2000" dirty="0" smtClean="0"/>
              <a:t> </a:t>
            </a:r>
            <a:r>
              <a:rPr lang="en-US" sz="2000" dirty="0" err="1" smtClean="0"/>
              <a:t>người</a:t>
            </a:r>
            <a:r>
              <a:rPr lang="en-US" sz="2000" dirty="0" smtClean="0"/>
              <a:t> </a:t>
            </a:r>
            <a:r>
              <a:rPr lang="en-US" sz="2000" dirty="0" err="1" smtClean="0"/>
              <a:t>sử</a:t>
            </a:r>
            <a:r>
              <a:rPr lang="en-US" sz="2000" dirty="0" smtClean="0"/>
              <a:t> </a:t>
            </a:r>
            <a:r>
              <a:rPr lang="en-US" sz="2000" dirty="0" err="1" smtClean="0"/>
              <a:t>dụng</a:t>
            </a:r>
            <a:r>
              <a:rPr lang="en-US" sz="2000" dirty="0" smtClean="0"/>
              <a:t> </a:t>
            </a:r>
            <a:r>
              <a:rPr lang="en-US" sz="2000" dirty="0" err="1" smtClean="0"/>
              <a:t>tránh</a:t>
            </a:r>
            <a:r>
              <a:rPr lang="en-US" sz="2000" dirty="0" smtClean="0"/>
              <a:t> </a:t>
            </a:r>
            <a:r>
              <a:rPr lang="en-US" sz="2000" dirty="0" err="1" smtClean="0"/>
              <a:t>được</a:t>
            </a:r>
            <a:r>
              <a:rPr lang="en-US" sz="2000" dirty="0" smtClean="0"/>
              <a:t> </a:t>
            </a:r>
            <a:r>
              <a:rPr lang="en-US" sz="2000" dirty="0" err="1" smtClean="0"/>
              <a:t>việc</a:t>
            </a:r>
            <a:r>
              <a:rPr lang="en-US" sz="2000" dirty="0" smtClean="0"/>
              <a:t> </a:t>
            </a:r>
            <a:r>
              <a:rPr lang="en-US" sz="2000" dirty="0" err="1" smtClean="0"/>
              <a:t>hiểu</a:t>
            </a:r>
            <a:r>
              <a:rPr lang="en-US" sz="2000" dirty="0" smtClean="0"/>
              <a:t> </a:t>
            </a:r>
            <a:r>
              <a:rPr lang="en-US" sz="2000" dirty="0" err="1" smtClean="0"/>
              <a:t>lầm</a:t>
            </a:r>
            <a:r>
              <a:rPr lang="en-US" sz="2000" dirty="0" smtClean="0"/>
              <a:t> </a:t>
            </a:r>
            <a:r>
              <a:rPr lang="en-US" sz="2000" dirty="0" err="1" smtClean="0"/>
              <a:t>kết</a:t>
            </a:r>
            <a:r>
              <a:rPr lang="en-US" sz="2000" dirty="0" smtClean="0"/>
              <a:t> </a:t>
            </a:r>
            <a:r>
              <a:rPr lang="en-US" sz="2000" dirty="0" err="1" smtClean="0"/>
              <a:t>quả</a:t>
            </a:r>
            <a:r>
              <a:rPr lang="en-US" sz="2000" dirty="0" smtClean="0"/>
              <a:t> </a:t>
            </a:r>
            <a:r>
              <a:rPr lang="en-US" sz="2000" dirty="0" err="1" smtClean="0"/>
              <a:t>của</a:t>
            </a:r>
            <a:r>
              <a:rPr lang="en-US" sz="2000" dirty="0" smtClean="0"/>
              <a:t> </a:t>
            </a:r>
            <a:r>
              <a:rPr lang="en-US" sz="2000" dirty="0" err="1" smtClean="0"/>
              <a:t>một</a:t>
            </a:r>
            <a:r>
              <a:rPr lang="en-US" sz="2000" dirty="0" smtClean="0"/>
              <a:t> </a:t>
            </a:r>
            <a:r>
              <a:rPr lang="en-US" sz="2000" dirty="0" err="1" smtClean="0"/>
              <a:t>luật</a:t>
            </a:r>
            <a:r>
              <a:rPr lang="en-US" sz="2000" dirty="0" smtClean="0"/>
              <a:t> </a:t>
            </a:r>
            <a:r>
              <a:rPr lang="en-US" sz="2000" dirty="0" err="1" smtClean="0"/>
              <a:t>được</a:t>
            </a:r>
            <a:r>
              <a:rPr lang="en-US" sz="2000" dirty="0" smtClean="0"/>
              <a:t> </a:t>
            </a:r>
            <a:r>
              <a:rPr lang="en-US" sz="2000" dirty="0" err="1" smtClean="0"/>
              <a:t>đưa</a:t>
            </a:r>
            <a:r>
              <a:rPr lang="en-US" sz="2000" dirty="0" smtClean="0"/>
              <a:t> </a:t>
            </a:r>
            <a:r>
              <a:rPr lang="en-US" sz="2000" dirty="0" err="1" smtClean="0"/>
              <a:t>ra</a:t>
            </a:r>
            <a:r>
              <a:rPr lang="en-US" sz="2000" dirty="0" smtClean="0"/>
              <a:t> </a:t>
            </a:r>
            <a:r>
              <a:rPr lang="en-US" sz="2000" dirty="0" err="1" smtClean="0"/>
              <a:t>bởi</a:t>
            </a:r>
            <a:r>
              <a:rPr lang="en-US" sz="2000" dirty="0" smtClean="0"/>
              <a:t> </a:t>
            </a:r>
            <a:r>
              <a:rPr lang="en-US" sz="2000" dirty="0" err="1" smtClean="0"/>
              <a:t>hệ</a:t>
            </a:r>
            <a:r>
              <a:rPr lang="en-US" sz="2000" dirty="0" smtClean="0"/>
              <a:t> </a:t>
            </a:r>
            <a:r>
              <a:rPr lang="en-US" sz="2000" dirty="0" err="1" smtClean="0"/>
              <a:t>thống</a:t>
            </a:r>
            <a:r>
              <a:rPr lang="en-US" sz="2000" dirty="0" smtClean="0"/>
              <a:t>.</a:t>
            </a:r>
          </a:p>
          <a:p>
            <a:r>
              <a:rPr lang="en-US" sz="2000" b="1" i="1" dirty="0" err="1" smtClean="0"/>
              <a:t>Thời</a:t>
            </a:r>
            <a:r>
              <a:rPr lang="en-US" sz="2000" b="1" i="1" dirty="0" smtClean="0"/>
              <a:t> </a:t>
            </a:r>
            <a:r>
              <a:rPr lang="en-US" sz="2000" b="1" i="1" dirty="0" err="1" smtClean="0"/>
              <a:t>gian</a:t>
            </a:r>
            <a:r>
              <a:rPr lang="en-US" sz="2000" b="1" i="1" dirty="0" smtClean="0"/>
              <a:t> </a:t>
            </a:r>
            <a:r>
              <a:rPr lang="en-US" sz="2000" b="1" i="1" dirty="0" err="1" smtClean="0"/>
              <a:t>để</a:t>
            </a:r>
            <a:r>
              <a:rPr lang="en-US" sz="2000" b="1" i="1" dirty="0" smtClean="0"/>
              <a:t> </a:t>
            </a:r>
            <a:r>
              <a:rPr lang="en-US" sz="2000" b="1" i="1" dirty="0" err="1" smtClean="0"/>
              <a:t>học</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Tiến</a:t>
            </a:r>
            <a:r>
              <a:rPr lang="en-US" dirty="0" smtClean="0"/>
              <a:t> </a:t>
            </a:r>
            <a:r>
              <a:rPr lang="en-US" dirty="0" err="1" smtClean="0"/>
              <a:t>trình</a:t>
            </a:r>
            <a:r>
              <a:rPr lang="en-US" dirty="0" smtClean="0"/>
              <a:t> </a:t>
            </a:r>
            <a:r>
              <a:rPr lang="en-US" dirty="0" err="1" smtClean="0"/>
              <a:t>phân</a:t>
            </a:r>
            <a:r>
              <a:rPr lang="en-US" dirty="0" smtClean="0"/>
              <a:t> </a:t>
            </a:r>
            <a:r>
              <a:rPr lang="en-US" dirty="0" err="1" smtClean="0"/>
              <a:t>loại</a:t>
            </a:r>
            <a:r>
              <a:rPr lang="en-US" dirty="0" smtClean="0"/>
              <a:t> </a:t>
            </a:r>
            <a:r>
              <a:rPr lang="en-US" dirty="0" err="1" smtClean="0"/>
              <a:t>văn</a:t>
            </a:r>
            <a:r>
              <a:rPr lang="en-US" dirty="0" smtClean="0"/>
              <a:t> </a:t>
            </a:r>
            <a:r>
              <a:rPr lang="en-US" dirty="0" err="1" smtClean="0"/>
              <a:t>bản</a:t>
            </a:r>
            <a:endParaRPr lang="en-US" dirty="0"/>
          </a:p>
        </p:txBody>
      </p:sp>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2529" name="Object 1"/>
          <p:cNvGraphicFramePr>
            <a:graphicFrameLocks noChangeAspect="1"/>
          </p:cNvGraphicFramePr>
          <p:nvPr/>
        </p:nvGraphicFramePr>
        <p:xfrm>
          <a:off x="533400" y="1981200"/>
          <a:ext cx="8109536" cy="3286125"/>
        </p:xfrm>
        <a:graphic>
          <a:graphicData uri="http://schemas.openxmlformats.org/presentationml/2006/ole">
            <p:oleObj spid="_x0000_s22529" name="Visio" r:id="rId3" imgW="6264045" imgH="2549187" progId="Visio.Drawing.11">
              <p:embed/>
            </p:oleObj>
          </a:graphicData>
        </a:graphic>
      </p:graphicFrame>
      <p:sp>
        <p:nvSpPr>
          <p:cNvPr id="5" name="TextBox 4"/>
          <p:cNvSpPr txBox="1"/>
          <p:nvPr/>
        </p:nvSpPr>
        <p:spPr>
          <a:xfrm>
            <a:off x="2286000" y="5638800"/>
            <a:ext cx="4572000" cy="369332"/>
          </a:xfrm>
          <a:prstGeom prst="rect">
            <a:avLst/>
          </a:prstGeom>
          <a:noFill/>
        </p:spPr>
        <p:txBody>
          <a:bodyPr wrap="square" rtlCol="0">
            <a:spAutoFit/>
          </a:bodyPr>
          <a:lstStyle/>
          <a:p>
            <a:r>
              <a:rPr lang="en-US" dirty="0" err="1" smtClean="0"/>
              <a:t>Hệ</a:t>
            </a:r>
            <a:r>
              <a:rPr lang="en-US" dirty="0" smtClean="0"/>
              <a:t> </a:t>
            </a:r>
            <a:r>
              <a:rPr lang="en-US" dirty="0" err="1" smtClean="0"/>
              <a:t>Thống</a:t>
            </a:r>
            <a:r>
              <a:rPr lang="en-US" dirty="0" smtClean="0"/>
              <a:t> </a:t>
            </a:r>
            <a:r>
              <a:rPr lang="en-US" dirty="0" err="1" smtClean="0"/>
              <a:t>Phân</a:t>
            </a:r>
            <a:r>
              <a:rPr lang="en-US" dirty="0" smtClean="0"/>
              <a:t> </a:t>
            </a:r>
            <a:r>
              <a:rPr lang="en-US" dirty="0" err="1" smtClean="0"/>
              <a:t>loại</a:t>
            </a:r>
            <a:r>
              <a:rPr lang="en-US" dirty="0" smtClean="0"/>
              <a:t> </a:t>
            </a:r>
            <a:r>
              <a:rPr lang="en-US" dirty="0" err="1" smtClean="0"/>
              <a:t>văn</a:t>
            </a:r>
            <a:r>
              <a:rPr lang="en-US" dirty="0" smtClean="0"/>
              <a:t> </a:t>
            </a:r>
            <a:r>
              <a:rPr lang="en-US" dirty="0" err="1" smtClean="0"/>
              <a:t>bản</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717</TotalTime>
  <Words>1587</Words>
  <Application>Microsoft Office PowerPoint</Application>
  <PresentationFormat>On-screen Show (4:3)</PresentationFormat>
  <Paragraphs>154</Paragraphs>
  <Slides>24</Slides>
  <Notes>3</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Oriel</vt:lpstr>
      <vt:lpstr>Visio</vt:lpstr>
      <vt:lpstr>Document /categorization classification</vt:lpstr>
      <vt:lpstr>Nội dung</vt:lpstr>
      <vt:lpstr>Khái niệm về Document/ categorization classification</vt:lpstr>
      <vt:lpstr>Các hướng tiếp cận bài toán Classification</vt:lpstr>
      <vt:lpstr>Phân lớp văn bản dựa trên cách tiếp cận hệ chuyên gia </vt:lpstr>
      <vt:lpstr>Phân lớp văn bản dựa trên cách tiếp cận máy học  </vt:lpstr>
      <vt:lpstr>Hệ thống phân loại văn bản và các vấn đề liên quan.</vt:lpstr>
      <vt:lpstr>Các vấn đề mà hệ thống phân loại cần phải quan tâm và giải quyết </vt:lpstr>
      <vt:lpstr>Tiến trình phân loại văn bản</vt:lpstr>
      <vt:lpstr>Slide 10</vt:lpstr>
      <vt:lpstr>Tiền xử lý số liệu</vt:lpstr>
      <vt:lpstr>Tách từ </vt:lpstr>
      <vt:lpstr>Xác đinh trọng số cho từ</vt:lpstr>
      <vt:lpstr>Sử dụng thuật toán để phân lớp</vt:lpstr>
      <vt:lpstr>Các thuật toán Phân lớp</vt:lpstr>
      <vt:lpstr>KNN (K- Nearest neighbor). </vt:lpstr>
      <vt:lpstr>Slide 17</vt:lpstr>
      <vt:lpstr>Naïve Bayes (NB) </vt:lpstr>
      <vt:lpstr>Support Vector Machine (SVM). </vt:lpstr>
      <vt:lpstr>Cây quyết định (Decision Tree). </vt:lpstr>
      <vt:lpstr>Support Vector Machines Nearest Neighbor (SVM-NN).</vt:lpstr>
      <vt:lpstr>Phân Đa lớp</vt:lpstr>
      <vt:lpstr>Chiến lược One-against-One </vt:lpstr>
      <vt:lpstr>One-against-Rest (OAR)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TOÁN PHÂN LỚP TÀI LIỆU (1)</dc:title>
  <dc:creator>tiendv</dc:creator>
  <cp:lastModifiedBy>tiendv</cp:lastModifiedBy>
  <cp:revision>68</cp:revision>
  <dcterms:created xsi:type="dcterms:W3CDTF">2010-04-12T14:45:26Z</dcterms:created>
  <dcterms:modified xsi:type="dcterms:W3CDTF">2010-04-17T08:33:25Z</dcterms:modified>
</cp:coreProperties>
</file>