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510540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>
            <a:off x="2743200" y="2743200"/>
            <a:ext cx="11430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HTML Parser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57400" y="2971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1295400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7086600" y="1752600"/>
            <a:ext cx="1524000" cy="2362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Title,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Year..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862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685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43000" y="1600200"/>
            <a:ext cx="152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3789" y="196676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85800" y="2743200"/>
            <a:ext cx="1219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6" name="Flowchart: Stored Data 15"/>
          <p:cNvSpPr/>
          <p:nvPr/>
        </p:nvSpPr>
        <p:spPr>
          <a:xfrm>
            <a:off x="5029200" y="2743200"/>
            <a:ext cx="1295400" cy="6096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Expresstion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96000" y="2971800"/>
            <a:ext cx="990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259080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235</Words>
  <Application>Microsoft Office PowerPoint</Application>
  <PresentationFormat>On-screen Show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95</cp:revision>
  <dcterms:created xsi:type="dcterms:W3CDTF">2006-08-16T00:00:00Z</dcterms:created>
  <dcterms:modified xsi:type="dcterms:W3CDTF">2010-09-06T23:04:46Z</dcterms:modified>
</cp:coreProperties>
</file>