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940098" cy="89217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endCxn id="20" idx="1"/>
          </p:cNvCxnSpPr>
          <p:nvPr/>
        </p:nvCxnSpPr>
        <p:spPr>
          <a:xfrm>
            <a:off x="940098" y="3722688"/>
            <a:ext cx="1041102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1981200" y="3124200"/>
            <a:ext cx="1365504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1600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2209800" y="1295400"/>
            <a:ext cx="1066800" cy="9174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(Scholar)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endCxn id="32" idx="1"/>
          </p:cNvCxnSpPr>
          <p:nvPr/>
        </p:nvCxnSpPr>
        <p:spPr>
          <a:xfrm rot="5400000" flipH="1" flipV="1">
            <a:off x="991363" y="1981964"/>
            <a:ext cx="1446277" cy="9905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3"/>
            <a:endCxn id="44" idx="1"/>
          </p:cNvCxnSpPr>
          <p:nvPr/>
        </p:nvCxnSpPr>
        <p:spPr>
          <a:xfrm>
            <a:off x="3346704" y="3733800"/>
            <a:ext cx="229209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0600" y="2286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4" name="Flowchart: Multidocument 43"/>
          <p:cNvSpPr/>
          <p:nvPr/>
        </p:nvSpPr>
        <p:spPr>
          <a:xfrm>
            <a:off x="5638800" y="2971800"/>
            <a:ext cx="1905000" cy="1600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44" idx="2"/>
            <a:endCxn id="15" idx="1"/>
          </p:cNvCxnSpPr>
          <p:nvPr/>
        </p:nvCxnSpPr>
        <p:spPr>
          <a:xfrm rot="16200000" flipH="1">
            <a:off x="6209016" y="4761216"/>
            <a:ext cx="517800" cy="1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6019800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5791200" y="5029200"/>
            <a:ext cx="1371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Ducument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32766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WWW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/>
          <p:cNvCxnSpPr>
            <a:stCxn id="24" idx="2"/>
            <a:endCxn id="32" idx="0"/>
          </p:cNvCxnSpPr>
          <p:nvPr/>
        </p:nvCxnSpPr>
        <p:spPr>
          <a:xfrm rot="10800000" flipV="1">
            <a:off x="2743201" y="609600"/>
            <a:ext cx="539309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2"/>
            <a:endCxn id="20" idx="0"/>
          </p:cNvCxnSpPr>
          <p:nvPr/>
        </p:nvCxnSpPr>
        <p:spPr>
          <a:xfrm rot="16200000" flipH="1">
            <a:off x="2264545" y="2630850"/>
            <a:ext cx="972005" cy="14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24" idx="1"/>
          </p:cNvCxnSpPr>
          <p:nvPr/>
        </p:nvCxnSpPr>
        <p:spPr>
          <a:xfrm rot="5400000">
            <a:off x="2685401" y="1580501"/>
            <a:ext cx="1906298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895600" y="2133600"/>
            <a:ext cx="1365504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715000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(1) Module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đương</a:t>
            </a:r>
            <a:r>
              <a:rPr lang="en-US" b="1" dirty="0" smtClean="0"/>
              <a:t> link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1219200" y="914400"/>
            <a:ext cx="1905000" cy="12222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ww.abc.com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397298" y="2732088"/>
            <a:ext cx="1498302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4261104" y="2743200"/>
            <a:ext cx="21396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Callout 1 (Border and Accent Bar) 23"/>
          <p:cNvSpPr/>
          <p:nvPr/>
        </p:nvSpPr>
        <p:spPr>
          <a:xfrm>
            <a:off x="4191000" y="3352800"/>
            <a:ext cx="1371600" cy="1219200"/>
          </a:xfrm>
          <a:prstGeom prst="accentBorderCallout1">
            <a:avLst>
              <a:gd name="adj1" fmla="val 18750"/>
              <a:gd name="adj2" fmla="val -8333"/>
              <a:gd name="adj3" fmla="val -5975"/>
              <a:gd name="adj4" fmla="val -528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Filter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</a:rPr>
              <a:t>Độ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</a:rPr>
              <a:t>âu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dạng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tài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liệu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4648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: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Crawl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PDF,DOC</a:t>
            </a:r>
            <a:endParaRPr lang="en-US" dirty="0"/>
          </a:p>
        </p:txBody>
      </p:sp>
      <p:sp>
        <p:nvSpPr>
          <p:cNvPr id="31" name="Cloud 30"/>
          <p:cNvSpPr/>
          <p:nvPr/>
        </p:nvSpPr>
        <p:spPr>
          <a:xfrm>
            <a:off x="32766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WWW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492848" y="1397348"/>
            <a:ext cx="915698" cy="556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and Round Single Corner Rectangle 34"/>
          <p:cNvSpPr/>
          <p:nvPr/>
        </p:nvSpPr>
        <p:spPr>
          <a:xfrm>
            <a:off x="6400800" y="2057400"/>
            <a:ext cx="1524000" cy="1066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1219200" y="914400"/>
            <a:ext cx="1905000" cy="12222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Keywords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10" idx="1"/>
          </p:cNvCxnSpPr>
          <p:nvPr/>
        </p:nvCxnSpPr>
        <p:spPr>
          <a:xfrm>
            <a:off x="1397298" y="2732088"/>
            <a:ext cx="1269702" cy="12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733800" y="2744724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5400" y="41910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-Keywords: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báo,tác</a:t>
            </a:r>
            <a:r>
              <a:rPr lang="en-US" dirty="0" smtClean="0"/>
              <a:t> </a:t>
            </a:r>
            <a:r>
              <a:rPr lang="en-US" dirty="0" err="1" smtClean="0"/>
              <a:t>giả,tên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đề,chuyên</a:t>
            </a:r>
            <a:r>
              <a:rPr lang="en-US" dirty="0" smtClean="0"/>
              <a:t> </a:t>
            </a:r>
            <a:r>
              <a:rPr lang="en-US" dirty="0" err="1" smtClean="0"/>
              <a:t>đề,hội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.</a:t>
            </a:r>
          </a:p>
          <a:p>
            <a:r>
              <a:rPr lang="en-US" dirty="0" smtClean="0"/>
              <a:t>Links 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links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search engine.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Flowchart: Document 9"/>
          <p:cNvSpPr/>
          <p:nvPr/>
        </p:nvSpPr>
        <p:spPr>
          <a:xfrm>
            <a:off x="2667000" y="2286000"/>
            <a:ext cx="1066800" cy="9174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(Scholar)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ocument 17"/>
          <p:cNvSpPr/>
          <p:nvPr/>
        </p:nvSpPr>
        <p:spPr>
          <a:xfrm>
            <a:off x="4343400" y="2362200"/>
            <a:ext cx="914400" cy="765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owchart: Multidocument 30"/>
          <p:cNvSpPr/>
          <p:nvPr/>
        </p:nvSpPr>
        <p:spPr>
          <a:xfrm>
            <a:off x="5943600" y="2133600"/>
            <a:ext cx="1365504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3"/>
            <a:endCxn id="31" idx="1"/>
          </p:cNvCxnSpPr>
          <p:nvPr/>
        </p:nvCxnSpPr>
        <p:spPr>
          <a:xfrm flipV="1">
            <a:off x="5257800" y="2743200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45" idx="2"/>
          </p:cNvCxnSpPr>
          <p:nvPr/>
        </p:nvCxnSpPr>
        <p:spPr>
          <a:xfrm>
            <a:off x="7309104" y="2743200"/>
            <a:ext cx="387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and Round Single Corner Rectangle 44"/>
          <p:cNvSpPr/>
          <p:nvPr/>
        </p:nvSpPr>
        <p:spPr>
          <a:xfrm>
            <a:off x="7696200" y="2209800"/>
            <a:ext cx="1219200" cy="1066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5715000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(2) Module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khóa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14</cp:revision>
  <dcterms:created xsi:type="dcterms:W3CDTF">2006-08-16T00:00:00Z</dcterms:created>
  <dcterms:modified xsi:type="dcterms:W3CDTF">2010-08-04T03:13:26Z</dcterms:modified>
</cp:coreProperties>
</file>