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76" r:id="rId3"/>
    <p:sldId id="296" r:id="rId4"/>
    <p:sldId id="277" r:id="rId5"/>
    <p:sldId id="332" r:id="rId6"/>
    <p:sldId id="335" r:id="rId7"/>
    <p:sldId id="334" r:id="rId8"/>
    <p:sldId id="333" r:id="rId9"/>
    <p:sldId id="319" r:id="rId10"/>
    <p:sldId id="303" r:id="rId11"/>
    <p:sldId id="309" r:id="rId12"/>
    <p:sldId id="336" r:id="rId13"/>
    <p:sldId id="338" r:id="rId14"/>
    <p:sldId id="337" r:id="rId15"/>
    <p:sldId id="339" r:id="rId16"/>
    <p:sldId id="340" r:id="rId17"/>
    <p:sldId id="341" r:id="rId18"/>
    <p:sldId id="342" r:id="rId19"/>
    <p:sldId id="314" r:id="rId20"/>
    <p:sldId id="315" r:id="rId21"/>
    <p:sldId id="316" r:id="rId22"/>
    <p:sldId id="312" r:id="rId23"/>
    <p:sldId id="26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08F"/>
    <a:srgbClr val="292929"/>
    <a:srgbClr val="043C97"/>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317" autoAdjust="0"/>
    <p:restoredTop sz="96953" autoAdjust="0"/>
  </p:normalViewPr>
  <p:slideViewPr>
    <p:cSldViewPr>
      <p:cViewPr>
        <p:scale>
          <a:sx n="75" d="100"/>
          <a:sy n="75" d="100"/>
        </p:scale>
        <p:origin x="-94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chemeClr val="bg1"/>
                </a:solidFill>
                <a:latin typeface="Times New Roman" pitchFamily="18" charset="0"/>
                <a:cs typeface="Times New Roman" pitchFamily="18" charset="0"/>
              </a:rPr>
              <a:t>DEL</a:t>
            </a:r>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trec.nist.gov/" TargetMode="External"/><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Bước</a:t>
            </a:r>
            <a:r>
              <a:rPr lang="en-US" sz="2200" dirty="0" smtClean="0"/>
              <a:t> 1 &amp; 2: </a:t>
            </a:r>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Bước</a:t>
            </a:r>
            <a:r>
              <a:rPr lang="en-US" sz="2200" dirty="0" smtClean="0"/>
              <a:t> 3: </a:t>
            </a:r>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4: </a:t>
            </a:r>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5: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0"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2"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5"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8"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1"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4"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7"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524000" y="9906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62" name="Rectangle 61"/>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64" name="Rectangle 63"/>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5" name="Rectangle 64"/>
          <p:cNvSpPr/>
          <p:nvPr/>
        </p:nvSpPr>
        <p:spPr>
          <a:xfrm>
            <a:off x="2590800" y="31242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par>
                                <p:cTn id="54" presetID="3" presetClass="entr" presetSubtype="1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par>
                                <p:cTn id="60" presetID="3" presetClass="entr" presetSubtype="1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10"/>
                                        </p:tgtEl>
                                      </p:cBhvr>
                                    </p:animEffect>
                                    <p:animScale>
                                      <p:cBhvr>
                                        <p:cTn id="71" dur="250" autoRev="1" fill="hold"/>
                                        <p:tgtEl>
                                          <p:spTgt spid="10"/>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5" dur="2000" fill="hold"/>
                                        <p:tgtEl>
                                          <p:spTgt spid="54"/>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54"/>
                                        </p:tgtEl>
                                      </p:cBhvr>
                                    </p:animEffect>
                                    <p:set>
                                      <p:cBhvr>
                                        <p:cTn id="80" dur="1" fill="hold">
                                          <p:stCondLst>
                                            <p:cond delay="499"/>
                                          </p:stCondLst>
                                        </p:cTn>
                                        <p:tgtEl>
                                          <p:spTgt spid="5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0" nodeType="clickEffect">
                                  <p:stCondLst>
                                    <p:cond delay="0"/>
                                  </p:stCondLst>
                                  <p:childTnLst>
                                    <p:animMotion origin="layout" path="M 0 0 L 0.15833 0.08889 " pathEditMode="relative" ptsTypes="AA">
                                      <p:cBhvr>
                                        <p:cTn id="88" dur="2000" fill="hold"/>
                                        <p:tgtEl>
                                          <p:spTgt spid="55"/>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15"/>
                                        </p:tgtEl>
                                      </p:cBhvr>
                                    </p:animEffect>
                                    <p:animScale>
                                      <p:cBhvr>
                                        <p:cTn id="93" dur="250" autoRev="1" fill="hold"/>
                                        <p:tgtEl>
                                          <p:spTgt spid="1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97" dur="2000" fill="hold"/>
                                        <p:tgtEl>
                                          <p:spTgt spid="55"/>
                                        </p:tgtEl>
                                        <p:attrNameLst>
                                          <p:attrName>ppt_x</p:attrName>
                                          <p:attrName>ppt_y</p:attrName>
                                        </p:attrNameLst>
                                      </p:cBhvr>
                                      <p:rCtr x="-96" y="40"/>
                                    </p:animMotion>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3" nodeType="clickEffect">
                                  <p:stCondLst>
                                    <p:cond delay="0"/>
                                  </p:stCondLst>
                                  <p:childTnLst>
                                    <p:animEffect transition="out" filter="blinds(horizontal)">
                                      <p:cBhvr>
                                        <p:cTn id="101" dur="500"/>
                                        <p:tgtEl>
                                          <p:spTgt spid="55"/>
                                        </p:tgtEl>
                                      </p:cBhvr>
                                    </p:animEffect>
                                    <p:set>
                                      <p:cBhvr>
                                        <p:cTn id="102" dur="1" fill="hold">
                                          <p:stCondLst>
                                            <p:cond delay="499"/>
                                          </p:stCondLst>
                                        </p:cTn>
                                        <p:tgtEl>
                                          <p:spTgt spid="5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slide(fromBottom)">
                                      <p:cBhvr>
                                        <p:cTn id="107" dur="500"/>
                                        <p:tgtEl>
                                          <p:spTgt spid="62"/>
                                        </p:tgtEl>
                                      </p:cBhvr>
                                    </p:animEffect>
                                  </p:childTnLst>
                                </p:cTn>
                              </p:par>
                              <p:par>
                                <p:cTn id="108" presetID="3" presetClass="entr" presetSubtype="10" fill="hold" grpId="2" nodeType="with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blinds(horizontal)">
                                      <p:cBhvr>
                                        <p:cTn id="110" dur="500"/>
                                        <p:tgtEl>
                                          <p:spTgt spid="64"/>
                                        </p:tgtEl>
                                      </p:cBhvr>
                                    </p:animEffect>
                                  </p:childTnLst>
                                </p:cTn>
                              </p:par>
                              <p:par>
                                <p:cTn id="111" presetID="26" presetClass="emph" presetSubtype="0" fill="hold" nodeType="withEffect">
                                  <p:stCondLst>
                                    <p:cond delay="0"/>
                                  </p:stCondLst>
                                  <p:childTnLst>
                                    <p:animEffect transition="out" filter="fade">
                                      <p:cBhvr>
                                        <p:cTn id="112" dur="500" tmFilter="0, 0; .2, .5; .8, .5; 1, 0"/>
                                        <p:tgtEl>
                                          <p:spTgt spid="18"/>
                                        </p:tgtEl>
                                      </p:cBhvr>
                                    </p:animEffect>
                                    <p:animScale>
                                      <p:cBhvr>
                                        <p:cTn id="113" dur="250" autoRev="1" fill="hold"/>
                                        <p:tgtEl>
                                          <p:spTgt spid="18"/>
                                        </p:tgtEl>
                                      </p:cBhvr>
                                      <p:by x="105000" y="105000"/>
                                    </p:animScale>
                                  </p:childTnLst>
                                </p:cTn>
                              </p:par>
                            </p:childTnLst>
                          </p:cTn>
                        </p:par>
                      </p:childTnLst>
                    </p:cTn>
                  </p:par>
                  <p:par>
                    <p:cTn id="114" fill="hold">
                      <p:stCondLst>
                        <p:cond delay="indefinite"/>
                      </p:stCondLst>
                      <p:childTnLst>
                        <p:par>
                          <p:cTn id="115" fill="hold">
                            <p:stCondLst>
                              <p:cond delay="0"/>
                            </p:stCondLst>
                            <p:childTnLst>
                              <p:par>
                                <p:cTn id="116" presetID="35" presetClass="path" presetSubtype="0" accel="50000" decel="50000" fill="hold" grpId="1" nodeType="clickEffect">
                                  <p:stCondLst>
                                    <p:cond delay="0"/>
                                  </p:stCondLst>
                                  <p:childTnLst>
                                    <p:animMotion origin="layout" path="M -0.11805 0.00371 L -0.30972 0.00371 " pathEditMode="relative" rAng="0" ptsTypes="AA">
                                      <p:cBhvr>
                                        <p:cTn id="117" dur="2000" fill="hold"/>
                                        <p:tgtEl>
                                          <p:spTgt spid="62"/>
                                        </p:tgtEl>
                                        <p:attrNameLst>
                                          <p:attrName>ppt_x</p:attrName>
                                          <p:attrName>ppt_y</p:attrName>
                                        </p:attrNameLst>
                                      </p:cBhvr>
                                      <p:rCtr x="-96" y="0"/>
                                    </p:animMotion>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2" nodeType="clickEffect">
                                  <p:stCondLst>
                                    <p:cond delay="0"/>
                                  </p:stCondLst>
                                  <p:childTnLst>
                                    <p:animEffect transition="out" filter="blinds(horizontal)">
                                      <p:cBhvr>
                                        <p:cTn id="121" dur="500"/>
                                        <p:tgtEl>
                                          <p:spTgt spid="62"/>
                                        </p:tgtEl>
                                      </p:cBhvr>
                                    </p:animEffect>
                                    <p:set>
                                      <p:cBhvr>
                                        <p:cTn id="122" dur="1" fill="hold">
                                          <p:stCondLst>
                                            <p:cond delay="499"/>
                                          </p:stCondLst>
                                        </p:cTn>
                                        <p:tgtEl>
                                          <p:spTgt spid="62"/>
                                        </p:tgtEl>
                                        <p:attrNameLst>
                                          <p:attrName>style.visibility</p:attrName>
                                        </p:attrNameLst>
                                      </p:cBhvr>
                                      <p:to>
                                        <p:strVal val="hidden"/>
                                      </p:to>
                                    </p:set>
                                  </p:childTnLst>
                                </p:cTn>
                              </p:par>
                              <p:par>
                                <p:cTn id="123" presetID="3" presetClass="entr" presetSubtype="1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blinds(horizontal)">
                                      <p:cBhvr>
                                        <p:cTn id="125" dur="500"/>
                                        <p:tgtEl>
                                          <p:spTgt spid="58"/>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blinds(horizontal)">
                                      <p:cBhvr>
                                        <p:cTn id="128" dur="500"/>
                                        <p:tgtEl>
                                          <p:spTgt spid="60"/>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0 4.44444E-6 L 0 0.15555 " pathEditMode="relative" rAng="0" ptsTypes="AA">
                                      <p:cBhvr>
                                        <p:cTn id="132" dur="2000" fill="hold"/>
                                        <p:tgtEl>
                                          <p:spTgt spid="64"/>
                                        </p:tgtEl>
                                        <p:attrNameLst>
                                          <p:attrName>ppt_x</p:attrName>
                                          <p:attrName>ppt_y</p:attrName>
                                        </p:attrNameLst>
                                      </p:cBhvr>
                                      <p:rCtr x="0" y="78"/>
                                    </p:animMotion>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64"/>
                                        </p:tgtEl>
                                      </p:cBhvr>
                                    </p:animEffect>
                                    <p:set>
                                      <p:cBhvr>
                                        <p:cTn id="137" dur="1" fill="hold">
                                          <p:stCondLst>
                                            <p:cond delay="499"/>
                                          </p:stCondLst>
                                        </p:cTn>
                                        <p:tgtEl>
                                          <p:spTgt spid="64"/>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54" grpId="0" animBg="1"/>
      <p:bldP spid="54" grpId="1" animBg="1"/>
      <p:bldP spid="54" grpId="2" animBg="1"/>
      <p:bldP spid="55" grpId="0" animBg="1"/>
      <p:bldP spid="55" grpId="1" animBg="1"/>
      <p:bldP spid="55" grpId="2" animBg="1"/>
      <p:bldP spid="55" grpId="3" animBg="1"/>
      <p:bldP spid="62" grpId="0" animBg="1"/>
      <p:bldP spid="62" grpId="1" animBg="1"/>
      <p:bldP spid="62" grpId="2" animBg="1"/>
      <p:bldP spid="58" grpId="0" animBg="1"/>
      <p:bldP spid="60" grpId="0" animBg="1"/>
      <p:bldP spid="64" grpId="0" animBg="1"/>
      <p:bldP spid="64" grpId="1" animBg="1"/>
      <p:bldP spid="64" grpId="2" animBg="1"/>
      <p:bldP spid="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4"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89" name="TextBox 88"/>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90" name="TextBox 8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7" name="Rectangle 56"/>
          <p:cNvSpPr/>
          <p:nvPr/>
        </p:nvSpPr>
        <p:spPr>
          <a:xfrm>
            <a:off x="6019800" y="2895600"/>
            <a:ext cx="184731" cy="369332"/>
          </a:xfrm>
          <a:prstGeom prst="rect">
            <a:avLst/>
          </a:prstGeom>
        </p:spPr>
        <p:txBody>
          <a:bodyPr wrap="none">
            <a:spAutoFit/>
          </a:bodyPr>
          <a:lstStyle/>
          <a:p>
            <a:endParaRPr lang="en-US" dirty="0"/>
          </a:p>
        </p:txBody>
      </p:sp>
      <p:sp>
        <p:nvSpPr>
          <p:cNvPr id="58" name="TextBox 57"/>
          <p:cNvSpPr txBox="1"/>
          <p:nvPr/>
        </p:nvSpPr>
        <p:spPr>
          <a:xfrm>
            <a:off x="0" y="720090"/>
            <a:ext cx="9144000" cy="61379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4" name="Rectangle 53"/>
          <p:cNvSpPr/>
          <p:nvPr/>
        </p:nvSpPr>
        <p:spPr>
          <a:xfrm>
            <a:off x="685800" y="1371600"/>
            <a:ext cx="52578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NN   VB   </a:t>
            </a:r>
            <a:r>
              <a:rPr lang="en-US" dirty="0" err="1" smtClean="0">
                <a:solidFill>
                  <a:srgbClr val="FF0000"/>
                </a:solidFill>
                <a:latin typeface="Times New Roman" pitchFamily="18" charset="0"/>
                <a:cs typeface="Times New Roman" pitchFamily="18" charset="0"/>
              </a:rPr>
              <a:t>VB</a:t>
            </a:r>
            <a:r>
              <a:rPr lang="en-US" dirty="0" smtClean="0">
                <a:solidFill>
                  <a:srgbClr val="FF0000"/>
                </a:solidFill>
                <a:latin typeface="Times New Roman" pitchFamily="18" charset="0"/>
                <a:cs typeface="Times New Roman" pitchFamily="18" charset="0"/>
              </a:rPr>
              <a:t>   IN        NNP            </a:t>
            </a:r>
            <a:r>
              <a:rPr lang="en-US" dirty="0" smtClean="0">
                <a:solidFill>
                  <a:schemeClr val="bg1"/>
                </a:solidFill>
                <a:latin typeface="Times New Roman" pitchFamily="18" charset="0"/>
                <a:cs typeface="Times New Roman" pitchFamily="18" charset="0"/>
              </a:rPr>
              <a:t>IN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5" name="Rounded Rectangle 54"/>
          <p:cNvSpPr/>
          <p:nvPr/>
        </p:nvSpPr>
        <p:spPr>
          <a:xfrm>
            <a:off x="304800" y="2514600"/>
            <a:ext cx="8610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r>
              <a:rPr lang="vi-VN" sz="1600" dirty="0" smtClean="0">
                <a:solidFill>
                  <a:schemeClr val="bg1"/>
                </a:solidFill>
                <a:latin typeface="Times New Roman" pitchFamily="18" charset="0"/>
                <a:cs typeface="Times New Roman" pitchFamily="18" charset="0"/>
              </a:rPr>
              <a:t>(WP|WDT|NNP|</a:t>
            </a:r>
            <a:r>
              <a:rPr lang="vi-VN" sz="1600" b="1" i="1" dirty="0" smtClean="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 (NN|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a:t>
            </a:r>
            <a:r>
              <a:rPr lang="vi-VN" sz="1600" dirty="0" smtClean="0">
                <a:solidFill>
                  <a:schemeClr val="bg1"/>
                </a:solidFill>
                <a:latin typeface="Times New Roman" pitchFamily="18" charset="0"/>
                <a:cs typeface="Times New Roman" pitchFamily="18" charset="0"/>
              </a:rPr>
              <a:t>5-NA</a:t>
            </a:r>
            <a:endParaRPr lang="en-US" sz="1600" dirty="0" smtClean="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 </a:t>
            </a:r>
            <a:r>
              <a:rPr lang="vi-VN" sz="1600" dirty="0">
                <a:solidFill>
                  <a:schemeClr val="bg1"/>
                </a:solidFill>
                <a:latin typeface="Times New Roman" pitchFamily="18" charset="0"/>
                <a:cs typeface="Times New Roman" pitchFamily="18" charset="0"/>
              </a:rPr>
              <a:t>--&gt; (WP|WDT|NNP|</a:t>
            </a:r>
            <a:r>
              <a:rPr lang="vi-VN" sz="1600" b="1" i="1" dirty="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|CD)-5 --&gt;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endParaRPr lang="en-US" sz="1600" b="1" dirty="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(NNP|</a:t>
            </a:r>
            <a:r>
              <a:rPr lang="en-US" sz="1600" dirty="0" smtClean="0">
                <a:solidFill>
                  <a:schemeClr val="bg1"/>
                </a:solidFill>
                <a:latin typeface="Times New Roman" pitchFamily="18" charset="0"/>
                <a:cs typeface="Times New Roman" pitchFamily="18" charset="0"/>
              </a:rPr>
              <a:t> </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 (NN|NNP|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a:t>
            </a:r>
            <a:endParaRPr lang="en-US" sz="1600" dirty="0" smtClean="0">
              <a:solidFill>
                <a:schemeClr val="bg1"/>
              </a:solidFill>
              <a:latin typeface="Times New Roman" pitchFamily="18" charset="0"/>
              <a:cs typeface="Times New Roman" pitchFamily="18" charset="0"/>
            </a:endParaRPr>
          </a:p>
          <a:p>
            <a:pPr marL="228600" indent="-228600">
              <a:buFont typeface="Wingdings" pitchFamily="2" charset="2"/>
              <a:buChar char="à"/>
            </a:pPr>
            <a:r>
              <a:rPr lang="vi-VN" sz="1600" dirty="0" smtClean="0">
                <a:solidFill>
                  <a:schemeClr val="bg1"/>
                </a:solidFill>
                <a:latin typeface="Times New Roman" pitchFamily="18" charset="0"/>
                <a:cs typeface="Times New Roman" pitchFamily="18" charset="0"/>
              </a:rPr>
              <a:t>(NNP|</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algn="ctr"/>
            <a:endParaRPr lang="en-US" sz="1600" b="1" dirty="0" smtClean="0">
              <a:solidFill>
                <a:schemeClr val="bg1"/>
              </a:solidFill>
              <a:latin typeface="Times New Roman" pitchFamily="18" charset="0"/>
              <a:cs typeface="Times New Roman" pitchFamily="18" charset="0"/>
            </a:endParaRPr>
          </a:p>
          <a:p>
            <a:pPr algn="ctr"/>
            <a:endParaRPr lang="en-US" sz="1600" b="1" dirty="0" smtClean="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p:txBody>
      </p:sp>
      <p:sp>
        <p:nvSpPr>
          <p:cNvPr id="56" name="Bent Arrow 55"/>
          <p:cNvSpPr/>
          <p:nvPr/>
        </p:nvSpPr>
        <p:spPr>
          <a:xfrm rot="5400000">
            <a:off x="6019799" y="1752601"/>
            <a:ext cx="838201" cy="990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59" name="TextBox 58"/>
          <p:cNvSpPr txBox="1"/>
          <p:nvPr/>
        </p:nvSpPr>
        <p:spPr>
          <a:xfrm>
            <a:off x="5638800" y="29718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NN VB </a:t>
            </a:r>
            <a:r>
              <a:rPr lang="en-US" sz="1600" dirty="0" err="1" smtClean="0">
                <a:solidFill>
                  <a:srgbClr val="FF0000"/>
                </a:solidFill>
                <a:latin typeface="Times New Roman" pitchFamily="18" charset="0"/>
                <a:cs typeface="Times New Roman" pitchFamily="18" charset="0"/>
              </a:rPr>
              <a:t>VB</a:t>
            </a:r>
            <a:r>
              <a:rPr lang="en-US" sz="1600" dirty="0" smtClean="0">
                <a:solidFill>
                  <a:srgbClr val="FF0000"/>
                </a:solidFill>
                <a:latin typeface="Times New Roman" pitchFamily="18" charset="0"/>
                <a:cs typeface="Times New Roman" pitchFamily="18" charset="0"/>
              </a:rPr>
              <a:t> IN NNP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60"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048000"/>
            <a:ext cx="381000" cy="381000"/>
          </a:xfrm>
          <a:prstGeom prst="rect">
            <a:avLst/>
          </a:prstGeom>
          <a:noFill/>
        </p:spPr>
      </p:pic>
      <p:sp>
        <p:nvSpPr>
          <p:cNvPr id="61" name="Down Arrow 60"/>
          <p:cNvSpPr/>
          <p:nvPr/>
        </p:nvSpPr>
        <p:spPr>
          <a:xfrm>
            <a:off x="1143000" y="4800600"/>
            <a:ext cx="533400" cy="533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62" name="Rectangle 61"/>
          <p:cNvSpPr/>
          <p:nvPr/>
        </p:nvSpPr>
        <p:spPr>
          <a:xfrm>
            <a:off x="0" y="5410200"/>
            <a:ext cx="36576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    IN   CD</a:t>
            </a:r>
          </a:p>
          <a:p>
            <a:r>
              <a:rPr lang="en-US" dirty="0" smtClean="0">
                <a:solidFill>
                  <a:srgbClr val="FF0000"/>
                </a:solidFill>
                <a:latin typeface="Times New Roman" pitchFamily="18" charset="0"/>
                <a:cs typeface="Times New Roman" pitchFamily="18" charset="0"/>
              </a:rPr>
              <a:t>&lt;book, be write by, Philip K. Chan&gt;</a:t>
            </a:r>
          </a:p>
          <a:p>
            <a:pPr algn="ctr"/>
            <a:endParaRPr lang="en-US" dirty="0">
              <a:latin typeface="Times New Roman" pitchFamily="18" charset="0"/>
              <a:cs typeface="Times New Roman" pitchFamily="18" charset="0"/>
            </a:endParaRPr>
          </a:p>
        </p:txBody>
      </p:sp>
      <p:sp>
        <p:nvSpPr>
          <p:cNvPr id="63" name="Rectangle 62"/>
          <p:cNvSpPr/>
          <p:nvPr/>
        </p:nvSpPr>
        <p:spPr>
          <a:xfrm>
            <a:off x="5410200" y="3352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65" name="Rectangle 64"/>
          <p:cNvSpPr/>
          <p:nvPr/>
        </p:nvSpPr>
        <p:spPr>
          <a:xfrm>
            <a:off x="1676400" y="3581400"/>
            <a:ext cx="52578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64" name="Rectangle 63"/>
          <p:cNvSpPr/>
          <p:nvPr/>
        </p:nvSpPr>
        <p:spPr>
          <a:xfrm>
            <a:off x="1676400" y="3581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6" name="Rectangle 65"/>
          <p:cNvSpPr/>
          <p:nvPr/>
        </p:nvSpPr>
        <p:spPr>
          <a:xfrm>
            <a:off x="24384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7" name="Rectangle 66"/>
          <p:cNvSpPr/>
          <p:nvPr/>
        </p:nvSpPr>
        <p:spPr>
          <a:xfrm>
            <a:off x="2971800" y="3581400"/>
            <a:ext cx="6096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be</a:t>
            </a:r>
          </a:p>
          <a:p>
            <a:r>
              <a:rPr lang="en-US" dirty="0" smtClean="0">
                <a:solidFill>
                  <a:srgbClr val="FF0000"/>
                </a:solidFill>
                <a:latin typeface="Times New Roman" pitchFamily="18" charset="0"/>
                <a:cs typeface="Times New Roman" pitchFamily="18" charset="0"/>
              </a:rPr>
              <a:t>VB</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8" name="Rectangle 67"/>
          <p:cNvSpPr/>
          <p:nvPr/>
        </p:nvSpPr>
        <p:spPr>
          <a:xfrm>
            <a:off x="34290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VB</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9" name="Rectangle 68"/>
          <p:cNvSpPr/>
          <p:nvPr/>
        </p:nvSpPr>
        <p:spPr>
          <a:xfrm>
            <a:off x="40386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by</a:t>
            </a:r>
          </a:p>
          <a:p>
            <a:r>
              <a:rPr lang="en-US" dirty="0" smtClean="0">
                <a:solidFill>
                  <a:srgbClr val="FF0000"/>
                </a:solidFill>
                <a:latin typeface="Times New Roman" pitchFamily="18" charset="0"/>
                <a:cs typeface="Times New Roman" pitchFamily="18" charset="0"/>
              </a:rPr>
              <a:t>IN</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0" name="Rectangle 69"/>
          <p:cNvSpPr/>
          <p:nvPr/>
        </p:nvSpPr>
        <p:spPr>
          <a:xfrm>
            <a:off x="4343400" y="3581400"/>
            <a:ext cx="1600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p>
          <a:p>
            <a:r>
              <a:rPr lang="en-US" dirty="0" smtClean="0">
                <a:solidFill>
                  <a:srgbClr val="FF0000"/>
                </a:solidFill>
                <a:latin typeface="Times New Roman" pitchFamily="18" charset="0"/>
                <a:cs typeface="Times New Roman" pitchFamily="18" charset="0"/>
              </a:rPr>
              <a:t>       NNP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1" name="Rectangle 70"/>
          <p:cNvSpPr/>
          <p:nvPr/>
        </p:nvSpPr>
        <p:spPr>
          <a:xfrm>
            <a:off x="5791200" y="3581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2" name="Rectangle 71"/>
          <p:cNvSpPr/>
          <p:nvPr/>
        </p:nvSpPr>
        <p:spPr>
          <a:xfrm>
            <a:off x="61722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3" name="Rectangle 72"/>
          <p:cNvSpPr/>
          <p:nvPr/>
        </p:nvSpPr>
        <p:spPr>
          <a:xfrm>
            <a:off x="2895600" y="2438400"/>
            <a:ext cx="26670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74" name="Rectangle 73"/>
          <p:cNvSpPr/>
          <p:nvPr/>
        </p:nvSpPr>
        <p:spPr>
          <a:xfrm>
            <a:off x="2971800" y="2438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5" name="Rectangle 74"/>
          <p:cNvSpPr/>
          <p:nvPr/>
        </p:nvSpPr>
        <p:spPr>
          <a:xfrm>
            <a:off x="36576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0" name="Rectangle 79"/>
          <p:cNvSpPr/>
          <p:nvPr/>
        </p:nvSpPr>
        <p:spPr>
          <a:xfrm>
            <a:off x="4343400" y="2438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1" name="Rectangle 80"/>
          <p:cNvSpPr/>
          <p:nvPr/>
        </p:nvSpPr>
        <p:spPr>
          <a:xfrm>
            <a:off x="46482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1990</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2" name="TextBox 81"/>
          <p:cNvSpPr txBox="1"/>
          <p:nvPr/>
        </p:nvSpPr>
        <p:spPr>
          <a:xfrm>
            <a:off x="5638800" y="31242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chemeClr val="bg1">
                    <a:lumMod val="60000"/>
                    <a:lumOff val="40000"/>
                  </a:schemeClr>
                </a:solidFill>
                <a:latin typeface="Times New Roman" pitchFamily="18" charset="0"/>
                <a:cs typeface="Times New Roman" pitchFamily="18" charset="0"/>
              </a:rPr>
              <a:t>NN</a:t>
            </a:r>
            <a:r>
              <a:rPr lang="en-US" sz="1600" dirty="0" smtClean="0">
                <a:solidFill>
                  <a:srgbClr val="FF0000"/>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8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8610600" y="3048000"/>
            <a:ext cx="382587" cy="382587"/>
          </a:xfrm>
          <a:prstGeom prst="rect">
            <a:avLst/>
          </a:prstGeom>
          <a:noFill/>
        </p:spPr>
      </p:pic>
      <p:pic>
        <p:nvPicPr>
          <p:cNvPr id="84"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886200"/>
            <a:ext cx="381000" cy="381000"/>
          </a:xfrm>
          <a:prstGeom prst="rect">
            <a:avLst/>
          </a:prstGeom>
          <a:noFill/>
        </p:spPr>
      </p:pic>
      <p:sp>
        <p:nvSpPr>
          <p:cNvPr id="85" name="Bent-Up Arrow 84"/>
          <p:cNvSpPr/>
          <p:nvPr/>
        </p:nvSpPr>
        <p:spPr>
          <a:xfrm>
            <a:off x="3657600" y="4800600"/>
            <a:ext cx="1219200" cy="1524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 name="Down Arrow 85"/>
          <p:cNvSpPr/>
          <p:nvPr/>
        </p:nvSpPr>
        <p:spPr>
          <a:xfrm>
            <a:off x="6781800" y="4648200"/>
            <a:ext cx="685800" cy="838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Rectangle 86"/>
          <p:cNvSpPr/>
          <p:nvPr/>
        </p:nvSpPr>
        <p:spPr>
          <a:xfrm>
            <a:off x="5257800" y="54864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a:t>
            </a:r>
          </a:p>
          <a:p>
            <a:r>
              <a:rPr lang="en-US" dirty="0" smtClean="0">
                <a:solidFill>
                  <a:srgbClr val="0070C0"/>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a:t>
            </a:r>
          </a:p>
          <a:p>
            <a:r>
              <a:rPr lang="en-US" dirty="0" smtClean="0">
                <a:solidFill>
                  <a:srgbClr val="FF0000"/>
                </a:solidFill>
                <a:latin typeface="Times New Roman" pitchFamily="18" charset="0"/>
                <a:cs typeface="Times New Roman" pitchFamily="18" charset="0"/>
              </a:rPr>
              <a:t>&lt;book, be write by, Philip K. Chan&gt;</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88" name="Rectangle 87"/>
          <p:cNvSpPr/>
          <p:nvPr/>
        </p:nvSpPr>
        <p:spPr>
          <a:xfrm>
            <a:off x="3733800" y="4114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randombar(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55">
                                            <p:bg/>
                                          </p:spTgt>
                                        </p:tgtEl>
                                        <p:attrNameLst>
                                          <p:attrName>style.visibility</p:attrName>
                                        </p:attrNameLst>
                                      </p:cBhvr>
                                      <p:to>
                                        <p:strVal val="visible"/>
                                      </p:to>
                                    </p:set>
                                    <p:anim calcmode="lin" valueType="num">
                                      <p:cBhvr>
                                        <p:cTn id="17" dur="1000" fill="hold"/>
                                        <p:tgtEl>
                                          <p:spTgt spid="55">
                                            <p:bg/>
                                          </p:spTgt>
                                        </p:tgtEl>
                                        <p:attrNameLst>
                                          <p:attrName>ppt_x</p:attrName>
                                        </p:attrNameLst>
                                      </p:cBhvr>
                                      <p:tavLst>
                                        <p:tav tm="0">
                                          <p:val>
                                            <p:strVal val="#ppt_x-.2"/>
                                          </p:val>
                                        </p:tav>
                                        <p:tav tm="100000">
                                          <p:val>
                                            <p:strVal val="#ppt_x"/>
                                          </p:val>
                                        </p:tav>
                                      </p:tavLst>
                                    </p:anim>
                                    <p:anim calcmode="lin" valueType="num">
                                      <p:cBhvr>
                                        <p:cTn id="18" dur="1000" fill="hold"/>
                                        <p:tgtEl>
                                          <p:spTgt spid="55">
                                            <p:bg/>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5">
                                            <p:bg/>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55">
                                            <p:txEl>
                                              <p:pRg st="3" end="3"/>
                                            </p:txEl>
                                          </p:spTgt>
                                        </p:tgtEl>
                                        <p:attrNameLst>
                                          <p:attrName>style.visibility</p:attrName>
                                        </p:attrNameLst>
                                      </p:cBhvr>
                                      <p:to>
                                        <p:strVal val="visible"/>
                                      </p:to>
                                    </p:set>
                                    <p:anim calcmode="lin" valueType="num">
                                      <p:cBhvr>
                                        <p:cTn id="22" dur="1000" fill="hold"/>
                                        <p:tgtEl>
                                          <p:spTgt spid="55">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5">
                                            <p:txEl>
                                              <p:pRg st="3" end="3"/>
                                            </p:txEl>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55">
                                            <p:txEl>
                                              <p:pRg st="4" end="4"/>
                                            </p:txEl>
                                          </p:spTgt>
                                        </p:tgtEl>
                                        <p:attrNameLst>
                                          <p:attrName>style.visibility</p:attrName>
                                        </p:attrNameLst>
                                      </p:cBhvr>
                                      <p:to>
                                        <p:strVal val="visible"/>
                                      </p:to>
                                    </p:set>
                                    <p:anim calcmode="lin" valueType="num">
                                      <p:cBhvr>
                                        <p:cTn id="27" dur="1000" fill="hold"/>
                                        <p:tgtEl>
                                          <p:spTgt spid="55">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55">
                                            <p:txEl>
                                              <p:pRg st="4" end="4"/>
                                            </p:txEl>
                                          </p:spTgt>
                                        </p:tgtEl>
                                      </p:cBhvr>
                                    </p:animEffect>
                                  </p:childTnLst>
                                </p:cTn>
                              </p:par>
                              <p:par>
                                <p:cTn id="30" presetID="29" presetClass="entr" presetSubtype="0" fill="hold" grpId="0" nodeType="withEffect">
                                  <p:stCondLst>
                                    <p:cond delay="0"/>
                                  </p:stCondLst>
                                  <p:iterate type="lt">
                                    <p:tmPct val="0"/>
                                  </p:iterate>
                                  <p:childTnLst>
                                    <p:set>
                                      <p:cBhvr>
                                        <p:cTn id="31" dur="1" fill="hold">
                                          <p:stCondLst>
                                            <p:cond delay="0"/>
                                          </p:stCondLst>
                                        </p:cTn>
                                        <p:tgtEl>
                                          <p:spTgt spid="55">
                                            <p:txEl>
                                              <p:pRg st="5" end="5"/>
                                            </p:txEl>
                                          </p:spTgt>
                                        </p:tgtEl>
                                        <p:attrNameLst>
                                          <p:attrName>style.visibility</p:attrName>
                                        </p:attrNameLst>
                                      </p:cBhvr>
                                      <p:to>
                                        <p:strVal val="visible"/>
                                      </p:to>
                                    </p:set>
                                    <p:anim calcmode="lin" valueType="num">
                                      <p:cBhvr>
                                        <p:cTn id="32" dur="1000" fill="hold"/>
                                        <p:tgtEl>
                                          <p:spTgt spid="55">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5">
                                            <p:txEl>
                                              <p:pRg st="5" end="5"/>
                                            </p:txEl>
                                          </p:spTgt>
                                        </p:tgtEl>
                                      </p:cBhvr>
                                    </p:animEffect>
                                  </p:childTnLst>
                                </p:cTn>
                              </p:par>
                              <p:par>
                                <p:cTn id="35" presetID="29" presetClass="entr" presetSubtype="0" fill="hold" grpId="0" nodeType="withEffect">
                                  <p:stCondLst>
                                    <p:cond delay="0"/>
                                  </p:stCondLst>
                                  <p:iterate type="wd">
                                    <p:tmPct val="0"/>
                                  </p:iterate>
                                  <p:childTnLst>
                                    <p:set>
                                      <p:cBhvr>
                                        <p:cTn id="36" dur="1" fill="hold">
                                          <p:stCondLst>
                                            <p:cond delay="0"/>
                                          </p:stCondLst>
                                        </p:cTn>
                                        <p:tgtEl>
                                          <p:spTgt spid="55">
                                            <p:txEl>
                                              <p:pRg st="6" end="6"/>
                                            </p:txEl>
                                          </p:spTgt>
                                        </p:tgtEl>
                                        <p:attrNameLst>
                                          <p:attrName>style.visibility</p:attrName>
                                        </p:attrNameLst>
                                      </p:cBhvr>
                                      <p:to>
                                        <p:strVal val="visible"/>
                                      </p:to>
                                    </p:set>
                                    <p:anim calcmode="lin" valueType="num">
                                      <p:cBhvr>
                                        <p:cTn id="37" dur="1000" fill="hold"/>
                                        <p:tgtEl>
                                          <p:spTgt spid="55">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55">
                                            <p:txEl>
                                              <p:pRg st="6" end="6"/>
                                            </p:txEl>
                                          </p:spTgt>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55">
                                            <p:txEl>
                                              <p:pRg st="7" end="7"/>
                                            </p:txEl>
                                          </p:spTgt>
                                        </p:tgtEl>
                                        <p:attrNameLst>
                                          <p:attrName>style.visibility</p:attrName>
                                        </p:attrNameLst>
                                      </p:cBhvr>
                                      <p:to>
                                        <p:strVal val="visible"/>
                                      </p:to>
                                    </p:set>
                                    <p:anim calcmode="lin" valueType="num">
                                      <p:cBhvr>
                                        <p:cTn id="42" dur="1000" fill="hold"/>
                                        <p:tgtEl>
                                          <p:spTgt spid="55">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5">
                                            <p:txEl>
                                              <p:pRg st="7" end="7"/>
                                            </p:txEl>
                                          </p:spTgt>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55">
                                            <p:txEl>
                                              <p:pRg st="8" end="8"/>
                                            </p:txEl>
                                          </p:spTgt>
                                        </p:tgtEl>
                                        <p:attrNameLst>
                                          <p:attrName>style.visibility</p:attrName>
                                        </p:attrNameLst>
                                      </p:cBhvr>
                                      <p:to>
                                        <p:strVal val="visible"/>
                                      </p:to>
                                    </p:set>
                                    <p:anim calcmode="lin" valueType="num">
                                      <p:cBhvr>
                                        <p:cTn id="47" dur="1000" fill="hold"/>
                                        <p:tgtEl>
                                          <p:spTgt spid="55">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5">
                                            <p:txEl>
                                              <p:pRg st="8" end="8"/>
                                            </p:txEl>
                                          </p:spTgt>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55">
                                            <p:txEl>
                                              <p:pRg st="9" end="9"/>
                                            </p:txEl>
                                          </p:spTgt>
                                        </p:tgtEl>
                                        <p:attrNameLst>
                                          <p:attrName>style.visibility</p:attrName>
                                        </p:attrNameLst>
                                      </p:cBhvr>
                                      <p:to>
                                        <p:strVal val="visible"/>
                                      </p:to>
                                    </p:set>
                                    <p:anim calcmode="lin" valueType="num">
                                      <p:cBhvr>
                                        <p:cTn id="52" dur="1000" fill="hold"/>
                                        <p:tgtEl>
                                          <p:spTgt spid="55">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5">
                                            <p:txEl>
                                              <p:pRg st="9" end="9"/>
                                            </p:txEl>
                                          </p:spTgt>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 calcmode="lin" valueType="num">
                                      <p:cBhvr>
                                        <p:cTn id="57" dur="1000" fill="hold"/>
                                        <p:tgtEl>
                                          <p:spTgt spid="55">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55">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arn(inHorizont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mph" presetSubtype="0" fill="hold" nodeType="clickEffect">
                                  <p:stCondLst>
                                    <p:cond delay="0"/>
                                  </p:stCondLst>
                                  <p:iterate type="lt">
                                    <p:tmPct val="0"/>
                                  </p:iterate>
                                  <p:childTnLst>
                                    <p:animEffect transition="out" filter="fade">
                                      <p:cBhvr>
                                        <p:cTn id="68" dur="500" tmFilter="0, 0; .2, .5; .8, .5; 1, 0"/>
                                        <p:tgtEl>
                                          <p:spTgt spid="55">
                                            <p:txEl>
                                              <p:pRg st="5" end="5"/>
                                            </p:txEl>
                                          </p:spTgt>
                                        </p:tgtEl>
                                      </p:cBhvr>
                                    </p:animEffect>
                                    <p:animScale>
                                      <p:cBhvr>
                                        <p:cTn id="69" dur="250" autoRev="1" fill="hold"/>
                                        <p:tgtEl>
                                          <p:spTgt spid="55">
                                            <p:txEl>
                                              <p:pRg st="5" end="5"/>
                                            </p:txEl>
                                          </p:spTgt>
                                        </p:tgtEl>
                                      </p:cBhvr>
                                      <p:by x="105000" y="105000"/>
                                    </p:animScale>
                                  </p:childTnLst>
                                </p:cTn>
                              </p:par>
                              <p:par>
                                <p:cTn id="70" presetID="26" presetClass="emph" presetSubtype="0" fill="hold" nodeType="withEffect">
                                  <p:stCondLst>
                                    <p:cond delay="0"/>
                                  </p:stCondLst>
                                  <p:iterate type="wd">
                                    <p:tmPct val="0"/>
                                  </p:iterate>
                                  <p:childTnLst>
                                    <p:animEffect transition="out" filter="fade">
                                      <p:cBhvr>
                                        <p:cTn id="71" dur="500" tmFilter="0, 0; .2, .5; .8, .5; 1, 0"/>
                                        <p:tgtEl>
                                          <p:spTgt spid="55">
                                            <p:txEl>
                                              <p:pRg st="6" end="6"/>
                                            </p:txEl>
                                          </p:spTgt>
                                        </p:tgtEl>
                                      </p:cBhvr>
                                    </p:animEffect>
                                    <p:animScale>
                                      <p:cBhvr>
                                        <p:cTn id="72" dur="250" autoRev="1" fill="hold"/>
                                        <p:tgtEl>
                                          <p:spTgt spid="55">
                                            <p:txEl>
                                              <p:pRg st="6" end="6"/>
                                            </p:txEl>
                                          </p:spTgt>
                                        </p:tgtEl>
                                      </p:cBhvr>
                                      <p:by x="105000" y="105000"/>
                                    </p:animScale>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60"/>
                                        </p:tgtEl>
                                      </p:cBhvr>
                                    </p:animEffect>
                                    <p:set>
                                      <p:cBhvr>
                                        <p:cTn id="81" dur="1" fill="hold">
                                          <p:stCondLst>
                                            <p:cond delay="499"/>
                                          </p:stCondLst>
                                        </p:cTn>
                                        <p:tgtEl>
                                          <p:spTgt spid="60"/>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59"/>
                                        </p:tgtEl>
                                      </p:cBhvr>
                                    </p:animEffect>
                                    <p:set>
                                      <p:cBhvr>
                                        <p:cTn id="84" dur="1" fill="hold">
                                          <p:stCondLst>
                                            <p:cond delay="499"/>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6" presetClass="entr" presetSubtype="26"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arn(inHorizontal)">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2">
                                            <p:bg/>
                                          </p:spTgt>
                                        </p:tgtEl>
                                        <p:attrNameLst>
                                          <p:attrName>style.visibility</p:attrName>
                                        </p:attrNameLst>
                                      </p:cBhvr>
                                      <p:to>
                                        <p:strVal val="visible"/>
                                      </p:to>
                                    </p:set>
                                    <p:animEffect transition="in" filter="strips(downLeft)">
                                      <p:cBhvr>
                                        <p:cTn id="94" dur="500"/>
                                        <p:tgtEl>
                                          <p:spTgt spid="62">
                                            <p:bg/>
                                          </p:spTgt>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2">
                                            <p:txEl>
                                              <p:pRg st="2" end="2"/>
                                            </p:txEl>
                                          </p:spTgt>
                                        </p:tgtEl>
                                        <p:attrNameLst>
                                          <p:attrName>style.visibility</p:attrName>
                                        </p:attrNameLst>
                                      </p:cBhvr>
                                      <p:to>
                                        <p:strVal val="visible"/>
                                      </p:to>
                                    </p:set>
                                    <p:animEffect transition="in" filter="strips(downLeft)">
                                      <p:cBhvr>
                                        <p:cTn id="97" dur="500"/>
                                        <p:tgtEl>
                                          <p:spTgt spid="62">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6"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barn(inHorizontal)">
                                      <p:cBhvr>
                                        <p:cTn id="102" dur="500"/>
                                        <p:tgtEl>
                                          <p:spTgt spid="65"/>
                                        </p:tgtEl>
                                      </p:cBhvr>
                                    </p:animEffect>
                                  </p:childTnLst>
                                </p:cTn>
                              </p:par>
                              <p:par>
                                <p:cTn id="103" presetID="16" presetClass="entr" presetSubtype="26"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animEffect transition="in" filter="barn(inHorizontal)">
                                      <p:cBhvr>
                                        <p:cTn id="105" dur="500"/>
                                        <p:tgtEl>
                                          <p:spTgt spid="64"/>
                                        </p:tgtEl>
                                      </p:cBhvr>
                                    </p:animEffect>
                                  </p:childTnLst>
                                </p:cTn>
                              </p:par>
                              <p:par>
                                <p:cTn id="106" presetID="16" presetClass="entr" presetSubtype="26"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barn(inHorizontal)">
                                      <p:cBhvr>
                                        <p:cTn id="108" dur="500"/>
                                        <p:tgtEl>
                                          <p:spTgt spid="66"/>
                                        </p:tgtEl>
                                      </p:cBhvr>
                                    </p:animEffect>
                                  </p:childTnLst>
                                </p:cTn>
                              </p:par>
                              <p:par>
                                <p:cTn id="109" presetID="16" presetClass="entr" presetSubtype="26"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barn(inHorizontal)">
                                      <p:cBhvr>
                                        <p:cTn id="111" dur="500"/>
                                        <p:tgtEl>
                                          <p:spTgt spid="67"/>
                                        </p:tgtEl>
                                      </p:cBhvr>
                                    </p:animEffect>
                                  </p:childTnLst>
                                </p:cTn>
                              </p:par>
                              <p:par>
                                <p:cTn id="112" presetID="16" presetClass="entr" presetSubtype="26" fill="hold" grpId="0"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barn(inHorizontal)">
                                      <p:cBhvr>
                                        <p:cTn id="114" dur="500"/>
                                        <p:tgtEl>
                                          <p:spTgt spid="68"/>
                                        </p:tgtEl>
                                      </p:cBhvr>
                                    </p:animEffect>
                                  </p:childTnLst>
                                </p:cTn>
                              </p:par>
                              <p:par>
                                <p:cTn id="115" presetID="16" presetClass="entr" presetSubtype="26"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barn(inHorizontal)">
                                      <p:cBhvr>
                                        <p:cTn id="117" dur="500"/>
                                        <p:tgtEl>
                                          <p:spTgt spid="70"/>
                                        </p:tgtEl>
                                      </p:cBhvr>
                                    </p:animEffect>
                                  </p:childTnLst>
                                </p:cTn>
                              </p:par>
                              <p:par>
                                <p:cTn id="118" presetID="16" presetClass="entr" presetSubtype="26"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barn(inHorizontal)">
                                      <p:cBhvr>
                                        <p:cTn id="120" dur="500"/>
                                        <p:tgtEl>
                                          <p:spTgt spid="69"/>
                                        </p:tgtEl>
                                      </p:cBhvr>
                                    </p:animEffect>
                                  </p:childTnLst>
                                </p:cTn>
                              </p:par>
                              <p:par>
                                <p:cTn id="121" presetID="16" presetClass="entr" presetSubtype="26"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barn(inHorizontal)">
                                      <p:cBhvr>
                                        <p:cTn id="123" dur="500"/>
                                        <p:tgtEl>
                                          <p:spTgt spid="71"/>
                                        </p:tgtEl>
                                      </p:cBhvr>
                                    </p:animEffect>
                                  </p:childTnLst>
                                </p:cTn>
                              </p:par>
                              <p:par>
                                <p:cTn id="124" presetID="16" presetClass="entr" presetSubtype="26" fill="hold" grpId="0" nodeType="withEffect">
                                  <p:stCondLst>
                                    <p:cond delay="0"/>
                                  </p:stCondLst>
                                  <p:childTnLst>
                                    <p:set>
                                      <p:cBhvr>
                                        <p:cTn id="125" dur="1" fill="hold">
                                          <p:stCondLst>
                                            <p:cond delay="0"/>
                                          </p:stCondLst>
                                        </p:cTn>
                                        <p:tgtEl>
                                          <p:spTgt spid="72"/>
                                        </p:tgtEl>
                                        <p:attrNameLst>
                                          <p:attrName>style.visibility</p:attrName>
                                        </p:attrNameLst>
                                      </p:cBhvr>
                                      <p:to>
                                        <p:strVal val="visible"/>
                                      </p:to>
                                    </p:set>
                                    <p:animEffect transition="in" filter="barn(inHorizontal)">
                                      <p:cBhvr>
                                        <p:cTn id="126" dur="500"/>
                                        <p:tgtEl>
                                          <p:spTgt spid="72"/>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iterate type="lt">
                                    <p:tmAbs val="0"/>
                                  </p:iterate>
                                  <p:childTnLst>
                                    <p:set>
                                      <p:cBhvr>
                                        <p:cTn id="130" dur="1" fill="hold">
                                          <p:stCondLst>
                                            <p:cond delay="0"/>
                                          </p:stCondLst>
                                        </p:cTn>
                                        <p:tgtEl>
                                          <p:spTgt spid="6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2" presetClass="exit" presetSubtype="4" fill="hold" grpId="1" nodeType="clickEffect">
                                  <p:stCondLst>
                                    <p:cond delay="0"/>
                                  </p:stCondLst>
                                  <p:childTnLst>
                                    <p:animEffect transition="out" filter="slide(fromBottom)">
                                      <p:cBhvr>
                                        <p:cTn id="134" dur="500"/>
                                        <p:tgtEl>
                                          <p:spTgt spid="67"/>
                                        </p:tgtEl>
                                      </p:cBhvr>
                                    </p:animEffect>
                                    <p:set>
                                      <p:cBhvr>
                                        <p:cTn id="135" dur="1" fill="hold">
                                          <p:stCondLst>
                                            <p:cond delay="499"/>
                                          </p:stCondLst>
                                        </p:cTn>
                                        <p:tgtEl>
                                          <p:spTgt spid="67"/>
                                        </p:tgtEl>
                                        <p:attrNameLst>
                                          <p:attrName>style.visibility</p:attrName>
                                        </p:attrNameLst>
                                      </p:cBhvr>
                                      <p:to>
                                        <p:strVal val="hidden"/>
                                      </p:to>
                                    </p:set>
                                  </p:childTnLst>
                                </p:cTn>
                              </p:par>
                              <p:par>
                                <p:cTn id="136" presetID="12" presetClass="exit" presetSubtype="4" fill="hold" grpId="1" nodeType="withEffect">
                                  <p:stCondLst>
                                    <p:cond delay="0"/>
                                  </p:stCondLst>
                                  <p:childTnLst>
                                    <p:animEffect transition="out" filter="slide(fromBottom)">
                                      <p:cBhvr>
                                        <p:cTn id="137" dur="500"/>
                                        <p:tgtEl>
                                          <p:spTgt spid="68"/>
                                        </p:tgtEl>
                                      </p:cBhvr>
                                    </p:animEffect>
                                    <p:set>
                                      <p:cBhvr>
                                        <p:cTn id="138" dur="1" fill="hold">
                                          <p:stCondLst>
                                            <p:cond delay="499"/>
                                          </p:stCondLst>
                                        </p:cTn>
                                        <p:tgtEl>
                                          <p:spTgt spid="68"/>
                                        </p:tgtEl>
                                        <p:attrNameLst>
                                          <p:attrName>style.visibility</p:attrName>
                                        </p:attrNameLst>
                                      </p:cBhvr>
                                      <p:to>
                                        <p:strVal val="hidden"/>
                                      </p:to>
                                    </p:set>
                                  </p:childTnLst>
                                </p:cTn>
                              </p:par>
                              <p:par>
                                <p:cTn id="139" presetID="12" presetClass="exit" presetSubtype="4" fill="hold" grpId="1" nodeType="withEffect">
                                  <p:stCondLst>
                                    <p:cond delay="0"/>
                                  </p:stCondLst>
                                  <p:childTnLst>
                                    <p:animEffect transition="out" filter="slide(fromBottom)">
                                      <p:cBhvr>
                                        <p:cTn id="140" dur="500"/>
                                        <p:tgtEl>
                                          <p:spTgt spid="70"/>
                                        </p:tgtEl>
                                      </p:cBhvr>
                                    </p:animEffect>
                                    <p:set>
                                      <p:cBhvr>
                                        <p:cTn id="141" dur="1" fill="hold">
                                          <p:stCondLst>
                                            <p:cond delay="499"/>
                                          </p:stCondLst>
                                        </p:cTn>
                                        <p:tgtEl>
                                          <p:spTgt spid="70"/>
                                        </p:tgtEl>
                                        <p:attrNameLst>
                                          <p:attrName>style.visibility</p:attrName>
                                        </p:attrNameLst>
                                      </p:cBhvr>
                                      <p:to>
                                        <p:strVal val="hidden"/>
                                      </p:to>
                                    </p:set>
                                  </p:childTnLst>
                                </p:cTn>
                              </p:par>
                              <p:par>
                                <p:cTn id="142" presetID="12" presetClass="exit" presetSubtype="4" fill="hold" grpId="1" nodeType="withEffect">
                                  <p:stCondLst>
                                    <p:cond delay="0"/>
                                  </p:stCondLst>
                                  <p:childTnLst>
                                    <p:animEffect transition="out" filter="slide(fromBottom)">
                                      <p:cBhvr>
                                        <p:cTn id="143" dur="500"/>
                                        <p:tgtEl>
                                          <p:spTgt spid="69"/>
                                        </p:tgtEl>
                                      </p:cBhvr>
                                    </p:animEffect>
                                    <p:set>
                                      <p:cBhvr>
                                        <p:cTn id="144" dur="1" fill="hold">
                                          <p:stCondLst>
                                            <p:cond delay="499"/>
                                          </p:stCondLst>
                                        </p:cTn>
                                        <p:tgtEl>
                                          <p:spTgt spid="6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3" presetClass="exit" presetSubtype="10" fill="hold" grpId="1" nodeType="clickEffect">
                                  <p:stCondLst>
                                    <p:cond delay="0"/>
                                  </p:stCondLst>
                                  <p:iterate type="lt">
                                    <p:tmPct val="0"/>
                                  </p:iterate>
                                  <p:childTnLst>
                                    <p:animEffect transition="out" filter="blinds(horizontal)">
                                      <p:cBhvr>
                                        <p:cTn id="148" dur="500"/>
                                        <p:tgtEl>
                                          <p:spTgt spid="63"/>
                                        </p:tgtEl>
                                      </p:cBhvr>
                                    </p:animEffect>
                                    <p:set>
                                      <p:cBhvr>
                                        <p:cTn id="149" dur="1" fill="hold">
                                          <p:stCondLst>
                                            <p:cond delay="499"/>
                                          </p:stCondLst>
                                        </p:cTn>
                                        <p:tgtEl>
                                          <p:spTgt spid="63"/>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62">
                                            <p:txEl>
                                              <p:pRg st="0" end="0"/>
                                            </p:txEl>
                                          </p:spTgt>
                                        </p:tgtEl>
                                        <p:attrNameLst>
                                          <p:attrName>style.visibility</p:attrName>
                                        </p:attrNameLst>
                                      </p:cBhvr>
                                      <p:to>
                                        <p:strVal val="visible"/>
                                      </p:to>
                                    </p:set>
                                    <p:animEffect transition="in" filter="wipe(down)">
                                      <p:cBhvr>
                                        <p:cTn id="154" dur="500"/>
                                        <p:tgtEl>
                                          <p:spTgt spid="62">
                                            <p:txEl>
                                              <p:pRg st="0" end="0"/>
                                            </p:txEl>
                                          </p:spTgt>
                                        </p:tgtEl>
                                      </p:cBhvr>
                                    </p:animEffect>
                                  </p:childTnLst>
                                </p:cTn>
                              </p:par>
                              <p:par>
                                <p:cTn id="155" presetID="22" presetClass="entr" presetSubtype="4" fill="hold" nodeType="withEffect">
                                  <p:stCondLst>
                                    <p:cond delay="0"/>
                                  </p:stCondLst>
                                  <p:childTnLst>
                                    <p:set>
                                      <p:cBhvr>
                                        <p:cTn id="156" dur="1" fill="hold">
                                          <p:stCondLst>
                                            <p:cond delay="0"/>
                                          </p:stCondLst>
                                        </p:cTn>
                                        <p:tgtEl>
                                          <p:spTgt spid="62">
                                            <p:txEl>
                                              <p:pRg st="1" end="1"/>
                                            </p:txEl>
                                          </p:spTgt>
                                        </p:tgtEl>
                                        <p:attrNameLst>
                                          <p:attrName>style.visibility</p:attrName>
                                        </p:attrNameLst>
                                      </p:cBhvr>
                                      <p:to>
                                        <p:strVal val="visible"/>
                                      </p:to>
                                    </p:set>
                                    <p:animEffect transition="in" filter="wipe(down)">
                                      <p:cBhvr>
                                        <p:cTn id="157" dur="500"/>
                                        <p:tgtEl>
                                          <p:spTgt spid="62">
                                            <p:txEl>
                                              <p:pRg st="1" end="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grpId="1" nodeType="clickEffect">
                                  <p:stCondLst>
                                    <p:cond delay="0"/>
                                  </p:stCondLst>
                                  <p:childTnLst>
                                    <p:animEffect transition="out" filter="blinds(horizontal)">
                                      <p:cBhvr>
                                        <p:cTn id="161" dur="500"/>
                                        <p:tgtEl>
                                          <p:spTgt spid="65"/>
                                        </p:tgtEl>
                                      </p:cBhvr>
                                    </p:animEffect>
                                    <p:set>
                                      <p:cBhvr>
                                        <p:cTn id="162" dur="1" fill="hold">
                                          <p:stCondLst>
                                            <p:cond delay="499"/>
                                          </p:stCondLst>
                                        </p:cTn>
                                        <p:tgtEl>
                                          <p:spTgt spid="65"/>
                                        </p:tgtEl>
                                        <p:attrNameLst>
                                          <p:attrName>style.visibility</p:attrName>
                                        </p:attrNameLst>
                                      </p:cBhvr>
                                      <p:to>
                                        <p:strVal val="hidden"/>
                                      </p:to>
                                    </p:set>
                                  </p:childTnLst>
                                </p:cTn>
                              </p:par>
                              <p:par>
                                <p:cTn id="163" presetID="3" presetClass="exit" presetSubtype="10" fill="hold" grpId="1" nodeType="withEffect">
                                  <p:stCondLst>
                                    <p:cond delay="0"/>
                                  </p:stCondLst>
                                  <p:childTnLst>
                                    <p:animEffect transition="out" filter="blinds(horizontal)">
                                      <p:cBhvr>
                                        <p:cTn id="164" dur="500"/>
                                        <p:tgtEl>
                                          <p:spTgt spid="64"/>
                                        </p:tgtEl>
                                      </p:cBhvr>
                                    </p:animEffect>
                                    <p:set>
                                      <p:cBhvr>
                                        <p:cTn id="165" dur="1" fill="hold">
                                          <p:stCondLst>
                                            <p:cond delay="499"/>
                                          </p:stCondLst>
                                        </p:cTn>
                                        <p:tgtEl>
                                          <p:spTgt spid="64"/>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66"/>
                                        </p:tgtEl>
                                      </p:cBhvr>
                                    </p:animEffect>
                                    <p:set>
                                      <p:cBhvr>
                                        <p:cTn id="168" dur="1" fill="hold">
                                          <p:stCondLst>
                                            <p:cond delay="499"/>
                                          </p:stCondLst>
                                        </p:cTn>
                                        <p:tgtEl>
                                          <p:spTgt spid="66"/>
                                        </p:tgtEl>
                                        <p:attrNameLst>
                                          <p:attrName>style.visibility</p:attrName>
                                        </p:attrNameLst>
                                      </p:cBhvr>
                                      <p:to>
                                        <p:strVal val="hidden"/>
                                      </p:to>
                                    </p:set>
                                  </p:childTnLst>
                                </p:cTn>
                              </p:par>
                              <p:par>
                                <p:cTn id="169" presetID="3" presetClass="exit" presetSubtype="10" fill="hold" grpId="1" nodeType="withEffect">
                                  <p:stCondLst>
                                    <p:cond delay="0"/>
                                  </p:stCondLst>
                                  <p:childTnLst>
                                    <p:animEffect transition="out" filter="blinds(horizontal)">
                                      <p:cBhvr>
                                        <p:cTn id="170" dur="500"/>
                                        <p:tgtEl>
                                          <p:spTgt spid="71"/>
                                        </p:tgtEl>
                                      </p:cBhvr>
                                    </p:animEffect>
                                    <p:set>
                                      <p:cBhvr>
                                        <p:cTn id="171" dur="1" fill="hold">
                                          <p:stCondLst>
                                            <p:cond delay="499"/>
                                          </p:stCondLst>
                                        </p:cTn>
                                        <p:tgtEl>
                                          <p:spTgt spid="71"/>
                                        </p:tgtEl>
                                        <p:attrNameLst>
                                          <p:attrName>style.visibility</p:attrName>
                                        </p:attrNameLst>
                                      </p:cBhvr>
                                      <p:to>
                                        <p:strVal val="hidden"/>
                                      </p:to>
                                    </p:set>
                                  </p:childTnLst>
                                </p:cTn>
                              </p:par>
                              <p:par>
                                <p:cTn id="172" presetID="3" presetClass="exit" presetSubtype="10" fill="hold" grpId="1" nodeType="withEffect">
                                  <p:stCondLst>
                                    <p:cond delay="0"/>
                                  </p:stCondLst>
                                  <p:childTnLst>
                                    <p:animEffect transition="out" filter="blinds(horizontal)">
                                      <p:cBhvr>
                                        <p:cTn id="173" dur="500"/>
                                        <p:tgtEl>
                                          <p:spTgt spid="72"/>
                                        </p:tgtEl>
                                      </p:cBhvr>
                                    </p:animEffect>
                                    <p:set>
                                      <p:cBhvr>
                                        <p:cTn id="174" dur="1" fill="hold">
                                          <p:stCondLst>
                                            <p:cond delay="499"/>
                                          </p:stCondLst>
                                        </p:cTn>
                                        <p:tgtEl>
                                          <p:spTgt spid="7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6" presetClass="entr" presetSubtype="26" fill="hold" grpId="0" nodeType="click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barn(inHorizontal)">
                                      <p:cBhvr>
                                        <p:cTn id="179" dur="500"/>
                                        <p:tgtEl>
                                          <p:spTgt spid="85"/>
                                        </p:tgtEl>
                                      </p:cBhvr>
                                    </p:animEffect>
                                  </p:childTnLst>
                                </p:cTn>
                              </p:par>
                            </p:childTnLst>
                          </p:cTn>
                        </p:par>
                      </p:childTnLst>
                    </p:cTn>
                  </p:par>
                  <p:par>
                    <p:cTn id="180" fill="hold">
                      <p:stCondLst>
                        <p:cond delay="indefinite"/>
                      </p:stCondLst>
                      <p:childTnLst>
                        <p:par>
                          <p:cTn id="181" fill="hold">
                            <p:stCondLst>
                              <p:cond delay="0"/>
                            </p:stCondLst>
                            <p:childTnLst>
                              <p:par>
                                <p:cTn id="182" presetID="16" presetClass="entr" presetSubtype="26" fill="hold" grpId="0" nodeType="click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barn(inHorizontal)">
                                      <p:cBhvr>
                                        <p:cTn id="184" dur="500"/>
                                        <p:tgtEl>
                                          <p:spTgt spid="82"/>
                                        </p:tgtEl>
                                      </p:cBhvr>
                                    </p:animEffect>
                                  </p:childTnLst>
                                </p:cTn>
                              </p:par>
                            </p:childTnLst>
                          </p:cTn>
                        </p:par>
                      </p:childTnLst>
                    </p:cTn>
                  </p:par>
                  <p:par>
                    <p:cTn id="185" fill="hold">
                      <p:stCondLst>
                        <p:cond delay="indefinite"/>
                      </p:stCondLst>
                      <p:childTnLst>
                        <p:par>
                          <p:cTn id="186" fill="hold">
                            <p:stCondLst>
                              <p:cond delay="0"/>
                            </p:stCondLst>
                            <p:childTnLst>
                              <p:par>
                                <p:cTn id="187" presetID="26" presetClass="emph" presetSubtype="0" fill="hold" nodeType="clickEffect">
                                  <p:stCondLst>
                                    <p:cond delay="0"/>
                                  </p:stCondLst>
                                  <p:iterate type="lt">
                                    <p:tmPct val="0"/>
                                  </p:iterate>
                                  <p:childTnLst>
                                    <p:animEffect transition="out" filter="fade">
                                      <p:cBhvr>
                                        <p:cTn id="188" dur="500" tmFilter="0, 0; .2, .5; .8, .5; 1, 0"/>
                                        <p:tgtEl>
                                          <p:spTgt spid="55">
                                            <p:txEl>
                                              <p:pRg st="5" end="5"/>
                                            </p:txEl>
                                          </p:spTgt>
                                        </p:tgtEl>
                                      </p:cBhvr>
                                    </p:animEffect>
                                    <p:animScale>
                                      <p:cBhvr>
                                        <p:cTn id="189" dur="250" autoRev="1" fill="hold"/>
                                        <p:tgtEl>
                                          <p:spTgt spid="55">
                                            <p:txEl>
                                              <p:pRg st="5" end="5"/>
                                            </p:txEl>
                                          </p:spTgt>
                                        </p:tgtEl>
                                      </p:cBhvr>
                                      <p:by x="105000" y="105000"/>
                                    </p:animScale>
                                  </p:childTnLst>
                                </p:cTn>
                              </p:par>
                              <p:par>
                                <p:cTn id="190" presetID="26" presetClass="emph" presetSubtype="0" fill="hold" nodeType="withEffect">
                                  <p:stCondLst>
                                    <p:cond delay="0"/>
                                  </p:stCondLst>
                                  <p:iterate type="wd">
                                    <p:tmPct val="0"/>
                                  </p:iterate>
                                  <p:childTnLst>
                                    <p:animEffect transition="out" filter="fade">
                                      <p:cBhvr>
                                        <p:cTn id="191" dur="500" tmFilter="0, 0; .2, .5; .8, .5; 1, 0"/>
                                        <p:tgtEl>
                                          <p:spTgt spid="55">
                                            <p:txEl>
                                              <p:pRg st="6" end="6"/>
                                            </p:txEl>
                                          </p:spTgt>
                                        </p:tgtEl>
                                      </p:cBhvr>
                                    </p:animEffect>
                                    <p:animScale>
                                      <p:cBhvr>
                                        <p:cTn id="192" dur="250" autoRev="1" fill="hold"/>
                                        <p:tgtEl>
                                          <p:spTgt spid="55">
                                            <p:txEl>
                                              <p:pRg st="6" end="6"/>
                                            </p:txEl>
                                          </p:spTgt>
                                        </p:tgtEl>
                                      </p:cBhvr>
                                      <p:by x="105000" y="105000"/>
                                    </p:animScale>
                                  </p:childTnLst>
                                </p:cTn>
                              </p:par>
                              <p:par>
                                <p:cTn id="193" presetID="26" presetClass="emph" presetSubtype="0" fill="hold" nodeType="withEffect">
                                  <p:stCondLst>
                                    <p:cond delay="0"/>
                                  </p:stCondLst>
                                  <p:childTnLst>
                                    <p:animEffect transition="out" filter="fade">
                                      <p:cBhvr>
                                        <p:cTn id="194" dur="500" tmFilter="0, 0; .2, .5; .8, .5; 1, 0"/>
                                        <p:tgtEl>
                                          <p:spTgt spid="55">
                                            <p:txEl>
                                              <p:pRg st="7" end="7"/>
                                            </p:txEl>
                                          </p:spTgt>
                                        </p:tgtEl>
                                      </p:cBhvr>
                                    </p:animEffect>
                                    <p:animScale>
                                      <p:cBhvr>
                                        <p:cTn id="195" dur="250" autoRev="1" fill="hold"/>
                                        <p:tgtEl>
                                          <p:spTgt spid="55">
                                            <p:txEl>
                                              <p:pRg st="7" end="7"/>
                                            </p:txEl>
                                          </p:spTgt>
                                        </p:tgtEl>
                                      </p:cBhvr>
                                      <p:by x="105000" y="105000"/>
                                    </p:animScale>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8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3" presetClass="exit" presetSubtype="10" fill="hold" nodeType="clickEffect">
                                  <p:stCondLst>
                                    <p:cond delay="0"/>
                                  </p:stCondLst>
                                  <p:childTnLst>
                                    <p:animEffect transition="out" filter="blinds(horizontal)">
                                      <p:cBhvr>
                                        <p:cTn id="203" dur="500"/>
                                        <p:tgtEl>
                                          <p:spTgt spid="83"/>
                                        </p:tgtEl>
                                      </p:cBhvr>
                                    </p:animEffect>
                                    <p:set>
                                      <p:cBhvr>
                                        <p:cTn id="204" dur="1" fill="hold">
                                          <p:stCondLst>
                                            <p:cond delay="499"/>
                                          </p:stCondLst>
                                        </p:cTn>
                                        <p:tgtEl>
                                          <p:spTgt spid="8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path" presetSubtype="0" accel="50000" decel="50000" fill="hold" grpId="1" nodeType="clickEffect">
                                  <p:stCondLst>
                                    <p:cond delay="0"/>
                                  </p:stCondLst>
                                  <p:childTnLst>
                                    <p:animMotion origin="layout" path="M 0 4.56647E-6 L 0 0.12208 " pathEditMode="relative" rAng="0" ptsTypes="AA">
                                      <p:cBhvr>
                                        <p:cTn id="208" dur="2000" fill="hold"/>
                                        <p:tgtEl>
                                          <p:spTgt spid="82"/>
                                        </p:tgtEl>
                                        <p:attrNameLst>
                                          <p:attrName>ppt_x</p:attrName>
                                          <p:attrName>ppt_y</p:attrName>
                                        </p:attrNameLst>
                                      </p:cBhvr>
                                      <p:rCtr x="0" y="61"/>
                                    </p:animMotion>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55">
                                            <p:txEl>
                                              <p:pRg st="8" end="8"/>
                                            </p:txEl>
                                          </p:spTgt>
                                        </p:tgtEl>
                                      </p:cBhvr>
                                    </p:animEffect>
                                    <p:animScale>
                                      <p:cBhvr>
                                        <p:cTn id="213" dur="250" autoRev="1" fill="hold"/>
                                        <p:tgtEl>
                                          <p:spTgt spid="55">
                                            <p:txEl>
                                              <p:pRg st="8" end="8"/>
                                            </p:txEl>
                                          </p:spTgt>
                                        </p:tgtEl>
                                      </p:cBhvr>
                                      <p:by x="105000" y="105000"/>
                                    </p:animScale>
                                  </p:childTnLst>
                                </p:cTn>
                              </p:par>
                              <p:par>
                                <p:cTn id="214" presetID="26" presetClass="emph" presetSubtype="0" fill="hold" nodeType="withEffect">
                                  <p:stCondLst>
                                    <p:cond delay="0"/>
                                  </p:stCondLst>
                                  <p:childTnLst>
                                    <p:animEffect transition="out" filter="fade">
                                      <p:cBhvr>
                                        <p:cTn id="215" dur="500" tmFilter="0, 0; .2, .5; .8, .5; 1, 0"/>
                                        <p:tgtEl>
                                          <p:spTgt spid="55">
                                            <p:txEl>
                                              <p:pRg st="9" end="9"/>
                                            </p:txEl>
                                          </p:spTgt>
                                        </p:tgtEl>
                                      </p:cBhvr>
                                    </p:animEffect>
                                    <p:animScale>
                                      <p:cBhvr>
                                        <p:cTn id="216" dur="250" autoRev="1" fill="hold"/>
                                        <p:tgtEl>
                                          <p:spTgt spid="55">
                                            <p:txEl>
                                              <p:pRg st="9" end="9"/>
                                            </p:txEl>
                                          </p:spTgt>
                                        </p:tgtEl>
                                      </p:cBhvr>
                                      <p:by x="105000" y="105000"/>
                                    </p:animScale>
                                  </p:childTnLst>
                                </p:cTn>
                              </p:par>
                              <p:par>
                                <p:cTn id="217" presetID="26" presetClass="emph" presetSubtype="0" fill="hold" nodeType="withEffect">
                                  <p:stCondLst>
                                    <p:cond delay="0"/>
                                  </p:stCondLst>
                                  <p:childTnLst>
                                    <p:animEffect transition="out" filter="fade">
                                      <p:cBhvr>
                                        <p:cTn id="218" dur="500" tmFilter="0, 0; .2, .5; .8, .5; 1, 0"/>
                                        <p:tgtEl>
                                          <p:spTgt spid="55">
                                            <p:txEl>
                                              <p:pRg st="10" end="10"/>
                                            </p:txEl>
                                          </p:spTgt>
                                        </p:tgtEl>
                                      </p:cBhvr>
                                    </p:animEffect>
                                    <p:animScale>
                                      <p:cBhvr>
                                        <p:cTn id="219" dur="250" autoRev="1" fill="hold"/>
                                        <p:tgtEl>
                                          <p:spTgt spid="55">
                                            <p:txEl>
                                              <p:pRg st="10" end="10"/>
                                            </p:txEl>
                                          </p:spTgt>
                                        </p:tgtEl>
                                      </p:cBhvr>
                                      <p:by x="105000" y="105000"/>
                                    </p:animScale>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nodeType="clickEffect">
                                  <p:stCondLst>
                                    <p:cond delay="0"/>
                                  </p:stCondLst>
                                  <p:childTnLst>
                                    <p:set>
                                      <p:cBhvr>
                                        <p:cTn id="223" dur="1" fill="hold">
                                          <p:stCondLst>
                                            <p:cond delay="0"/>
                                          </p:stCondLst>
                                        </p:cTn>
                                        <p:tgtEl>
                                          <p:spTgt spid="84"/>
                                        </p:tgtEl>
                                        <p:attrNameLst>
                                          <p:attrName>style.visibility</p:attrName>
                                        </p:attrNameLst>
                                      </p:cBhvr>
                                      <p:to>
                                        <p:strVal val="visible"/>
                                      </p:to>
                                    </p:set>
                                  </p:childTnLst>
                                </p:cTn>
                              </p:par>
                              <p:par>
                                <p:cTn id="224" presetID="3" presetClass="exit" presetSubtype="10" fill="hold" nodeType="withEffect">
                                  <p:stCondLst>
                                    <p:cond delay="0"/>
                                  </p:stCondLst>
                                  <p:childTnLst>
                                    <p:animEffect transition="out" filter="blinds(horizontal)">
                                      <p:cBhvr>
                                        <p:cTn id="225" dur="500"/>
                                        <p:tgtEl>
                                          <p:spTgt spid="84"/>
                                        </p:tgtEl>
                                      </p:cBhvr>
                                    </p:animEffect>
                                    <p:set>
                                      <p:cBhvr>
                                        <p:cTn id="226" dur="1" fill="hold">
                                          <p:stCondLst>
                                            <p:cond delay="499"/>
                                          </p:stCondLst>
                                        </p:cTn>
                                        <p:tgtEl>
                                          <p:spTgt spid="84"/>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6" presetClass="entr" presetSubtype="26" fill="hold" grpId="0" nodeType="clickEffect">
                                  <p:stCondLst>
                                    <p:cond delay="0"/>
                                  </p:stCondLst>
                                  <p:childTnLst>
                                    <p:set>
                                      <p:cBhvr>
                                        <p:cTn id="234" dur="1" fill="hold">
                                          <p:stCondLst>
                                            <p:cond delay="0"/>
                                          </p:stCondLst>
                                        </p:cTn>
                                        <p:tgtEl>
                                          <p:spTgt spid="87">
                                            <p:bg/>
                                          </p:spTgt>
                                        </p:tgtEl>
                                        <p:attrNameLst>
                                          <p:attrName>style.visibility</p:attrName>
                                        </p:attrNameLst>
                                      </p:cBhvr>
                                      <p:to>
                                        <p:strVal val="visible"/>
                                      </p:to>
                                    </p:set>
                                    <p:animEffect transition="in" filter="barn(inHorizontal)">
                                      <p:cBhvr>
                                        <p:cTn id="235" dur="500"/>
                                        <p:tgtEl>
                                          <p:spTgt spid="87">
                                            <p:bg/>
                                          </p:spTgt>
                                        </p:tgtEl>
                                      </p:cBhvr>
                                    </p:animEffect>
                                  </p:childTnLst>
                                </p:cTn>
                              </p:par>
                              <p:par>
                                <p:cTn id="236" presetID="16" presetClass="entr" presetSubtype="26" fill="hold" grpId="0" nodeType="withEffect">
                                  <p:stCondLst>
                                    <p:cond delay="0"/>
                                  </p:stCondLst>
                                  <p:childTnLst>
                                    <p:set>
                                      <p:cBhvr>
                                        <p:cTn id="237" dur="1" fill="hold">
                                          <p:stCondLst>
                                            <p:cond delay="0"/>
                                          </p:stCondLst>
                                        </p:cTn>
                                        <p:tgtEl>
                                          <p:spTgt spid="87">
                                            <p:txEl>
                                              <p:pRg st="2" end="2"/>
                                            </p:txEl>
                                          </p:spTgt>
                                        </p:tgtEl>
                                        <p:attrNameLst>
                                          <p:attrName>style.visibility</p:attrName>
                                        </p:attrNameLst>
                                      </p:cBhvr>
                                      <p:to>
                                        <p:strVal val="visible"/>
                                      </p:to>
                                    </p:set>
                                    <p:animEffect transition="in" filter="barn(inHorizontal)">
                                      <p:cBhvr>
                                        <p:cTn id="238" dur="500"/>
                                        <p:tgtEl>
                                          <p:spTgt spid="87">
                                            <p:txEl>
                                              <p:pRg st="2" end="2"/>
                                            </p:txEl>
                                          </p:spTgt>
                                        </p:tgtEl>
                                      </p:cBhvr>
                                    </p:animEffect>
                                  </p:childTnLst>
                                </p:cTn>
                              </p:par>
                              <p:par>
                                <p:cTn id="239" presetID="16" presetClass="entr" presetSubtype="26" fill="hold" grpId="0" nodeType="withEffect">
                                  <p:stCondLst>
                                    <p:cond delay="0"/>
                                  </p:stCondLst>
                                  <p:childTnLst>
                                    <p:set>
                                      <p:cBhvr>
                                        <p:cTn id="240" dur="1" fill="hold">
                                          <p:stCondLst>
                                            <p:cond delay="0"/>
                                          </p:stCondLst>
                                        </p:cTn>
                                        <p:tgtEl>
                                          <p:spTgt spid="87">
                                            <p:txEl>
                                              <p:pRg st="3" end="3"/>
                                            </p:txEl>
                                          </p:spTgt>
                                        </p:tgtEl>
                                        <p:attrNameLst>
                                          <p:attrName>style.visibility</p:attrName>
                                        </p:attrNameLst>
                                      </p:cBhvr>
                                      <p:to>
                                        <p:strVal val="visible"/>
                                      </p:to>
                                    </p:set>
                                    <p:animEffect transition="in" filter="barn(inHorizontal)">
                                      <p:cBhvr>
                                        <p:cTn id="241" dur="500"/>
                                        <p:tgtEl>
                                          <p:spTgt spid="87">
                                            <p:txEl>
                                              <p:pRg st="3" end="3"/>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ntr" presetSubtype="4" fill="hold" grpId="0" nodeType="clickEffect">
                                  <p:stCondLst>
                                    <p:cond delay="0"/>
                                  </p:stCondLst>
                                  <p:childTnLst>
                                    <p:set>
                                      <p:cBhvr>
                                        <p:cTn id="245" dur="1" fill="hold">
                                          <p:stCondLst>
                                            <p:cond delay="0"/>
                                          </p:stCondLst>
                                        </p:cTn>
                                        <p:tgtEl>
                                          <p:spTgt spid="73"/>
                                        </p:tgtEl>
                                        <p:attrNameLst>
                                          <p:attrName>style.visibility</p:attrName>
                                        </p:attrNameLst>
                                      </p:cBhvr>
                                      <p:to>
                                        <p:strVal val="visible"/>
                                      </p:to>
                                    </p:set>
                                    <p:animEffect transition="in" filter="slide(fromBottom)">
                                      <p:cBhvr>
                                        <p:cTn id="246" dur="500"/>
                                        <p:tgtEl>
                                          <p:spTgt spid="73"/>
                                        </p:tgtEl>
                                      </p:cBhvr>
                                    </p:animEffect>
                                  </p:childTnLst>
                                </p:cTn>
                              </p:par>
                              <p:par>
                                <p:cTn id="247" presetID="12" presetClass="entr" presetSubtype="4" fill="hold" grpId="0" nodeType="withEffect">
                                  <p:stCondLst>
                                    <p:cond delay="0"/>
                                  </p:stCondLst>
                                  <p:childTnLst>
                                    <p:set>
                                      <p:cBhvr>
                                        <p:cTn id="248" dur="1" fill="hold">
                                          <p:stCondLst>
                                            <p:cond delay="0"/>
                                          </p:stCondLst>
                                        </p:cTn>
                                        <p:tgtEl>
                                          <p:spTgt spid="81"/>
                                        </p:tgtEl>
                                        <p:attrNameLst>
                                          <p:attrName>style.visibility</p:attrName>
                                        </p:attrNameLst>
                                      </p:cBhvr>
                                      <p:to>
                                        <p:strVal val="visible"/>
                                      </p:to>
                                    </p:set>
                                    <p:animEffect transition="in" filter="slide(fromBottom)">
                                      <p:cBhvr>
                                        <p:cTn id="249" dur="500"/>
                                        <p:tgtEl>
                                          <p:spTgt spid="81"/>
                                        </p:tgtEl>
                                      </p:cBhvr>
                                    </p:animEffect>
                                  </p:childTnLst>
                                </p:cTn>
                              </p:par>
                              <p:par>
                                <p:cTn id="250" presetID="12" presetClass="entr" presetSubtype="4" fill="hold" grpId="0" nodeType="withEffect">
                                  <p:stCondLst>
                                    <p:cond delay="0"/>
                                  </p:stCondLst>
                                  <p:childTnLst>
                                    <p:set>
                                      <p:cBhvr>
                                        <p:cTn id="251" dur="1" fill="hold">
                                          <p:stCondLst>
                                            <p:cond delay="0"/>
                                          </p:stCondLst>
                                        </p:cTn>
                                        <p:tgtEl>
                                          <p:spTgt spid="80"/>
                                        </p:tgtEl>
                                        <p:attrNameLst>
                                          <p:attrName>style.visibility</p:attrName>
                                        </p:attrNameLst>
                                      </p:cBhvr>
                                      <p:to>
                                        <p:strVal val="visible"/>
                                      </p:to>
                                    </p:set>
                                    <p:animEffect transition="in" filter="slide(fromBottom)">
                                      <p:cBhvr>
                                        <p:cTn id="252" dur="500"/>
                                        <p:tgtEl>
                                          <p:spTgt spid="80"/>
                                        </p:tgtEl>
                                      </p:cBhvr>
                                    </p:animEffect>
                                  </p:childTnLst>
                                </p:cTn>
                              </p:par>
                              <p:par>
                                <p:cTn id="253" presetID="12" presetClass="entr" presetSubtype="4" fill="hold" grpId="0" nodeType="withEffect">
                                  <p:stCondLst>
                                    <p:cond delay="0"/>
                                  </p:stCondLst>
                                  <p:childTnLst>
                                    <p:set>
                                      <p:cBhvr>
                                        <p:cTn id="254" dur="1" fill="hold">
                                          <p:stCondLst>
                                            <p:cond delay="0"/>
                                          </p:stCondLst>
                                        </p:cTn>
                                        <p:tgtEl>
                                          <p:spTgt spid="75"/>
                                        </p:tgtEl>
                                        <p:attrNameLst>
                                          <p:attrName>style.visibility</p:attrName>
                                        </p:attrNameLst>
                                      </p:cBhvr>
                                      <p:to>
                                        <p:strVal val="visible"/>
                                      </p:to>
                                    </p:set>
                                    <p:animEffect transition="in" filter="slide(fromBottom)">
                                      <p:cBhvr>
                                        <p:cTn id="255" dur="500"/>
                                        <p:tgtEl>
                                          <p:spTgt spid="75"/>
                                        </p:tgtEl>
                                      </p:cBhvr>
                                    </p:animEffect>
                                  </p:childTnLst>
                                </p:cTn>
                              </p:par>
                              <p:par>
                                <p:cTn id="256" presetID="12" presetClass="entr" presetSubtype="4" fill="hold" grpId="0" nodeType="withEffect">
                                  <p:stCondLst>
                                    <p:cond delay="0"/>
                                  </p:stCondLst>
                                  <p:childTnLst>
                                    <p:set>
                                      <p:cBhvr>
                                        <p:cTn id="257" dur="1" fill="hold">
                                          <p:stCondLst>
                                            <p:cond delay="0"/>
                                          </p:stCondLst>
                                        </p:cTn>
                                        <p:tgtEl>
                                          <p:spTgt spid="74"/>
                                        </p:tgtEl>
                                        <p:attrNameLst>
                                          <p:attrName>style.visibility</p:attrName>
                                        </p:attrNameLst>
                                      </p:cBhvr>
                                      <p:to>
                                        <p:strVal val="visible"/>
                                      </p:to>
                                    </p:set>
                                    <p:animEffect transition="in" filter="slide(fromBottom)">
                                      <p:cBhvr>
                                        <p:cTn id="258" dur="500"/>
                                        <p:tgtEl>
                                          <p:spTgt spid="74"/>
                                        </p:tgtEl>
                                      </p:cBhvr>
                                    </p:animEffec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iterate type="lt">
                                    <p:tmAbs val="0"/>
                                  </p:iterate>
                                  <p:childTnLst>
                                    <p:set>
                                      <p:cBhvr>
                                        <p:cTn id="262" dur="1" fill="hold">
                                          <p:stCondLst>
                                            <p:cond delay="0"/>
                                          </p:stCondLst>
                                        </p:cTn>
                                        <p:tgtEl>
                                          <p:spTgt spid="88"/>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nodeType="clickEffect">
                                  <p:stCondLst>
                                    <p:cond delay="0"/>
                                  </p:stCondLst>
                                  <p:iterate type="lt">
                                    <p:tmPct val="0"/>
                                  </p:iterate>
                                  <p:childTnLst>
                                    <p:animEffect transition="out" filter="blinds(horizontal)">
                                      <p:cBhvr>
                                        <p:cTn id="266" dur="500"/>
                                        <p:tgtEl>
                                          <p:spTgt spid="88"/>
                                        </p:tgtEl>
                                      </p:cBhvr>
                                    </p:animEffect>
                                    <p:set>
                                      <p:cBhvr>
                                        <p:cTn id="267" dur="1" fill="hold">
                                          <p:stCondLst>
                                            <p:cond delay="499"/>
                                          </p:stCondLst>
                                        </p:cTn>
                                        <p:tgtEl>
                                          <p:spTgt spid="88"/>
                                        </p:tgtEl>
                                        <p:attrNameLst>
                                          <p:attrName>style.visibility</p:attrName>
                                        </p:attrNameLst>
                                      </p:cBhvr>
                                      <p:to>
                                        <p:strVal val="hidden"/>
                                      </p:to>
                                    </p:set>
                                  </p:childTnLst>
                                </p:cTn>
                              </p:par>
                              <p:par>
                                <p:cTn id="268" presetID="12" presetClass="exit" presetSubtype="4" fill="hold" grpId="2" nodeType="withEffect">
                                  <p:stCondLst>
                                    <p:cond delay="0"/>
                                  </p:stCondLst>
                                  <p:childTnLst>
                                    <p:animEffect transition="out" filter="slide(fromBottom)">
                                      <p:cBhvr>
                                        <p:cTn id="269" dur="500"/>
                                        <p:tgtEl>
                                          <p:spTgt spid="80"/>
                                        </p:tgtEl>
                                      </p:cBhvr>
                                    </p:animEffect>
                                    <p:set>
                                      <p:cBhvr>
                                        <p:cTn id="270" dur="1" fill="hold">
                                          <p:stCondLst>
                                            <p:cond delay="499"/>
                                          </p:stCondLst>
                                        </p:cTn>
                                        <p:tgtEl>
                                          <p:spTgt spid="80"/>
                                        </p:tgtEl>
                                        <p:attrNameLst>
                                          <p:attrName>style.visibility</p:attrName>
                                        </p:attrNameLst>
                                      </p:cBhvr>
                                      <p:to>
                                        <p:strVal val="hidden"/>
                                      </p:to>
                                    </p:set>
                                  </p:childTnLst>
                                </p:cTn>
                              </p:par>
                              <p:par>
                                <p:cTn id="271" presetID="12" presetClass="exit" presetSubtype="4" fill="hold" grpId="1" nodeType="withEffect">
                                  <p:stCondLst>
                                    <p:cond delay="0"/>
                                  </p:stCondLst>
                                  <p:childTnLst>
                                    <p:animEffect transition="out" filter="slide(fromBottom)">
                                      <p:cBhvr>
                                        <p:cTn id="272" dur="500"/>
                                        <p:tgtEl>
                                          <p:spTgt spid="81"/>
                                        </p:tgtEl>
                                      </p:cBhvr>
                                    </p:animEffect>
                                    <p:set>
                                      <p:cBhvr>
                                        <p:cTn id="273" dur="1" fill="hold">
                                          <p:stCondLst>
                                            <p:cond delay="499"/>
                                          </p:stCondLst>
                                        </p:cTn>
                                        <p:tgtEl>
                                          <p:spTgt spid="81"/>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nodeType="clickEffect">
                                  <p:stCondLst>
                                    <p:cond delay="0"/>
                                  </p:stCondLst>
                                  <p:childTnLst>
                                    <p:set>
                                      <p:cBhvr>
                                        <p:cTn id="277" dur="1" fill="hold">
                                          <p:stCondLst>
                                            <p:cond delay="0"/>
                                          </p:stCondLst>
                                        </p:cTn>
                                        <p:tgtEl>
                                          <p:spTgt spid="87">
                                            <p:txEl>
                                              <p:pRg st="0" end="0"/>
                                            </p:txEl>
                                          </p:spTgt>
                                        </p:tgtEl>
                                        <p:attrNameLst>
                                          <p:attrName>style.visibility</p:attrName>
                                        </p:attrNameLst>
                                      </p:cBhvr>
                                      <p:to>
                                        <p:strVal val="visible"/>
                                      </p:to>
                                    </p:set>
                                  </p:childTnLst>
                                </p:cTn>
                              </p:par>
                              <p:par>
                                <p:cTn id="278" presetID="1" presetClass="entr" presetSubtype="0" fill="hold" nodeType="withEffect">
                                  <p:stCondLst>
                                    <p:cond delay="0"/>
                                  </p:stCondLst>
                                  <p:childTnLst>
                                    <p:set>
                                      <p:cBhvr>
                                        <p:cTn id="279"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3" presetClass="exit" presetSubtype="10" fill="hold" grpId="1" nodeType="clickEffect">
                                  <p:stCondLst>
                                    <p:cond delay="0"/>
                                  </p:stCondLst>
                                  <p:childTnLst>
                                    <p:animEffect transition="out" filter="blinds(horizontal)">
                                      <p:cBhvr>
                                        <p:cTn id="283" dur="500"/>
                                        <p:tgtEl>
                                          <p:spTgt spid="73"/>
                                        </p:tgtEl>
                                      </p:cBhvr>
                                    </p:animEffect>
                                    <p:set>
                                      <p:cBhvr>
                                        <p:cTn id="284" dur="1" fill="hold">
                                          <p:stCondLst>
                                            <p:cond delay="499"/>
                                          </p:stCondLst>
                                        </p:cTn>
                                        <p:tgtEl>
                                          <p:spTgt spid="73"/>
                                        </p:tgtEl>
                                        <p:attrNameLst>
                                          <p:attrName>style.visibility</p:attrName>
                                        </p:attrNameLst>
                                      </p:cBhvr>
                                      <p:to>
                                        <p:strVal val="hidden"/>
                                      </p:to>
                                    </p:set>
                                  </p:childTnLst>
                                </p:cTn>
                              </p:par>
                              <p:par>
                                <p:cTn id="285" presetID="3" presetClass="exit" presetSubtype="10" fill="hold" grpId="1" nodeType="withEffect">
                                  <p:stCondLst>
                                    <p:cond delay="0"/>
                                  </p:stCondLst>
                                  <p:childTnLst>
                                    <p:animEffect transition="out" filter="blinds(horizontal)">
                                      <p:cBhvr>
                                        <p:cTn id="286" dur="500"/>
                                        <p:tgtEl>
                                          <p:spTgt spid="80"/>
                                        </p:tgtEl>
                                      </p:cBhvr>
                                    </p:animEffect>
                                    <p:set>
                                      <p:cBhvr>
                                        <p:cTn id="287" dur="1" fill="hold">
                                          <p:stCondLst>
                                            <p:cond delay="499"/>
                                          </p:stCondLst>
                                        </p:cTn>
                                        <p:tgtEl>
                                          <p:spTgt spid="80"/>
                                        </p:tgtEl>
                                        <p:attrNameLst>
                                          <p:attrName>style.visibility</p:attrName>
                                        </p:attrNameLst>
                                      </p:cBhvr>
                                      <p:to>
                                        <p:strVal val="hidden"/>
                                      </p:to>
                                    </p:set>
                                  </p:childTnLst>
                                </p:cTn>
                              </p:par>
                              <p:par>
                                <p:cTn id="288" presetID="3" presetClass="exit" presetSubtype="10" fill="hold" grpId="1" nodeType="withEffect">
                                  <p:stCondLst>
                                    <p:cond delay="0"/>
                                  </p:stCondLst>
                                  <p:childTnLst>
                                    <p:animEffect transition="out" filter="blinds(horizontal)">
                                      <p:cBhvr>
                                        <p:cTn id="289" dur="500"/>
                                        <p:tgtEl>
                                          <p:spTgt spid="75"/>
                                        </p:tgtEl>
                                      </p:cBhvr>
                                    </p:animEffect>
                                    <p:set>
                                      <p:cBhvr>
                                        <p:cTn id="290" dur="1" fill="hold">
                                          <p:stCondLst>
                                            <p:cond delay="499"/>
                                          </p:stCondLst>
                                        </p:cTn>
                                        <p:tgtEl>
                                          <p:spTgt spid="75"/>
                                        </p:tgtEl>
                                        <p:attrNameLst>
                                          <p:attrName>style.visibility</p:attrName>
                                        </p:attrNameLst>
                                      </p:cBhvr>
                                      <p:to>
                                        <p:strVal val="hidden"/>
                                      </p:to>
                                    </p:set>
                                  </p:childTnLst>
                                </p:cTn>
                              </p:par>
                              <p:par>
                                <p:cTn id="291" presetID="3" presetClass="exit" presetSubtype="10" fill="hold" grpId="1" nodeType="withEffect">
                                  <p:stCondLst>
                                    <p:cond delay="0"/>
                                  </p:stCondLst>
                                  <p:childTnLst>
                                    <p:animEffect transition="out" filter="blinds(horizontal)">
                                      <p:cBhvr>
                                        <p:cTn id="292" dur="500"/>
                                        <p:tgtEl>
                                          <p:spTgt spid="74"/>
                                        </p:tgtEl>
                                      </p:cBhvr>
                                    </p:animEffect>
                                    <p:set>
                                      <p:cBhvr>
                                        <p:cTn id="293" dur="1" fill="hold">
                                          <p:stCondLst>
                                            <p:cond delay="499"/>
                                          </p:stCondLst>
                                        </p:cTn>
                                        <p:tgtEl>
                                          <p:spTgt spid="74"/>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4" presetClass="exit" presetSubtype="10" fill="hold" grpId="0" nodeType="clickEffect">
                                  <p:stCondLst>
                                    <p:cond delay="0"/>
                                  </p:stCondLst>
                                  <p:iterate type="lt">
                                    <p:tmPct val="0"/>
                                  </p:iterate>
                                  <p:childTnLst>
                                    <p:animEffect transition="out" filter="randombar(horizontal)">
                                      <p:cBhvr>
                                        <p:cTn id="297" dur="500"/>
                                        <p:tgtEl>
                                          <p:spTgt spid="58"/>
                                        </p:tgtEl>
                                      </p:cBhvr>
                                    </p:animEffect>
                                    <p:set>
                                      <p:cBhvr>
                                        <p:cTn id="298" dur="1" fill="hold">
                                          <p:stCondLst>
                                            <p:cond delay="499"/>
                                          </p:stCondLst>
                                        </p:cTn>
                                        <p:tgtEl>
                                          <p:spTgt spid="58"/>
                                        </p:tgtEl>
                                        <p:attrNameLst>
                                          <p:attrName>style.visibility</p:attrName>
                                        </p:attrNameLst>
                                      </p:cBhvr>
                                      <p:to>
                                        <p:strVal val="hidden"/>
                                      </p:to>
                                    </p:set>
                                  </p:childTnLst>
                                </p:cTn>
                              </p:par>
                              <p:par>
                                <p:cTn id="299" presetID="14" presetClass="exit" presetSubtype="10" fill="hold" grpId="1" nodeType="withEffect">
                                  <p:stCondLst>
                                    <p:cond delay="0"/>
                                  </p:stCondLst>
                                  <p:childTnLst>
                                    <p:animEffect transition="out" filter="randombar(horizontal)">
                                      <p:cBhvr>
                                        <p:cTn id="300" dur="500"/>
                                        <p:tgtEl>
                                          <p:spTgt spid="55">
                                            <p:txEl>
                                              <p:pRg st="3" end="3"/>
                                            </p:txEl>
                                          </p:spTgt>
                                        </p:tgtEl>
                                      </p:cBhvr>
                                    </p:animEffect>
                                    <p:set>
                                      <p:cBhvr>
                                        <p:cTn id="301" dur="1" fill="hold">
                                          <p:stCondLst>
                                            <p:cond delay="499"/>
                                          </p:stCondLst>
                                        </p:cTn>
                                        <p:tgtEl>
                                          <p:spTgt spid="55">
                                            <p:txEl>
                                              <p:pRg st="3" end="3"/>
                                            </p:txEl>
                                          </p:spTgt>
                                        </p:tgtEl>
                                        <p:attrNameLst>
                                          <p:attrName>style.visibility</p:attrName>
                                        </p:attrNameLst>
                                      </p:cBhvr>
                                      <p:to>
                                        <p:strVal val="hidden"/>
                                      </p:to>
                                    </p:set>
                                  </p:childTnLst>
                                </p:cTn>
                              </p:par>
                              <p:par>
                                <p:cTn id="302" presetID="14" presetClass="exit" presetSubtype="10" fill="hold" grpId="1" nodeType="withEffect">
                                  <p:stCondLst>
                                    <p:cond delay="0"/>
                                  </p:stCondLst>
                                  <p:childTnLst>
                                    <p:animEffect transition="out" filter="randombar(horizontal)">
                                      <p:cBhvr>
                                        <p:cTn id="303" dur="500"/>
                                        <p:tgtEl>
                                          <p:spTgt spid="55">
                                            <p:txEl>
                                              <p:pRg st="4" end="4"/>
                                            </p:txEl>
                                          </p:spTgt>
                                        </p:tgtEl>
                                      </p:cBhvr>
                                    </p:animEffect>
                                    <p:set>
                                      <p:cBhvr>
                                        <p:cTn id="304" dur="1" fill="hold">
                                          <p:stCondLst>
                                            <p:cond delay="499"/>
                                          </p:stCondLst>
                                        </p:cTn>
                                        <p:tgtEl>
                                          <p:spTgt spid="55">
                                            <p:txEl>
                                              <p:pRg st="4" end="4"/>
                                            </p:txEl>
                                          </p:spTgt>
                                        </p:tgtEl>
                                        <p:attrNameLst>
                                          <p:attrName>style.visibility</p:attrName>
                                        </p:attrNameLst>
                                      </p:cBhvr>
                                      <p:to>
                                        <p:strVal val="hidden"/>
                                      </p:to>
                                    </p:set>
                                  </p:childTnLst>
                                </p:cTn>
                              </p:par>
                              <p:par>
                                <p:cTn id="305" presetID="14" presetClass="exit" presetSubtype="10" fill="hold" grpId="1" nodeType="withEffect">
                                  <p:stCondLst>
                                    <p:cond delay="0"/>
                                  </p:stCondLst>
                                  <p:iterate type="lt">
                                    <p:tmPct val="0"/>
                                  </p:iterate>
                                  <p:childTnLst>
                                    <p:animEffect transition="out" filter="randombar(horizontal)">
                                      <p:cBhvr>
                                        <p:cTn id="306" dur="500"/>
                                        <p:tgtEl>
                                          <p:spTgt spid="55">
                                            <p:txEl>
                                              <p:pRg st="5" end="5"/>
                                            </p:txEl>
                                          </p:spTgt>
                                        </p:tgtEl>
                                      </p:cBhvr>
                                    </p:animEffect>
                                    <p:set>
                                      <p:cBhvr>
                                        <p:cTn id="307" dur="1" fill="hold">
                                          <p:stCondLst>
                                            <p:cond delay="499"/>
                                          </p:stCondLst>
                                        </p:cTn>
                                        <p:tgtEl>
                                          <p:spTgt spid="55">
                                            <p:txEl>
                                              <p:pRg st="5" end="5"/>
                                            </p:txEl>
                                          </p:spTgt>
                                        </p:tgtEl>
                                        <p:attrNameLst>
                                          <p:attrName>style.visibility</p:attrName>
                                        </p:attrNameLst>
                                      </p:cBhvr>
                                      <p:to>
                                        <p:strVal val="hidden"/>
                                      </p:to>
                                    </p:set>
                                  </p:childTnLst>
                                </p:cTn>
                              </p:par>
                              <p:par>
                                <p:cTn id="308" presetID="14" presetClass="exit" presetSubtype="10" fill="hold" grpId="1" nodeType="withEffect">
                                  <p:stCondLst>
                                    <p:cond delay="0"/>
                                  </p:stCondLst>
                                  <p:iterate type="wd">
                                    <p:tmPct val="0"/>
                                  </p:iterate>
                                  <p:childTnLst>
                                    <p:animEffect transition="out" filter="randombar(horizontal)">
                                      <p:cBhvr>
                                        <p:cTn id="309" dur="500"/>
                                        <p:tgtEl>
                                          <p:spTgt spid="55">
                                            <p:txEl>
                                              <p:pRg st="6" end="6"/>
                                            </p:txEl>
                                          </p:spTgt>
                                        </p:tgtEl>
                                      </p:cBhvr>
                                    </p:animEffect>
                                    <p:set>
                                      <p:cBhvr>
                                        <p:cTn id="310" dur="1" fill="hold">
                                          <p:stCondLst>
                                            <p:cond delay="499"/>
                                          </p:stCondLst>
                                        </p:cTn>
                                        <p:tgtEl>
                                          <p:spTgt spid="55">
                                            <p:txEl>
                                              <p:pRg st="6" end="6"/>
                                            </p:txEl>
                                          </p:spTgt>
                                        </p:tgtEl>
                                        <p:attrNameLst>
                                          <p:attrName>style.visibility</p:attrName>
                                        </p:attrNameLst>
                                      </p:cBhvr>
                                      <p:to>
                                        <p:strVal val="hidden"/>
                                      </p:to>
                                    </p:set>
                                  </p:childTnLst>
                                </p:cTn>
                              </p:par>
                              <p:par>
                                <p:cTn id="311" presetID="14" presetClass="exit" presetSubtype="10" fill="hold" grpId="1" nodeType="withEffect">
                                  <p:stCondLst>
                                    <p:cond delay="0"/>
                                  </p:stCondLst>
                                  <p:childTnLst>
                                    <p:animEffect transition="out" filter="randombar(horizontal)">
                                      <p:cBhvr>
                                        <p:cTn id="312" dur="500"/>
                                        <p:tgtEl>
                                          <p:spTgt spid="55">
                                            <p:txEl>
                                              <p:pRg st="7" end="7"/>
                                            </p:txEl>
                                          </p:spTgt>
                                        </p:tgtEl>
                                      </p:cBhvr>
                                    </p:animEffect>
                                    <p:set>
                                      <p:cBhvr>
                                        <p:cTn id="313" dur="1" fill="hold">
                                          <p:stCondLst>
                                            <p:cond delay="499"/>
                                          </p:stCondLst>
                                        </p:cTn>
                                        <p:tgtEl>
                                          <p:spTgt spid="55">
                                            <p:txEl>
                                              <p:pRg st="7" end="7"/>
                                            </p:txEl>
                                          </p:spTgt>
                                        </p:tgtEl>
                                        <p:attrNameLst>
                                          <p:attrName>style.visibility</p:attrName>
                                        </p:attrNameLst>
                                      </p:cBhvr>
                                      <p:to>
                                        <p:strVal val="hidden"/>
                                      </p:to>
                                    </p:set>
                                  </p:childTnLst>
                                </p:cTn>
                              </p:par>
                              <p:par>
                                <p:cTn id="314" presetID="14" presetClass="exit" presetSubtype="10" fill="hold" grpId="1" nodeType="withEffect">
                                  <p:stCondLst>
                                    <p:cond delay="0"/>
                                  </p:stCondLst>
                                  <p:childTnLst>
                                    <p:animEffect transition="out" filter="randombar(horizontal)">
                                      <p:cBhvr>
                                        <p:cTn id="315" dur="500"/>
                                        <p:tgtEl>
                                          <p:spTgt spid="55">
                                            <p:txEl>
                                              <p:pRg st="8" end="8"/>
                                            </p:txEl>
                                          </p:spTgt>
                                        </p:tgtEl>
                                      </p:cBhvr>
                                    </p:animEffect>
                                    <p:set>
                                      <p:cBhvr>
                                        <p:cTn id="316" dur="1" fill="hold">
                                          <p:stCondLst>
                                            <p:cond delay="499"/>
                                          </p:stCondLst>
                                        </p:cTn>
                                        <p:tgtEl>
                                          <p:spTgt spid="55">
                                            <p:txEl>
                                              <p:pRg st="8" end="8"/>
                                            </p:txEl>
                                          </p:spTgt>
                                        </p:tgtEl>
                                        <p:attrNameLst>
                                          <p:attrName>style.visibility</p:attrName>
                                        </p:attrNameLst>
                                      </p:cBhvr>
                                      <p:to>
                                        <p:strVal val="hidden"/>
                                      </p:to>
                                    </p:set>
                                  </p:childTnLst>
                                </p:cTn>
                              </p:par>
                              <p:par>
                                <p:cTn id="317" presetID="14" presetClass="exit" presetSubtype="10" fill="hold" grpId="1" nodeType="withEffect">
                                  <p:stCondLst>
                                    <p:cond delay="0"/>
                                  </p:stCondLst>
                                  <p:childTnLst>
                                    <p:animEffect transition="out" filter="randombar(horizontal)">
                                      <p:cBhvr>
                                        <p:cTn id="318" dur="500"/>
                                        <p:tgtEl>
                                          <p:spTgt spid="55">
                                            <p:txEl>
                                              <p:pRg st="9" end="9"/>
                                            </p:txEl>
                                          </p:spTgt>
                                        </p:tgtEl>
                                      </p:cBhvr>
                                    </p:animEffect>
                                    <p:set>
                                      <p:cBhvr>
                                        <p:cTn id="319" dur="1" fill="hold">
                                          <p:stCondLst>
                                            <p:cond delay="499"/>
                                          </p:stCondLst>
                                        </p:cTn>
                                        <p:tgtEl>
                                          <p:spTgt spid="55">
                                            <p:txEl>
                                              <p:pRg st="9" end="9"/>
                                            </p:txEl>
                                          </p:spTgt>
                                        </p:tgtEl>
                                        <p:attrNameLst>
                                          <p:attrName>style.visibility</p:attrName>
                                        </p:attrNameLst>
                                      </p:cBhvr>
                                      <p:to>
                                        <p:strVal val="hidden"/>
                                      </p:to>
                                    </p:set>
                                  </p:childTnLst>
                                </p:cTn>
                              </p:par>
                              <p:par>
                                <p:cTn id="320" presetID="14" presetClass="exit" presetSubtype="10" fill="hold" grpId="1" nodeType="withEffect">
                                  <p:stCondLst>
                                    <p:cond delay="0"/>
                                  </p:stCondLst>
                                  <p:childTnLst>
                                    <p:animEffect transition="out" filter="randombar(horizontal)">
                                      <p:cBhvr>
                                        <p:cTn id="321" dur="500"/>
                                        <p:tgtEl>
                                          <p:spTgt spid="55">
                                            <p:txEl>
                                              <p:pRg st="10" end="10"/>
                                            </p:txEl>
                                          </p:spTgt>
                                        </p:tgtEl>
                                      </p:cBhvr>
                                    </p:animEffect>
                                    <p:set>
                                      <p:cBhvr>
                                        <p:cTn id="322" dur="1" fill="hold">
                                          <p:stCondLst>
                                            <p:cond delay="499"/>
                                          </p:stCondLst>
                                        </p:cTn>
                                        <p:tgtEl>
                                          <p:spTgt spid="55">
                                            <p:txEl>
                                              <p:pRg st="10" end="10"/>
                                            </p:txEl>
                                          </p:spTgt>
                                        </p:tgtEl>
                                        <p:attrNameLst>
                                          <p:attrName>style.visibility</p:attrName>
                                        </p:attrNameLst>
                                      </p:cBhvr>
                                      <p:to>
                                        <p:strVal val="hidden"/>
                                      </p:to>
                                    </p:set>
                                  </p:childTnLst>
                                </p:cTn>
                              </p:par>
                              <p:par>
                                <p:cTn id="323" presetID="14" presetClass="exit" presetSubtype="10" fill="hold" grpId="1" nodeType="withEffect">
                                  <p:stCondLst>
                                    <p:cond delay="0"/>
                                  </p:stCondLst>
                                  <p:childTnLst>
                                    <p:animEffect transition="out" filter="randombar(horizontal)">
                                      <p:cBhvr>
                                        <p:cTn id="324" dur="500"/>
                                        <p:tgtEl>
                                          <p:spTgt spid="55">
                                            <p:bg/>
                                          </p:spTgt>
                                        </p:tgtEl>
                                      </p:cBhvr>
                                    </p:animEffect>
                                    <p:set>
                                      <p:cBhvr>
                                        <p:cTn id="325" dur="1" fill="hold">
                                          <p:stCondLst>
                                            <p:cond delay="499"/>
                                          </p:stCondLst>
                                        </p:cTn>
                                        <p:tgtEl>
                                          <p:spTgt spid="55">
                                            <p:bg/>
                                          </p:spTgt>
                                        </p:tgtEl>
                                        <p:attrNameLst>
                                          <p:attrName>style.visibility</p:attrName>
                                        </p:attrNameLst>
                                      </p:cBhvr>
                                      <p:to>
                                        <p:strVal val="hidden"/>
                                      </p:to>
                                    </p:set>
                                  </p:childTnLst>
                                </p:cTn>
                              </p:par>
                              <p:par>
                                <p:cTn id="326" presetID="14" presetClass="exit" presetSubtype="10" fill="hold" grpId="1" nodeType="withEffect">
                                  <p:stCondLst>
                                    <p:cond delay="0"/>
                                  </p:stCondLst>
                                  <p:childTnLst>
                                    <p:animEffect transition="out" filter="randombar(horizontal)">
                                      <p:cBhvr>
                                        <p:cTn id="327" dur="500"/>
                                        <p:tgtEl>
                                          <p:spTgt spid="54"/>
                                        </p:tgtEl>
                                      </p:cBhvr>
                                    </p:animEffect>
                                    <p:set>
                                      <p:cBhvr>
                                        <p:cTn id="328" dur="1" fill="hold">
                                          <p:stCondLst>
                                            <p:cond delay="499"/>
                                          </p:stCondLst>
                                        </p:cTn>
                                        <p:tgtEl>
                                          <p:spTgt spid="54"/>
                                        </p:tgtEl>
                                        <p:attrNameLst>
                                          <p:attrName>style.visibility</p:attrName>
                                        </p:attrNameLst>
                                      </p:cBhvr>
                                      <p:to>
                                        <p:strVal val="hidden"/>
                                      </p:to>
                                    </p:set>
                                  </p:childTnLst>
                                </p:cTn>
                              </p:par>
                              <p:par>
                                <p:cTn id="329" presetID="14" presetClass="exit" presetSubtype="10" fill="hold" grpId="1" nodeType="withEffect">
                                  <p:stCondLst>
                                    <p:cond delay="0"/>
                                  </p:stCondLst>
                                  <p:childTnLst>
                                    <p:animEffect transition="out" filter="randombar(horizontal)">
                                      <p:cBhvr>
                                        <p:cTn id="330" dur="500"/>
                                        <p:tgtEl>
                                          <p:spTgt spid="56"/>
                                        </p:tgtEl>
                                      </p:cBhvr>
                                    </p:animEffect>
                                    <p:set>
                                      <p:cBhvr>
                                        <p:cTn id="331" dur="1" fill="hold">
                                          <p:stCondLst>
                                            <p:cond delay="499"/>
                                          </p:stCondLst>
                                        </p:cTn>
                                        <p:tgtEl>
                                          <p:spTgt spid="56"/>
                                        </p:tgtEl>
                                        <p:attrNameLst>
                                          <p:attrName>style.visibility</p:attrName>
                                        </p:attrNameLst>
                                      </p:cBhvr>
                                      <p:to>
                                        <p:strVal val="hidden"/>
                                      </p:to>
                                    </p:set>
                                  </p:childTnLst>
                                </p:cTn>
                              </p:par>
                              <p:par>
                                <p:cTn id="332" presetID="14" presetClass="exit" presetSubtype="10" fill="hold" grpId="1" nodeType="withEffect">
                                  <p:stCondLst>
                                    <p:cond delay="0"/>
                                  </p:stCondLst>
                                  <p:childTnLst>
                                    <p:animEffect transition="out" filter="randombar(horizontal)">
                                      <p:cBhvr>
                                        <p:cTn id="333" dur="500"/>
                                        <p:tgtEl>
                                          <p:spTgt spid="61"/>
                                        </p:tgtEl>
                                      </p:cBhvr>
                                    </p:animEffect>
                                    <p:set>
                                      <p:cBhvr>
                                        <p:cTn id="334" dur="1" fill="hold">
                                          <p:stCondLst>
                                            <p:cond delay="499"/>
                                          </p:stCondLst>
                                        </p:cTn>
                                        <p:tgtEl>
                                          <p:spTgt spid="61"/>
                                        </p:tgtEl>
                                        <p:attrNameLst>
                                          <p:attrName>style.visibility</p:attrName>
                                        </p:attrNameLst>
                                      </p:cBhvr>
                                      <p:to>
                                        <p:strVal val="hidden"/>
                                      </p:to>
                                    </p:set>
                                  </p:childTnLst>
                                </p:cTn>
                              </p:par>
                              <p:par>
                                <p:cTn id="335" presetID="14" presetClass="exit" presetSubtype="10" fill="hold" grpId="1" nodeType="withEffect">
                                  <p:stCondLst>
                                    <p:cond delay="0"/>
                                  </p:stCondLst>
                                  <p:childTnLst>
                                    <p:animEffect transition="out" filter="randombar(horizontal)">
                                      <p:cBhvr>
                                        <p:cTn id="336" dur="500"/>
                                        <p:tgtEl>
                                          <p:spTgt spid="85"/>
                                        </p:tgtEl>
                                      </p:cBhvr>
                                    </p:animEffect>
                                    <p:set>
                                      <p:cBhvr>
                                        <p:cTn id="337" dur="1" fill="hold">
                                          <p:stCondLst>
                                            <p:cond delay="499"/>
                                          </p:stCondLst>
                                        </p:cTn>
                                        <p:tgtEl>
                                          <p:spTgt spid="85"/>
                                        </p:tgtEl>
                                        <p:attrNameLst>
                                          <p:attrName>style.visibility</p:attrName>
                                        </p:attrNameLst>
                                      </p:cBhvr>
                                      <p:to>
                                        <p:strVal val="hidden"/>
                                      </p:to>
                                    </p:set>
                                  </p:childTnLst>
                                </p:cTn>
                              </p:par>
                              <p:par>
                                <p:cTn id="338" presetID="14" presetClass="exit" presetSubtype="10" fill="hold" grpId="1" nodeType="withEffect">
                                  <p:stCondLst>
                                    <p:cond delay="0"/>
                                  </p:stCondLst>
                                  <p:childTnLst>
                                    <p:animEffect transition="out" filter="randombar(horizontal)">
                                      <p:cBhvr>
                                        <p:cTn id="339" dur="500"/>
                                        <p:tgtEl>
                                          <p:spTgt spid="86"/>
                                        </p:tgtEl>
                                      </p:cBhvr>
                                    </p:animEffect>
                                    <p:set>
                                      <p:cBhvr>
                                        <p:cTn id="340" dur="1" fill="hold">
                                          <p:stCondLst>
                                            <p:cond delay="499"/>
                                          </p:stCondLst>
                                        </p:cTn>
                                        <p:tgtEl>
                                          <p:spTgt spid="86"/>
                                        </p:tgtEl>
                                        <p:attrNameLst>
                                          <p:attrName>style.visibility</p:attrName>
                                        </p:attrNameLst>
                                      </p:cBhvr>
                                      <p:to>
                                        <p:strVal val="hidden"/>
                                      </p:to>
                                    </p:set>
                                  </p:childTnLst>
                                </p:cTn>
                              </p:par>
                              <p:par>
                                <p:cTn id="341" presetID="14" presetClass="exit" presetSubtype="10" fill="hold" grpId="1" nodeType="withEffect">
                                  <p:stCondLst>
                                    <p:cond delay="0"/>
                                  </p:stCondLst>
                                  <p:childTnLst>
                                    <p:animEffect transition="out" filter="randombar(horizontal)">
                                      <p:cBhvr>
                                        <p:cTn id="342" dur="500"/>
                                        <p:tgtEl>
                                          <p:spTgt spid="62">
                                            <p:txEl>
                                              <p:pRg st="0" end="0"/>
                                            </p:txEl>
                                          </p:spTgt>
                                        </p:tgtEl>
                                      </p:cBhvr>
                                    </p:animEffect>
                                    <p:set>
                                      <p:cBhvr>
                                        <p:cTn id="343" dur="1" fill="hold">
                                          <p:stCondLst>
                                            <p:cond delay="499"/>
                                          </p:stCondLst>
                                        </p:cTn>
                                        <p:tgtEl>
                                          <p:spTgt spid="62">
                                            <p:txEl>
                                              <p:pRg st="0" end="0"/>
                                            </p:txEl>
                                          </p:spTgt>
                                        </p:tgtEl>
                                        <p:attrNameLst>
                                          <p:attrName>style.visibility</p:attrName>
                                        </p:attrNameLst>
                                      </p:cBhvr>
                                      <p:to>
                                        <p:strVal val="hidden"/>
                                      </p:to>
                                    </p:set>
                                  </p:childTnLst>
                                </p:cTn>
                              </p:par>
                              <p:par>
                                <p:cTn id="344" presetID="14" presetClass="exit" presetSubtype="10" fill="hold" grpId="1" nodeType="withEffect">
                                  <p:stCondLst>
                                    <p:cond delay="0"/>
                                  </p:stCondLst>
                                  <p:childTnLst>
                                    <p:animEffect transition="out" filter="randombar(horizontal)">
                                      <p:cBhvr>
                                        <p:cTn id="345" dur="500"/>
                                        <p:tgtEl>
                                          <p:spTgt spid="62">
                                            <p:txEl>
                                              <p:pRg st="1" end="1"/>
                                            </p:txEl>
                                          </p:spTgt>
                                        </p:tgtEl>
                                      </p:cBhvr>
                                    </p:animEffect>
                                    <p:set>
                                      <p:cBhvr>
                                        <p:cTn id="346" dur="1" fill="hold">
                                          <p:stCondLst>
                                            <p:cond delay="499"/>
                                          </p:stCondLst>
                                        </p:cTn>
                                        <p:tgtEl>
                                          <p:spTgt spid="62">
                                            <p:txEl>
                                              <p:pRg st="1" end="1"/>
                                            </p:txEl>
                                          </p:spTgt>
                                        </p:tgtEl>
                                        <p:attrNameLst>
                                          <p:attrName>style.visibility</p:attrName>
                                        </p:attrNameLst>
                                      </p:cBhvr>
                                      <p:to>
                                        <p:strVal val="hidden"/>
                                      </p:to>
                                    </p:set>
                                  </p:childTnLst>
                                </p:cTn>
                              </p:par>
                              <p:par>
                                <p:cTn id="347" presetID="14" presetClass="exit" presetSubtype="10" fill="hold" grpId="1" nodeType="withEffect">
                                  <p:stCondLst>
                                    <p:cond delay="0"/>
                                  </p:stCondLst>
                                  <p:childTnLst>
                                    <p:animEffect transition="out" filter="randombar(horizontal)">
                                      <p:cBhvr>
                                        <p:cTn id="348" dur="500"/>
                                        <p:tgtEl>
                                          <p:spTgt spid="62">
                                            <p:txEl>
                                              <p:pRg st="2" end="2"/>
                                            </p:txEl>
                                          </p:spTgt>
                                        </p:tgtEl>
                                      </p:cBhvr>
                                    </p:animEffect>
                                    <p:set>
                                      <p:cBhvr>
                                        <p:cTn id="349" dur="1" fill="hold">
                                          <p:stCondLst>
                                            <p:cond delay="499"/>
                                          </p:stCondLst>
                                        </p:cTn>
                                        <p:tgtEl>
                                          <p:spTgt spid="62">
                                            <p:txEl>
                                              <p:pRg st="2" end="2"/>
                                            </p:txEl>
                                          </p:spTgt>
                                        </p:tgtEl>
                                        <p:attrNameLst>
                                          <p:attrName>style.visibility</p:attrName>
                                        </p:attrNameLst>
                                      </p:cBhvr>
                                      <p:to>
                                        <p:strVal val="hidden"/>
                                      </p:to>
                                    </p:set>
                                  </p:childTnLst>
                                </p:cTn>
                              </p:par>
                              <p:par>
                                <p:cTn id="350" presetID="14" presetClass="exit" presetSubtype="10" fill="hold" grpId="1" nodeType="withEffect">
                                  <p:stCondLst>
                                    <p:cond delay="0"/>
                                  </p:stCondLst>
                                  <p:childTnLst>
                                    <p:animEffect transition="out" filter="randombar(horizontal)">
                                      <p:cBhvr>
                                        <p:cTn id="351" dur="500"/>
                                        <p:tgtEl>
                                          <p:spTgt spid="62">
                                            <p:bg/>
                                          </p:spTgt>
                                        </p:tgtEl>
                                      </p:cBhvr>
                                    </p:animEffect>
                                    <p:set>
                                      <p:cBhvr>
                                        <p:cTn id="352" dur="1" fill="hold">
                                          <p:stCondLst>
                                            <p:cond delay="499"/>
                                          </p:stCondLst>
                                        </p:cTn>
                                        <p:tgtEl>
                                          <p:spTgt spid="62">
                                            <p:bg/>
                                          </p:spTgt>
                                        </p:tgtEl>
                                        <p:attrNameLst>
                                          <p:attrName>style.visibility</p:attrName>
                                        </p:attrNameLst>
                                      </p:cBhvr>
                                      <p:to>
                                        <p:strVal val="hidden"/>
                                      </p:to>
                                    </p:set>
                                  </p:childTnLst>
                                </p:cTn>
                              </p:par>
                              <p:par>
                                <p:cTn id="353" presetID="14" presetClass="exit" presetSubtype="10" fill="hold" grpId="1" nodeType="withEffect">
                                  <p:stCondLst>
                                    <p:cond delay="0"/>
                                  </p:stCondLst>
                                  <p:childTnLst>
                                    <p:animEffect transition="out" filter="randombar(horizontal)">
                                      <p:cBhvr>
                                        <p:cTn id="354" dur="500"/>
                                        <p:tgtEl>
                                          <p:spTgt spid="87">
                                            <p:txEl>
                                              <p:pRg st="0" end="0"/>
                                            </p:txEl>
                                          </p:spTgt>
                                        </p:tgtEl>
                                      </p:cBhvr>
                                    </p:animEffect>
                                    <p:set>
                                      <p:cBhvr>
                                        <p:cTn id="355" dur="1" fill="hold">
                                          <p:stCondLst>
                                            <p:cond delay="499"/>
                                          </p:stCondLst>
                                        </p:cTn>
                                        <p:tgtEl>
                                          <p:spTgt spid="87">
                                            <p:txEl>
                                              <p:pRg st="0" end="0"/>
                                            </p:txEl>
                                          </p:spTgt>
                                        </p:tgtEl>
                                        <p:attrNameLst>
                                          <p:attrName>style.visibility</p:attrName>
                                        </p:attrNameLst>
                                      </p:cBhvr>
                                      <p:to>
                                        <p:strVal val="hidden"/>
                                      </p:to>
                                    </p:set>
                                  </p:childTnLst>
                                </p:cTn>
                              </p:par>
                              <p:par>
                                <p:cTn id="356" presetID="14" presetClass="exit" presetSubtype="10" fill="hold" grpId="1" nodeType="withEffect">
                                  <p:stCondLst>
                                    <p:cond delay="0"/>
                                  </p:stCondLst>
                                  <p:childTnLst>
                                    <p:animEffect transition="out" filter="randombar(horizontal)">
                                      <p:cBhvr>
                                        <p:cTn id="357" dur="500"/>
                                        <p:tgtEl>
                                          <p:spTgt spid="87">
                                            <p:txEl>
                                              <p:pRg st="1" end="1"/>
                                            </p:txEl>
                                          </p:spTgt>
                                        </p:tgtEl>
                                      </p:cBhvr>
                                    </p:animEffect>
                                    <p:set>
                                      <p:cBhvr>
                                        <p:cTn id="358" dur="1" fill="hold">
                                          <p:stCondLst>
                                            <p:cond delay="499"/>
                                          </p:stCondLst>
                                        </p:cTn>
                                        <p:tgtEl>
                                          <p:spTgt spid="87">
                                            <p:txEl>
                                              <p:pRg st="1" end="1"/>
                                            </p:txEl>
                                          </p:spTgt>
                                        </p:tgtEl>
                                        <p:attrNameLst>
                                          <p:attrName>style.visibility</p:attrName>
                                        </p:attrNameLst>
                                      </p:cBhvr>
                                      <p:to>
                                        <p:strVal val="hidden"/>
                                      </p:to>
                                    </p:set>
                                  </p:childTnLst>
                                </p:cTn>
                              </p:par>
                              <p:par>
                                <p:cTn id="359" presetID="14" presetClass="exit" presetSubtype="10" fill="hold" grpId="1" nodeType="withEffect">
                                  <p:stCondLst>
                                    <p:cond delay="0"/>
                                  </p:stCondLst>
                                  <p:childTnLst>
                                    <p:animEffect transition="out" filter="randombar(horizontal)">
                                      <p:cBhvr>
                                        <p:cTn id="360" dur="500"/>
                                        <p:tgtEl>
                                          <p:spTgt spid="87">
                                            <p:txEl>
                                              <p:pRg st="2" end="2"/>
                                            </p:txEl>
                                          </p:spTgt>
                                        </p:tgtEl>
                                      </p:cBhvr>
                                    </p:animEffect>
                                    <p:set>
                                      <p:cBhvr>
                                        <p:cTn id="361" dur="1" fill="hold">
                                          <p:stCondLst>
                                            <p:cond delay="499"/>
                                          </p:stCondLst>
                                        </p:cTn>
                                        <p:tgtEl>
                                          <p:spTgt spid="87">
                                            <p:txEl>
                                              <p:pRg st="2" end="2"/>
                                            </p:txEl>
                                          </p:spTgt>
                                        </p:tgtEl>
                                        <p:attrNameLst>
                                          <p:attrName>style.visibility</p:attrName>
                                        </p:attrNameLst>
                                      </p:cBhvr>
                                      <p:to>
                                        <p:strVal val="hidden"/>
                                      </p:to>
                                    </p:set>
                                  </p:childTnLst>
                                </p:cTn>
                              </p:par>
                              <p:par>
                                <p:cTn id="362" presetID="14" presetClass="exit" presetSubtype="10" fill="hold" grpId="1" nodeType="withEffect">
                                  <p:stCondLst>
                                    <p:cond delay="0"/>
                                  </p:stCondLst>
                                  <p:childTnLst>
                                    <p:animEffect transition="out" filter="randombar(horizontal)">
                                      <p:cBhvr>
                                        <p:cTn id="363" dur="500"/>
                                        <p:tgtEl>
                                          <p:spTgt spid="87">
                                            <p:txEl>
                                              <p:pRg st="3" end="3"/>
                                            </p:txEl>
                                          </p:spTgt>
                                        </p:tgtEl>
                                      </p:cBhvr>
                                    </p:animEffect>
                                    <p:set>
                                      <p:cBhvr>
                                        <p:cTn id="364" dur="1" fill="hold">
                                          <p:stCondLst>
                                            <p:cond delay="499"/>
                                          </p:stCondLst>
                                        </p:cTn>
                                        <p:tgtEl>
                                          <p:spTgt spid="87">
                                            <p:txEl>
                                              <p:pRg st="3" end="3"/>
                                            </p:txEl>
                                          </p:spTgt>
                                        </p:tgtEl>
                                        <p:attrNameLst>
                                          <p:attrName>style.visibility</p:attrName>
                                        </p:attrNameLst>
                                      </p:cBhvr>
                                      <p:to>
                                        <p:strVal val="hidden"/>
                                      </p:to>
                                    </p:set>
                                  </p:childTnLst>
                                </p:cTn>
                              </p:par>
                              <p:par>
                                <p:cTn id="365" presetID="14" presetClass="exit" presetSubtype="10" fill="hold" grpId="1" nodeType="withEffect">
                                  <p:stCondLst>
                                    <p:cond delay="0"/>
                                  </p:stCondLst>
                                  <p:childTnLst>
                                    <p:animEffect transition="out" filter="randombar(horizontal)">
                                      <p:cBhvr>
                                        <p:cTn id="366" dur="500"/>
                                        <p:tgtEl>
                                          <p:spTgt spid="87">
                                            <p:bg/>
                                          </p:spTgt>
                                        </p:tgtEl>
                                      </p:cBhvr>
                                    </p:animEffect>
                                    <p:set>
                                      <p:cBhvr>
                                        <p:cTn id="367" dur="1" fill="hold">
                                          <p:stCondLst>
                                            <p:cond delay="499"/>
                                          </p:stCondLst>
                                        </p:cTn>
                                        <p:tgtEl>
                                          <p:spTgt spid="87">
                                            <p:bg/>
                                          </p:spTgt>
                                        </p:tgtEl>
                                        <p:attrNameLst>
                                          <p:attrName>style.visibility</p:attrName>
                                        </p:attrNameLst>
                                      </p:cBhvr>
                                      <p:to>
                                        <p:strVal val="hidden"/>
                                      </p:to>
                                    </p:set>
                                  </p:childTnLst>
                                </p:cTn>
                              </p:par>
                              <p:par>
                                <p:cTn id="368" presetID="14" presetClass="exit" presetSubtype="10" fill="hold" grpId="2" nodeType="withEffect">
                                  <p:stCondLst>
                                    <p:cond delay="0"/>
                                  </p:stCondLst>
                                  <p:childTnLst>
                                    <p:animEffect transition="out" filter="randombar(horizontal)">
                                      <p:cBhvr>
                                        <p:cTn id="369" dur="500"/>
                                        <p:tgtEl>
                                          <p:spTgt spid="82"/>
                                        </p:tgtEl>
                                      </p:cBhvr>
                                    </p:animEffect>
                                    <p:set>
                                      <p:cBhvr>
                                        <p:cTn id="370"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4" grpId="0" animBg="1"/>
      <p:bldP spid="54" grpId="1" animBg="1"/>
      <p:bldP spid="55" grpId="0" build="allAtOnce" animBg="1"/>
      <p:bldP spid="55" grpId="1" build="allAtOnce" animBg="1"/>
      <p:bldP spid="56" grpId="0" animBg="1"/>
      <p:bldP spid="56" grpId="1" animBg="1"/>
      <p:bldP spid="59" grpId="0" animBg="1"/>
      <p:bldP spid="59" grpId="1" animBg="1"/>
      <p:bldP spid="61" grpId="0" animBg="1"/>
      <p:bldP spid="61" grpId="1" animBg="1"/>
      <p:bldP spid="62" grpId="0" build="allAtOnce" animBg="1"/>
      <p:bldP spid="62" grpId="1" build="allAtOnce" animBg="1"/>
      <p:bldP spid="63" grpId="0"/>
      <p:bldP spid="63" grpId="1"/>
      <p:bldP spid="65" grpId="0" animBg="1"/>
      <p:bldP spid="65" grpId="1" animBg="1"/>
      <p:bldP spid="64" grpId="0"/>
      <p:bldP spid="64"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animBg="1"/>
      <p:bldP spid="73" grpId="1" animBg="1"/>
      <p:bldP spid="74" grpId="0"/>
      <p:bldP spid="74" grpId="1"/>
      <p:bldP spid="75" grpId="0"/>
      <p:bldP spid="75" grpId="1"/>
      <p:bldP spid="80" grpId="0"/>
      <p:bldP spid="80" grpId="1"/>
      <p:bldP spid="80" grpId="2"/>
      <p:bldP spid="81" grpId="0"/>
      <p:bldP spid="81" grpId="1"/>
      <p:bldP spid="82" grpId="0" animBg="1"/>
      <p:bldP spid="82" grpId="1" animBg="1"/>
      <p:bldP spid="82" grpId="2" animBg="1"/>
      <p:bldP spid="85" grpId="0" animBg="1"/>
      <p:bldP spid="85" grpId="1" animBg="1"/>
      <p:bldP spid="86" grpId="0" animBg="1"/>
      <p:bldP spid="86" grpId="1" animBg="1"/>
      <p:bldP spid="87" grpId="0" build="allAtOnce" animBg="1"/>
      <p:bldP spid="87" grpI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8"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0"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2"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5"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18"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1"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4"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27"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pic>
        <p:nvPicPr>
          <p:cNvPr id="56"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57" name="Rectangle 56"/>
          <p:cNvSpPr/>
          <p:nvPr/>
        </p:nvSpPr>
        <p:spPr>
          <a:xfrm>
            <a:off x="2590800" y="29718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
        <p:nvSpPr>
          <p:cNvPr id="59" name="Rectangle 58"/>
          <p:cNvSpPr/>
          <p:nvPr/>
        </p:nvSpPr>
        <p:spPr>
          <a:xfrm>
            <a:off x="5105400" y="4191000"/>
            <a:ext cx="40386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a:t>
            </a:r>
            <a:r>
              <a:rPr lang="en-US" dirty="0" smtClean="0">
                <a:solidFill>
                  <a:srgbClr val="FF0000"/>
                </a:solidFill>
              </a:rPr>
              <a:t>&lt;book, in, 1999&gt;</a:t>
            </a:r>
          </a:p>
          <a:p>
            <a:endParaRPr lang="en-US" dirty="0" smtClean="0">
              <a:solidFill>
                <a:srgbClr val="FF0000"/>
              </a:solidFill>
            </a:endParaRPr>
          </a:p>
          <a:p>
            <a:r>
              <a:rPr lang="en-US" dirty="0" smtClean="0">
                <a:solidFill>
                  <a:schemeClr val="bg1"/>
                </a:solidFill>
              </a:rPr>
              <a:t>&lt;Publication, in, publisher&gt;,</a:t>
            </a:r>
          </a:p>
          <a:p>
            <a:r>
              <a:rPr lang="en-US" dirty="0" smtClean="0">
                <a:solidFill>
                  <a:schemeClr val="bg1"/>
                </a:solidFill>
              </a:rPr>
              <a:t>&lt;Publication, in, source&gt;,</a:t>
            </a:r>
          </a:p>
          <a:p>
            <a:r>
              <a:rPr lang="en-US" dirty="0" smtClean="0">
                <a:solidFill>
                  <a:schemeClr val="bg1"/>
                </a:solidFill>
              </a:rPr>
              <a:t>&lt;Publication, in, year&gt;</a:t>
            </a:r>
          </a:p>
        </p:txBody>
      </p:sp>
      <p:sp>
        <p:nvSpPr>
          <p:cNvPr id="61" name="Rectangle 60"/>
          <p:cNvSpPr/>
          <p:nvPr/>
        </p:nvSpPr>
        <p:spPr>
          <a:xfrm>
            <a:off x="5105400" y="3048000"/>
            <a:ext cx="40386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rgbClr val="FF0000"/>
                </a:solidFill>
              </a:rPr>
              <a:t>&lt;book, be write by, Philip K. Chan&gt;</a:t>
            </a:r>
          </a:p>
          <a:p>
            <a:endParaRPr lang="en-US" dirty="0" smtClean="0">
              <a:solidFill>
                <a:srgbClr val="FF0000"/>
              </a:solidFill>
            </a:endParaRPr>
          </a:p>
          <a:p>
            <a:r>
              <a:rPr lang="en-US" dirty="0" smtClean="0">
                <a:solidFill>
                  <a:schemeClr val="bg1"/>
                </a:solidFill>
              </a:rPr>
              <a:t>&lt;Publication, be write by, Author&gt;</a:t>
            </a:r>
          </a:p>
        </p:txBody>
      </p:sp>
      <p:sp>
        <p:nvSpPr>
          <p:cNvPr id="63" name="Rectangle 62"/>
          <p:cNvSpPr/>
          <p:nvPr/>
        </p:nvSpPr>
        <p:spPr>
          <a:xfrm>
            <a:off x="1600200" y="37338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p>
          <a:p>
            <a:r>
              <a:rPr lang="en-US" dirty="0" smtClean="0">
                <a:solidFill>
                  <a:schemeClr val="bg1"/>
                </a:solidFill>
              </a:rPr>
              <a:t>  </a:t>
            </a:r>
          </a:p>
          <a:p>
            <a:r>
              <a:rPr lang="en-US" dirty="0" smtClean="0">
                <a:solidFill>
                  <a:schemeClr val="bg1"/>
                </a:solidFill>
              </a:rPr>
              <a:t>   </a:t>
            </a:r>
            <a:r>
              <a:rPr lang="en-US" dirty="0" err="1" smtClean="0">
                <a:solidFill>
                  <a:schemeClr val="bg1"/>
                </a:solidFill>
              </a:rPr>
              <a:t>Book:Publication</a:t>
            </a:r>
            <a:r>
              <a:rPr lang="en-US" dirty="0" smtClean="0">
                <a:solidFill>
                  <a:schemeClr val="bg1"/>
                </a:solidFill>
              </a:rPr>
              <a:t>, in, 1999: year</a:t>
            </a:r>
          </a:p>
          <a:p>
            <a:pPr algn="ct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3.33333E-6 4.44444E-6 L -3.33333E-6 0.17222 " pathEditMode="relative" rAng="0" ptsTypes="AA">
                                      <p:cBhvr>
                                        <p:cTn id="15" dur="2000" fill="hold"/>
                                        <p:tgtEl>
                                          <p:spTgt spid="57"/>
                                        </p:tgtEl>
                                        <p:attrNameLst>
                                          <p:attrName>ppt_x</p:attrName>
                                          <p:attrName>ppt_y</p:attrName>
                                        </p:attrNameLst>
                                      </p:cBhvr>
                                      <p:rCtr x="0" y="86"/>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2" nodeType="clickEffect">
                                  <p:stCondLst>
                                    <p:cond delay="0"/>
                                  </p:stCondLst>
                                  <p:childTnLst>
                                    <p:animEffect transition="out" filter="blinds(horizontal)">
                                      <p:cBhvr>
                                        <p:cTn id="19" dur="500"/>
                                        <p:tgtEl>
                                          <p:spTgt spid="57"/>
                                        </p:tgtEl>
                                      </p:cBhvr>
                                    </p:animEffect>
                                    <p:set>
                                      <p:cBhvr>
                                        <p:cTn id="20" dur="1" fill="hold">
                                          <p:stCondLst>
                                            <p:cond delay="499"/>
                                          </p:stCondLst>
                                        </p:cTn>
                                        <p:tgtEl>
                                          <p:spTgt spid="5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500" fill="hold"/>
                                        <p:tgtEl>
                                          <p:spTgt spid="56"/>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9">
                                            <p:bg/>
                                          </p:spTgt>
                                        </p:tgtEl>
                                        <p:attrNameLst>
                                          <p:attrName>style.visibility</p:attrName>
                                        </p:attrNameLst>
                                      </p:cBhvr>
                                      <p:to>
                                        <p:strVal val="visible"/>
                                      </p:to>
                                    </p:set>
                                    <p:animEffect transition="in" filter="blinds(horizontal)">
                                      <p:cBhvr>
                                        <p:cTn id="29" dur="500"/>
                                        <p:tgtEl>
                                          <p:spTgt spid="59">
                                            <p:bg/>
                                          </p:spTgt>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blinds(horizontal)">
                                      <p:cBhvr>
                                        <p:cTn id="35" dur="500"/>
                                        <p:tgtEl>
                                          <p:spTgt spid="59">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9">
                                            <p:txEl>
                                              <p:pRg st="2" end="2"/>
                                            </p:txEl>
                                          </p:spTgt>
                                        </p:tgtEl>
                                        <p:attrNameLst>
                                          <p:attrName>style.visibility</p:attrName>
                                        </p:attrNameLst>
                                      </p:cBhvr>
                                      <p:to>
                                        <p:strVal val="visible"/>
                                      </p:to>
                                    </p:set>
                                    <p:animEffect transition="in" filter="blinds(horizontal)">
                                      <p:cBhvr>
                                        <p:cTn id="38" dur="500"/>
                                        <p:tgtEl>
                                          <p:spTgt spid="59">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9">
                                            <p:txEl>
                                              <p:pRg st="3" end="3"/>
                                            </p:txEl>
                                          </p:spTgt>
                                        </p:tgtEl>
                                        <p:attrNameLst>
                                          <p:attrName>style.visibility</p:attrName>
                                        </p:attrNameLst>
                                      </p:cBhvr>
                                      <p:to>
                                        <p:strVal val="visible"/>
                                      </p:to>
                                    </p:set>
                                    <p:animEffect transition="in" filter="blinds(horizontal)">
                                      <p:cBhvr>
                                        <p:cTn id="41" dur="500"/>
                                        <p:tgtEl>
                                          <p:spTgt spid="59">
                                            <p:txEl>
                                              <p:pRg st="3" end="3"/>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9">
                                            <p:txEl>
                                              <p:pRg st="4" end="4"/>
                                            </p:txEl>
                                          </p:spTgt>
                                        </p:tgtEl>
                                        <p:attrNameLst>
                                          <p:attrName>style.visibility</p:attrName>
                                        </p:attrNameLst>
                                      </p:cBhvr>
                                      <p:to>
                                        <p:strVal val="visible"/>
                                      </p:to>
                                    </p:set>
                                    <p:animEffect transition="in" filter="blinds(horizontal)">
                                      <p:cBhvr>
                                        <p:cTn id="44" dur="500"/>
                                        <p:tgtEl>
                                          <p:spTgt spid="59">
                                            <p:txEl>
                                              <p:pRg st="4" end="4"/>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1">
                                            <p:txEl>
                                              <p:charRg st="4294967295" end="4294967295"/>
                                            </p:txEl>
                                          </p:spTgt>
                                        </p:tgtEl>
                                        <p:attrNameLst>
                                          <p:attrName>style.visibility</p:attrName>
                                        </p:attrNameLst>
                                      </p:cBhvr>
                                      <p:to>
                                        <p:strVal val="visible"/>
                                      </p:to>
                                    </p:set>
                                    <p:animEffect transition="in" filter="blinds(horizontal)">
                                      <p:cBhvr>
                                        <p:cTn id="47" dur="500"/>
                                        <p:tgtEl>
                                          <p:spTgt spid="61">
                                            <p:txEl>
                                              <p:charRg st="4294967295" end="4294967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59">
                                            <p:txEl>
                                              <p:pRg st="2" end="2"/>
                                            </p:txEl>
                                          </p:spTgt>
                                        </p:tgtEl>
                                        <p:attrNameLst>
                                          <p:attrName>ppt_x</p:attrName>
                                        </p:attrNameLst>
                                      </p:cBhvr>
                                      <p:tavLst>
                                        <p:tav tm="0">
                                          <p:val>
                                            <p:strVal val="ppt_x"/>
                                          </p:val>
                                        </p:tav>
                                        <p:tav tm="100000">
                                          <p:val>
                                            <p:strVal val="ppt_x"/>
                                          </p:val>
                                        </p:tav>
                                      </p:tavLst>
                                    </p:anim>
                                    <p:anim calcmode="lin" valueType="num">
                                      <p:cBhvr additive="base">
                                        <p:cTn id="52" dur="500"/>
                                        <p:tgtEl>
                                          <p:spTgt spid="59">
                                            <p:txEl>
                                              <p:pRg st="2" end="2"/>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59">
                                            <p:txEl>
                                              <p:pRg st="2" end="2"/>
                                            </p:txEl>
                                          </p:spTgt>
                                        </p:tgtEl>
                                        <p:attrNameLst>
                                          <p:attrName>style.visibility</p:attrName>
                                        </p:attrNameLst>
                                      </p:cBhvr>
                                      <p:to>
                                        <p:strVal val="hidden"/>
                                      </p:to>
                                    </p:set>
                                  </p:childTnLst>
                                </p:cTn>
                              </p:par>
                              <p:par>
                                <p:cTn id="54" presetID="2" presetClass="exit" presetSubtype="4" fill="hold" nodeType="withEffect">
                                  <p:stCondLst>
                                    <p:cond delay="0"/>
                                  </p:stCondLst>
                                  <p:childTnLst>
                                    <p:anim calcmode="lin" valueType="num">
                                      <p:cBhvr additive="base">
                                        <p:cTn id="55" dur="500"/>
                                        <p:tgtEl>
                                          <p:spTgt spid="59">
                                            <p:txEl>
                                              <p:pRg st="3" end="3"/>
                                            </p:txEl>
                                          </p:spTgt>
                                        </p:tgtEl>
                                        <p:attrNameLst>
                                          <p:attrName>ppt_x</p:attrName>
                                        </p:attrNameLst>
                                      </p:cBhvr>
                                      <p:tavLst>
                                        <p:tav tm="0">
                                          <p:val>
                                            <p:strVal val="ppt_x"/>
                                          </p:val>
                                        </p:tav>
                                        <p:tav tm="100000">
                                          <p:val>
                                            <p:strVal val="ppt_x"/>
                                          </p:val>
                                        </p:tav>
                                      </p:tavLst>
                                    </p:anim>
                                    <p:anim calcmode="lin" valueType="num">
                                      <p:cBhvr additive="base">
                                        <p:cTn id="56" dur="500"/>
                                        <p:tgtEl>
                                          <p:spTgt spid="59">
                                            <p:txEl>
                                              <p:pRg st="3" end="3"/>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59">
                                            <p:txEl>
                                              <p:pRg st="3" end="3"/>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2" nodeType="clickEffect">
                                  <p:stCondLst>
                                    <p:cond delay="0"/>
                                  </p:stCondLst>
                                  <p:childTnLst>
                                    <p:animEffect transition="out" filter="blinds(horizontal)">
                                      <p:cBhvr>
                                        <p:cTn id="61" dur="500"/>
                                        <p:tgtEl>
                                          <p:spTgt spid="61"/>
                                        </p:tgtEl>
                                      </p:cBhvr>
                                    </p:animEffect>
                                    <p:set>
                                      <p:cBhvr>
                                        <p:cTn id="62" dur="1" fill="hold">
                                          <p:stCondLst>
                                            <p:cond delay="499"/>
                                          </p:stCondLst>
                                        </p:cTn>
                                        <p:tgtEl>
                                          <p:spTgt spid="61"/>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59">
                                            <p:txEl>
                                              <p:pRg st="0" end="0"/>
                                            </p:txEl>
                                          </p:spTgt>
                                        </p:tgtEl>
                                      </p:cBhvr>
                                    </p:animEffect>
                                    <p:set>
                                      <p:cBhvr>
                                        <p:cTn id="65" dur="1" fill="hold">
                                          <p:stCondLst>
                                            <p:cond delay="499"/>
                                          </p:stCondLst>
                                        </p:cTn>
                                        <p:tgtEl>
                                          <p:spTgt spid="59">
                                            <p:txEl>
                                              <p:pRg st="0" end="0"/>
                                            </p:txEl>
                                          </p:spTgt>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59">
                                            <p:txEl>
                                              <p:pRg st="2" end="2"/>
                                            </p:txEl>
                                          </p:spTgt>
                                        </p:tgtEl>
                                      </p:cBhvr>
                                    </p:animEffect>
                                    <p:set>
                                      <p:cBhvr>
                                        <p:cTn id="68" dur="1" fill="hold">
                                          <p:stCondLst>
                                            <p:cond delay="499"/>
                                          </p:stCondLst>
                                        </p:cTn>
                                        <p:tgtEl>
                                          <p:spTgt spid="59">
                                            <p:txEl>
                                              <p:pRg st="2" end="2"/>
                                            </p:txEl>
                                          </p:spTgt>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9">
                                            <p:txEl>
                                              <p:pRg st="3" end="3"/>
                                            </p:txEl>
                                          </p:spTgt>
                                        </p:tgtEl>
                                      </p:cBhvr>
                                    </p:animEffect>
                                    <p:set>
                                      <p:cBhvr>
                                        <p:cTn id="71" dur="1" fill="hold">
                                          <p:stCondLst>
                                            <p:cond delay="499"/>
                                          </p:stCondLst>
                                        </p:cTn>
                                        <p:tgtEl>
                                          <p:spTgt spid="59">
                                            <p:txEl>
                                              <p:pRg st="3" end="3"/>
                                            </p:txEl>
                                          </p:spTgt>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59">
                                            <p:txEl>
                                              <p:pRg st="4" end="4"/>
                                            </p:txEl>
                                          </p:spTgt>
                                        </p:tgtEl>
                                      </p:cBhvr>
                                    </p:animEffect>
                                    <p:set>
                                      <p:cBhvr>
                                        <p:cTn id="74" dur="1" fill="hold">
                                          <p:stCondLst>
                                            <p:cond delay="499"/>
                                          </p:stCondLst>
                                        </p:cTn>
                                        <p:tgtEl>
                                          <p:spTgt spid="59">
                                            <p:txEl>
                                              <p:pRg st="4" end="4"/>
                                            </p:txEl>
                                          </p:spTgt>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59">
                                            <p:bg/>
                                          </p:spTgt>
                                        </p:tgtEl>
                                      </p:cBhvr>
                                    </p:animEffect>
                                    <p:set>
                                      <p:cBhvr>
                                        <p:cTn id="77" dur="1" fill="hold">
                                          <p:stCondLst>
                                            <p:cond delay="499"/>
                                          </p:stCondLst>
                                        </p:cTn>
                                        <p:tgtEl>
                                          <p:spTgt spid="59">
                                            <p:bg/>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linds(horizontal)">
                                      <p:cBhvr>
                                        <p:cTn id="82" dur="500"/>
                                        <p:tgtEl>
                                          <p:spTgt spid="63"/>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0833 0.03889 L -0.00833 0.23333 " pathEditMode="relative" rAng="0" ptsTypes="AA">
                                      <p:cBhvr>
                                        <p:cTn id="86" dur="2000" fill="hold"/>
                                        <p:tgtEl>
                                          <p:spTgt spid="63"/>
                                        </p:tgtEl>
                                        <p:attrNameLst>
                                          <p:attrName>ppt_x</p:attrName>
                                          <p:attrName>ppt_y</p:attrName>
                                        </p:attrNameLst>
                                      </p:cBhvr>
                                      <p:rCtr x="0" y="97"/>
                                    </p:animMotion>
                                  </p:childTnLst>
                                </p:cTn>
                              </p:par>
                              <p:par>
                                <p:cTn id="87" presetID="36" presetClass="path" presetSubtype="0" accel="50000" decel="50000" fill="hold" grpId="0" nodeType="withEffect">
                                  <p:stCondLst>
                                    <p:cond delay="0"/>
                                  </p:stCondLst>
                                  <p:childTnLst>
                                    <p:animMotion origin="layout" path="M 2.77556E-17 -2.96296E-6 L 2.77556E-17 0.23102 C 2.77556E-17 0.33449 0.03559 0.46204 0.06458 0.46204 L 0.12917 0.46204 " pathEditMode="relative" rAng="0" ptsTypes="FfFF">
                                      <p:cBhvr>
                                        <p:cTn id="88" dur="2000" fill="hold"/>
                                        <p:tgtEl>
                                          <p:spTgt spid="60"/>
                                        </p:tgtEl>
                                        <p:attrNameLst>
                                          <p:attrName>ppt_x</p:attrName>
                                          <p:attrName>ppt_y</p:attrName>
                                        </p:attrNameLst>
                                      </p:cBhvr>
                                      <p:rCtr x="65" y="231"/>
                                    </p:animMotion>
                                  </p:childTnLst>
                                </p:cTn>
                              </p:par>
                              <p:par>
                                <p:cTn id="89" presetID="36" presetClass="path" presetSubtype="0" accel="50000" decel="50000" fill="hold" grpId="0" nodeType="withEffect">
                                  <p:stCondLst>
                                    <p:cond delay="0"/>
                                  </p:stCondLst>
                                  <p:childTnLst>
                                    <p:animMotion origin="layout" path="M 0 2.59259E-6 L 0 0.24768 C 0 0.35879 0.04479 0.49537 0.08125 0.49537 L 0.1625 0.49537 " pathEditMode="relative" rAng="0" ptsTypes="FfFF">
                                      <p:cBhvr>
                                        <p:cTn id="90" dur="2000" fill="hold"/>
                                        <p:tgtEl>
                                          <p:spTgt spid="58"/>
                                        </p:tgtEl>
                                        <p:attrNameLst>
                                          <p:attrName>ppt_x</p:attrName>
                                          <p:attrName>ppt_y</p:attrName>
                                        </p:attrNameLst>
                                      </p:cBhvr>
                                      <p:rCtr x="81" y="248"/>
                                    </p:animMotion>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childTnLst>
                                    <p:animEffect transition="out" filter="blinds(horizontal)">
                                      <p:cBhvr>
                                        <p:cTn id="94" dur="500"/>
                                        <p:tgtEl>
                                          <p:spTgt spid="63"/>
                                        </p:tgtEl>
                                      </p:cBhvr>
                                    </p:animEffect>
                                    <p:set>
                                      <p:cBhvr>
                                        <p:cTn id="95"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57" grpId="0" animBg="1"/>
      <p:bldP spid="57" grpId="1" animBg="1"/>
      <p:bldP spid="57" grpId="2" animBg="1"/>
      <p:bldP spid="59" grpId="0" build="allAtOnce" animBg="1"/>
      <p:bldP spid="59" grpId="1" build="allAtOnce" animBg="1"/>
      <p:bldP spid="61" grpId="0"/>
      <p:bldP spid="61" grpId="1" animBg="1"/>
      <p:bldP spid="61" grpId="2" animBg="1"/>
      <p:bldP spid="63" grpId="0" animBg="1"/>
      <p:bldP spid="63" grpId="1" animBg="1"/>
      <p:bldP spid="63"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438400" y="2743200"/>
            <a:ext cx="41148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latin typeface="Times New Roman" pitchFamily="18" charset="0"/>
                <a:cs typeface="Times New Roman" pitchFamily="18" charset="0"/>
              </a:rPr>
              <a:t>Đối</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tượng</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câu</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hỏi</a:t>
            </a:r>
            <a:r>
              <a:rPr lang="en-US" dirty="0" smtClean="0">
                <a:solidFill>
                  <a:srgbClr val="C00000"/>
                </a:solidFill>
                <a:latin typeface="Times New Roman" pitchFamily="18" charset="0"/>
                <a:cs typeface="Times New Roman" pitchFamily="18" charset="0"/>
              </a:rPr>
              <a:t>: book: Publication</a:t>
            </a:r>
            <a:endParaRPr lang="en-US" dirty="0">
              <a:solidFill>
                <a:srgbClr val="C00000"/>
              </a:solidFill>
              <a:latin typeface="Times New Roman" pitchFamily="18" charset="0"/>
              <a:cs typeface="Times New Roman" pitchFamily="18" charset="0"/>
            </a:endParaRPr>
          </a:p>
        </p:txBody>
      </p:sp>
      <p:sp>
        <p:nvSpPr>
          <p:cNvPr id="57" name="Down Arrow 56"/>
          <p:cNvSpPr/>
          <p:nvPr/>
        </p:nvSpPr>
        <p:spPr>
          <a:xfrm>
            <a:off x="4114800" y="3581400"/>
            <a:ext cx="838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95600" y="44196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truy</a:t>
            </a:r>
            <a:r>
              <a:rPr lang="en-US" dirty="0" smtClean="0">
                <a:solidFill>
                  <a:schemeClr val="bg1"/>
                </a:solidFill>
              </a:rPr>
              <a:t> </a:t>
            </a:r>
            <a:r>
              <a:rPr lang="en-US" dirty="0" err="1" smtClean="0">
                <a:solidFill>
                  <a:schemeClr val="bg1"/>
                </a:solidFill>
              </a:rPr>
              <a:t>vấn</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SELECT  `Publication`.*</a:t>
            </a:r>
            <a:endParaRPr lang="en-US" dirty="0">
              <a:solidFill>
                <a:schemeClr val="bg1"/>
              </a:solidFill>
            </a:endParaRPr>
          </a:p>
        </p:txBody>
      </p:sp>
      <p:sp>
        <p:nvSpPr>
          <p:cNvPr id="59" name="Rectangle 58"/>
          <p:cNvSpPr/>
          <p:nvPr/>
        </p:nvSpPr>
        <p:spPr>
          <a:xfrm>
            <a:off x="2133600" y="990600"/>
            <a:ext cx="5181600" cy="243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Đối</a:t>
            </a:r>
            <a:r>
              <a:rPr lang="en-US" dirty="0" smtClean="0">
                <a:solidFill>
                  <a:srgbClr val="C00000"/>
                </a:solidFill>
              </a:rPr>
              <a:t> </a:t>
            </a:r>
            <a:r>
              <a:rPr lang="en-US" dirty="0" err="1" smtClean="0">
                <a:solidFill>
                  <a:srgbClr val="C00000"/>
                </a:solidFill>
              </a:rPr>
              <a:t>tượng</a:t>
            </a:r>
            <a:r>
              <a:rPr lang="en-US" dirty="0" smtClean="0">
                <a:solidFill>
                  <a:srgbClr val="C00000"/>
                </a:solidFill>
              </a:rPr>
              <a:t> </a:t>
            </a:r>
            <a:r>
              <a:rPr lang="en-US" dirty="0" err="1" smtClean="0">
                <a:solidFill>
                  <a:srgbClr val="C00000"/>
                </a:solidFill>
              </a:rPr>
              <a:t>tham</a:t>
            </a:r>
            <a:r>
              <a:rPr lang="en-US" dirty="0" smtClean="0">
                <a:solidFill>
                  <a:srgbClr val="C00000"/>
                </a:solidFill>
              </a:rPr>
              <a:t> </a:t>
            </a:r>
            <a:r>
              <a:rPr lang="en-US" dirty="0" err="1" smtClean="0">
                <a:solidFill>
                  <a:srgbClr val="C00000"/>
                </a:solidFill>
              </a:rPr>
              <a:t>gia</a:t>
            </a:r>
            <a:r>
              <a:rPr lang="en-US" dirty="0" smtClean="0">
                <a:solidFill>
                  <a:srgbClr val="C00000"/>
                </a:solidFill>
              </a:rPr>
              <a:t> </a:t>
            </a:r>
            <a:r>
              <a:rPr lang="en-US" dirty="0" err="1" smtClean="0">
                <a:solidFill>
                  <a:srgbClr val="C00000"/>
                </a:solidFill>
              </a:rPr>
              <a:t>vào</a:t>
            </a:r>
            <a:r>
              <a:rPr lang="en-US" dirty="0" smtClean="0">
                <a:solidFill>
                  <a:srgbClr val="C00000"/>
                </a:solidFill>
              </a:rPr>
              <a:t> </a:t>
            </a:r>
            <a:r>
              <a:rPr lang="en-US" dirty="0" err="1" smtClean="0">
                <a:solidFill>
                  <a:srgbClr val="C00000"/>
                </a:solidFill>
              </a:rPr>
              <a:t>câu</a:t>
            </a:r>
            <a:r>
              <a:rPr lang="en-US" dirty="0" smtClean="0">
                <a:solidFill>
                  <a:srgbClr val="C00000"/>
                </a:solidFill>
              </a:rPr>
              <a:t> </a:t>
            </a:r>
            <a:r>
              <a:rPr lang="en-US" dirty="0" err="1" smtClean="0">
                <a:solidFill>
                  <a:srgbClr val="C00000"/>
                </a:solidFill>
              </a:rPr>
              <a:t>hỏi</a:t>
            </a:r>
            <a:r>
              <a:rPr lang="en-US" dirty="0" smtClean="0">
                <a:solidFill>
                  <a:srgbClr val="C00000"/>
                </a:solidFill>
              </a:rPr>
              <a:t>:</a:t>
            </a:r>
          </a:p>
          <a:p>
            <a:pPr algn="ctr"/>
            <a:r>
              <a:rPr lang="en-US" dirty="0" smtClean="0">
                <a:solidFill>
                  <a:schemeClr val="bg1"/>
                </a:solidFill>
              </a:rPr>
              <a:t>Book: Publication (</a:t>
            </a:r>
            <a:r>
              <a:rPr lang="en-US" dirty="0" err="1" smtClean="0">
                <a:solidFill>
                  <a:schemeClr val="bg1"/>
                </a:solidFill>
              </a:rPr>
              <a:t>dblp_pub_new</a:t>
            </a:r>
            <a:r>
              <a:rPr lang="en-US" dirty="0" smtClean="0">
                <a:solidFill>
                  <a:schemeClr val="bg1"/>
                </a:solidFill>
              </a:rPr>
              <a:t>)</a:t>
            </a:r>
          </a:p>
          <a:p>
            <a:pPr algn="ctr"/>
            <a:r>
              <a:rPr lang="en-US" dirty="0" smtClean="0">
                <a:solidFill>
                  <a:schemeClr val="bg1"/>
                </a:solidFill>
              </a:rPr>
              <a:t>Philip K. Chan: Author (</a:t>
            </a:r>
            <a:r>
              <a:rPr lang="en-US" dirty="0" err="1" smtClean="0">
                <a:solidFill>
                  <a:schemeClr val="bg1"/>
                </a:solidFill>
              </a:rPr>
              <a:t>dblp_author_ref_new</a:t>
            </a:r>
            <a:r>
              <a:rPr lang="en-US" dirty="0" smtClean="0">
                <a:solidFill>
                  <a:schemeClr val="bg1"/>
                </a:solidFill>
              </a:rPr>
              <a:t>)</a:t>
            </a:r>
          </a:p>
          <a:p>
            <a:pPr algn="ctr"/>
            <a:r>
              <a:rPr lang="en-US" dirty="0" smtClean="0">
                <a:solidFill>
                  <a:schemeClr val="bg1"/>
                </a:solidFill>
              </a:rPr>
              <a:t>1999:year (</a:t>
            </a:r>
            <a:r>
              <a:rPr lang="en-US" dirty="0" err="1" smtClean="0">
                <a:solidFill>
                  <a:schemeClr val="bg1"/>
                </a:solidFill>
              </a:rPr>
              <a:t>dblp_pub_new.year</a:t>
            </a:r>
            <a:r>
              <a:rPr lang="en-US" dirty="0" smtClean="0">
                <a:solidFill>
                  <a:schemeClr val="bg1"/>
                </a:solidFill>
              </a:rPr>
              <a:t>)</a:t>
            </a:r>
          </a:p>
          <a:p>
            <a:pPr algn="ctr"/>
            <a:r>
              <a:rPr lang="en-US" dirty="0" smtClean="0">
                <a:solidFill>
                  <a:srgbClr val="C00000"/>
                </a:solidFill>
              </a:rPr>
              <a:t>Table </a:t>
            </a:r>
            <a:r>
              <a:rPr lang="en-US" dirty="0" err="1" smtClean="0">
                <a:solidFill>
                  <a:srgbClr val="C00000"/>
                </a:solidFill>
              </a:rPr>
              <a:t>kết</a:t>
            </a:r>
            <a:r>
              <a:rPr lang="en-US" dirty="0" smtClean="0">
                <a:solidFill>
                  <a:srgbClr val="C00000"/>
                </a:solidFill>
              </a:rPr>
              <a:t> </a:t>
            </a:r>
            <a:r>
              <a:rPr lang="en-US" dirty="0" err="1" smtClean="0">
                <a:solidFill>
                  <a:srgbClr val="C00000"/>
                </a:solidFill>
              </a:rPr>
              <a:t>bảng</a:t>
            </a:r>
            <a:r>
              <a:rPr lang="en-US" dirty="0" smtClean="0">
                <a:solidFill>
                  <a:srgbClr val="C00000"/>
                </a:solidFill>
              </a:rPr>
              <a:t> </a:t>
            </a:r>
            <a:r>
              <a:rPr lang="en-US" dirty="0" err="1" smtClean="0">
                <a:solidFill>
                  <a:srgbClr val="C00000"/>
                </a:solidFill>
              </a:rPr>
              <a:t>trong</a:t>
            </a:r>
            <a:r>
              <a:rPr lang="en-US" dirty="0" smtClean="0">
                <a:solidFill>
                  <a:srgbClr val="C00000"/>
                </a:solidFill>
              </a:rPr>
              <a:t> </a:t>
            </a:r>
            <a:r>
              <a:rPr lang="en-US" dirty="0" err="1" smtClean="0">
                <a:solidFill>
                  <a:srgbClr val="C00000"/>
                </a:solidFill>
              </a:rPr>
              <a:t>tập</a:t>
            </a:r>
            <a:r>
              <a:rPr lang="en-US" dirty="0" smtClean="0">
                <a:solidFill>
                  <a:srgbClr val="C00000"/>
                </a:solidFill>
              </a:rPr>
              <a:t> tin </a:t>
            </a:r>
            <a:r>
              <a:rPr lang="en-US" dirty="0" err="1" smtClean="0">
                <a:solidFill>
                  <a:srgbClr val="C00000"/>
                </a:solidFill>
              </a:rPr>
              <a:t>cấu</a:t>
            </a:r>
            <a:r>
              <a:rPr lang="en-US" dirty="0" smtClean="0">
                <a:solidFill>
                  <a:srgbClr val="C00000"/>
                </a:solidFill>
              </a:rPr>
              <a:t> </a:t>
            </a:r>
            <a:r>
              <a:rPr lang="en-US" dirty="0" err="1" smtClean="0">
                <a:solidFill>
                  <a:srgbClr val="C00000"/>
                </a:solidFill>
              </a:rPr>
              <a:t>hình</a:t>
            </a:r>
            <a:r>
              <a:rPr lang="en-US" dirty="0" smtClean="0">
                <a:solidFill>
                  <a:srgbClr val="C00000"/>
                </a:solidFill>
              </a:rPr>
              <a:t> </a:t>
            </a:r>
            <a:r>
              <a:rPr lang="en-US" dirty="0" err="1" smtClean="0">
                <a:solidFill>
                  <a:srgbClr val="C00000"/>
                </a:solidFill>
              </a:rPr>
              <a:t>ngữ</a:t>
            </a:r>
            <a:r>
              <a:rPr lang="en-US" dirty="0" smtClean="0">
                <a:solidFill>
                  <a:srgbClr val="C00000"/>
                </a:solidFill>
              </a:rPr>
              <a:t> </a:t>
            </a:r>
            <a:r>
              <a:rPr lang="en-US" dirty="0" err="1" smtClean="0">
                <a:solidFill>
                  <a:srgbClr val="C00000"/>
                </a:solidFill>
              </a:rPr>
              <a:t>nghĩa</a:t>
            </a:r>
            <a:r>
              <a:rPr lang="en-US" dirty="0" smtClean="0">
                <a:solidFill>
                  <a:srgbClr val="C00000"/>
                </a:solidFill>
              </a:rPr>
              <a:t> </a:t>
            </a:r>
            <a:r>
              <a:rPr lang="en-US" dirty="0" err="1" smtClean="0">
                <a:solidFill>
                  <a:srgbClr val="C00000"/>
                </a:solidFill>
              </a:rPr>
              <a:t>giữa</a:t>
            </a:r>
            <a:r>
              <a:rPr lang="en-US" dirty="0" smtClean="0">
                <a:solidFill>
                  <a:srgbClr val="C00000"/>
                </a:solidFill>
              </a:rPr>
              <a:t> Publication </a:t>
            </a:r>
            <a:r>
              <a:rPr lang="en-US" dirty="0" err="1" smtClean="0">
                <a:solidFill>
                  <a:srgbClr val="C00000"/>
                </a:solidFill>
              </a:rPr>
              <a:t>và</a:t>
            </a:r>
            <a:r>
              <a:rPr lang="en-US" dirty="0" smtClean="0">
                <a:solidFill>
                  <a:srgbClr val="C00000"/>
                </a:solidFill>
              </a:rPr>
              <a:t> Author:</a:t>
            </a:r>
          </a:p>
          <a:p>
            <a:pPr algn="ctr"/>
            <a:r>
              <a:rPr lang="en-US" dirty="0" err="1" smtClean="0">
                <a:solidFill>
                  <a:schemeClr val="bg1"/>
                </a:solidFill>
              </a:rPr>
              <a:t>dblp_author_ref_new</a:t>
            </a:r>
            <a:endParaRPr lang="en-US" dirty="0" smtClean="0">
              <a:solidFill>
                <a:schemeClr val="bg1"/>
              </a:solidFill>
            </a:endParaRPr>
          </a:p>
          <a:p>
            <a:pPr algn="ctr"/>
            <a:endParaRPr lang="en-US" dirty="0" smtClean="0">
              <a:solidFill>
                <a:schemeClr val="bg1"/>
              </a:solidFill>
            </a:endParaRPr>
          </a:p>
        </p:txBody>
      </p:sp>
      <p:sp>
        <p:nvSpPr>
          <p:cNvPr id="60" name="Rectangle 59"/>
          <p:cNvSpPr/>
          <p:nvPr/>
        </p:nvSpPr>
        <p:spPr>
          <a:xfrm>
            <a:off x="2438400" y="4191000"/>
            <a:ext cx="4572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Nguồn</a:t>
            </a:r>
            <a:r>
              <a:rPr lang="en-US" dirty="0" smtClean="0">
                <a:solidFill>
                  <a:srgbClr val="C00000"/>
                </a:solidFill>
              </a:rPr>
              <a:t> </a:t>
            </a:r>
            <a:r>
              <a:rPr lang="en-US" dirty="0" err="1" smtClean="0">
                <a:solidFill>
                  <a:srgbClr val="C00000"/>
                </a:solidFill>
              </a:rPr>
              <a:t>truy</a:t>
            </a:r>
            <a:r>
              <a:rPr lang="en-US" dirty="0" smtClean="0">
                <a:solidFill>
                  <a:srgbClr val="C00000"/>
                </a:solidFill>
              </a:rPr>
              <a:t> </a:t>
            </a:r>
            <a:r>
              <a:rPr lang="en-US" dirty="0" err="1" smtClean="0">
                <a:solidFill>
                  <a:srgbClr val="C00000"/>
                </a:solidFill>
              </a:rPr>
              <a:t>vấn</a:t>
            </a:r>
            <a:r>
              <a:rPr lang="en-US" dirty="0" smtClean="0">
                <a:solidFill>
                  <a:srgbClr val="C00000"/>
                </a:solidFill>
              </a:rPr>
              <a:t>:</a:t>
            </a:r>
          </a:p>
          <a:p>
            <a:r>
              <a:rPr lang="en-US" dirty="0" smtClean="0">
                <a:solidFill>
                  <a:schemeClr val="bg1"/>
                </a:solidFill>
              </a:rPr>
              <a:t>FROM</a:t>
            </a:r>
          </a:p>
          <a:p>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r>
              <a:rPr lang="en-US" dirty="0" err="1" smtClean="0">
                <a:solidFill>
                  <a:schemeClr val="bg1"/>
                </a:solidFill>
              </a:rPr>
              <a:t>dblp_author_ref_new</a:t>
            </a:r>
            <a:r>
              <a:rPr lang="en-US" dirty="0" smtClean="0">
                <a:solidFill>
                  <a:schemeClr val="bg1"/>
                </a:solidFill>
              </a:rPr>
              <a:t> `Author`</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57"/>
                                        </p:tgtEl>
                                      </p:cBhvr>
                                    </p:animEffect>
                                    <p:set>
                                      <p:cBhvr>
                                        <p:cTn id="25" dur="1" fill="hold">
                                          <p:stCondLst>
                                            <p:cond delay="499"/>
                                          </p:stCondLst>
                                        </p:cTn>
                                        <p:tgtEl>
                                          <p:spTgt spid="57"/>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58"/>
                                        </p:tgtEl>
                                      </p:cBhvr>
                                    </p:animEffect>
                                    <p:set>
                                      <p:cBhvr>
                                        <p:cTn id="28" dur="1" fill="hold">
                                          <p:stCondLst>
                                            <p:cond delay="499"/>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blinds(horizontal)">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2"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linds(horizontal)">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3" presetClass="exit" presetSubtype="10" fill="hold" grpId="3" nodeType="withEffect">
                                  <p:stCondLst>
                                    <p:cond delay="0"/>
                                  </p:stCondLst>
                                  <p:childTnLst>
                                    <p:animEffect transition="out" filter="blinds(horizontal)">
                                      <p:cBhvr>
                                        <p:cTn id="49" dur="500"/>
                                        <p:tgtEl>
                                          <p:spTgt spid="57"/>
                                        </p:tgtEl>
                                      </p:cBhvr>
                                    </p:animEffect>
                                    <p:set>
                                      <p:cBhvr>
                                        <p:cTn id="50" dur="1" fill="hold">
                                          <p:stCondLst>
                                            <p:cond delay="499"/>
                                          </p:stCondLst>
                                        </p:cTn>
                                        <p:tgtEl>
                                          <p:spTgt spid="57"/>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60"/>
                                        </p:tgtEl>
                                      </p:cBhvr>
                                    </p:animEffect>
                                    <p:set>
                                      <p:cBhvr>
                                        <p:cTn id="5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57" grpId="2" animBg="1"/>
      <p:bldP spid="57" grpId="3" animBg="1"/>
      <p:bldP spid="58" grpId="0" animBg="1"/>
      <p:bldP spid="58" grpId="1" animBg="1"/>
      <p:bldP spid="59" grpId="0" animBg="1"/>
      <p:bldP spid="59" grpId="1" animBg="1"/>
      <p:bldP spid="60" grpId="0" animBg="1"/>
      <p:bldP spid="6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56" name="Rectangle 55"/>
          <p:cNvSpPr/>
          <p:nvPr/>
        </p:nvSpPr>
        <p:spPr>
          <a:xfrm>
            <a:off x="2133600" y="1143000"/>
            <a:ext cx="563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latin typeface="Times New Roman" pitchFamily="18" charset="0"/>
                <a:cs typeface="Times New Roman" pitchFamily="18" charset="0"/>
              </a:rPr>
              <a:t>&lt;book: Publication, be write by, Philip K. Chan: Author&gt;</a:t>
            </a:r>
          </a:p>
        </p:txBody>
      </p:sp>
      <p:sp>
        <p:nvSpPr>
          <p:cNvPr id="61" name="Rectangle 60"/>
          <p:cNvSpPr/>
          <p:nvPr/>
        </p:nvSpPr>
        <p:spPr>
          <a:xfrm>
            <a:off x="2133600" y="18288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0" y="838200"/>
            <a:ext cx="9144000" cy="6019800"/>
          </a:xfrm>
          <a:prstGeom prst="rect">
            <a:avLst/>
          </a:prstGeom>
          <a:noFill/>
          <a:ln w="9525">
            <a:noFill/>
            <a:miter lim="800000"/>
            <a:headEnd/>
            <a:tailEnd/>
          </a:ln>
        </p:spPr>
      </p:pic>
      <p:sp>
        <p:nvSpPr>
          <p:cNvPr id="63" name="Rectangle 62"/>
          <p:cNvSpPr/>
          <p:nvPr/>
        </p:nvSpPr>
        <p:spPr>
          <a:xfrm>
            <a:off x="1371600" y="2362200"/>
            <a:ext cx="38862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 y="3429000"/>
            <a:ext cx="3048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3400" y="4724400"/>
            <a:ext cx="38862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6096000"/>
            <a:ext cx="457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9600" y="5791200"/>
            <a:ext cx="3048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733800" y="1828800"/>
            <a:ext cx="533400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a:t>
            </a:r>
            <a:r>
              <a:rPr lang="en-US" dirty="0" err="1" smtClean="0">
                <a:solidFill>
                  <a:schemeClr val="bg1"/>
                </a:solidFill>
              </a:rPr>
              <a:t>dblp_author_ref_new`.`author</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endParaRPr lang="en-US" dirty="0">
              <a:solidFill>
                <a:schemeClr val="bg1"/>
              </a:solidFill>
            </a:endParaRPr>
          </a:p>
        </p:txBody>
      </p:sp>
      <p:sp>
        <p:nvSpPr>
          <p:cNvPr id="71" name="Rectangle 70"/>
          <p:cNvSpPr/>
          <p:nvPr/>
        </p:nvSpPr>
        <p:spPr>
          <a:xfrm>
            <a:off x="1828800" y="4191000"/>
            <a:ext cx="19812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67000" y="6248400"/>
            <a:ext cx="19050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 0  L 0 0.33333  E" pathEditMode="relative" ptsTypes="">
                                      <p:cBhvr>
                                        <p:cTn id="14" dur="2000" fill="hold"/>
                                        <p:tgtEl>
                                          <p:spTgt spid="5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3.33333E-6 3.33333E-6 L -0.15 0.45555 " pathEditMode="relative" ptsTypes="AA">
                                      <p:cBhvr>
                                        <p:cTn id="24" dur="2000" fill="hold"/>
                                        <p:tgtEl>
                                          <p:spTgt spid="6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ox(i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
                                            <p:bg/>
                                          </p:spTgt>
                                        </p:tgtEl>
                                        <p:attrNameLst>
                                          <p:attrName>style.visibility</p:attrName>
                                        </p:attrNameLst>
                                      </p:cBhvr>
                                      <p:to>
                                        <p:strVal val="visible"/>
                                      </p:to>
                                    </p:set>
                                    <p:animEffect transition="in" filter="blinds(horizontal)">
                                      <p:cBhvr>
                                        <p:cTn id="37" dur="500"/>
                                        <p:tgtEl>
                                          <p:spTgt spid="70">
                                            <p:bg/>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
                                            <p:txEl>
                                              <p:pRg st="0" end="0"/>
                                            </p:txEl>
                                          </p:spTgt>
                                        </p:tgtEl>
                                        <p:attrNameLst>
                                          <p:attrName>style.visibility</p:attrName>
                                        </p:attrNameLst>
                                      </p:cBhvr>
                                      <p:to>
                                        <p:strVal val="visible"/>
                                      </p:to>
                                    </p:set>
                                    <p:animEffect transition="in" filter="blinds(horizontal)">
                                      <p:cBhvr>
                                        <p:cTn id="40" dur="500"/>
                                        <p:tgtEl>
                                          <p:spTgt spid="7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box(in)">
                                      <p:cBhvr>
                                        <p:cTn id="53" dur="500"/>
                                        <p:tgtEl>
                                          <p:spTgt spid="6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ox(in)">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0">
                                            <p:txEl>
                                              <p:pRg st="1" end="1"/>
                                            </p:txEl>
                                          </p:spTgt>
                                        </p:tgtEl>
                                        <p:attrNameLst>
                                          <p:attrName>style.visibility</p:attrName>
                                        </p:attrNameLst>
                                      </p:cBhvr>
                                      <p:to>
                                        <p:strVal val="visible"/>
                                      </p:to>
                                    </p:set>
                                    <p:animEffect transition="in" filter="blinds(horizontal)">
                                      <p:cBhvr>
                                        <p:cTn id="61" dur="500"/>
                                        <p:tgtEl>
                                          <p:spTgt spid="70">
                                            <p:txEl>
                                              <p:pRg st="1" end="1"/>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xEl>
                                              <p:pRg st="2" end="2"/>
                                            </p:txEl>
                                          </p:spTgt>
                                        </p:tgtEl>
                                        <p:attrNameLst>
                                          <p:attrName>style.visibility</p:attrName>
                                        </p:attrNameLst>
                                      </p:cBhvr>
                                      <p:to>
                                        <p:strVal val="visible"/>
                                      </p:to>
                                    </p:set>
                                    <p:animEffect transition="in" filter="blinds(horizontal)">
                                      <p:cBhvr>
                                        <p:cTn id="64" dur="500"/>
                                        <p:tgtEl>
                                          <p:spTgt spid="70">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67"/>
                                        </p:tgtEl>
                                      </p:cBhvr>
                                    </p:animEffect>
                                    <p:set>
                                      <p:cBhvr>
                                        <p:cTn id="72" dur="1" fill="hold">
                                          <p:stCondLst>
                                            <p:cond delay="499"/>
                                          </p:stCondLst>
                                        </p:cTn>
                                        <p:tgtEl>
                                          <p:spTgt spid="6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box(in)">
                                      <p:cBhvr>
                                        <p:cTn id="77" dur="500"/>
                                        <p:tgtEl>
                                          <p:spTgt spid="72"/>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ox(in)">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70">
                                            <p:txEl>
                                              <p:pRg st="1" end="1"/>
                                            </p:txEl>
                                          </p:spTgt>
                                        </p:tgtEl>
                                      </p:cBhvr>
                                    </p:animEffect>
                                    <p:set>
                                      <p:cBhvr>
                                        <p:cTn id="85" dur="1" fill="hold">
                                          <p:stCondLst>
                                            <p:cond delay="499"/>
                                          </p:stCondLst>
                                        </p:cTn>
                                        <p:tgtEl>
                                          <p:spTgt spid="70">
                                            <p:txEl>
                                              <p:pRg st="1" end="1"/>
                                            </p:txEl>
                                          </p:spTgt>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70">
                                            <p:txEl>
                                              <p:pRg st="2" end="2"/>
                                            </p:txEl>
                                          </p:spTgt>
                                        </p:tgtEl>
                                      </p:cBhvr>
                                    </p:animEffect>
                                    <p:set>
                                      <p:cBhvr>
                                        <p:cTn id="88" dur="1" fill="hold">
                                          <p:stCondLst>
                                            <p:cond delay="499"/>
                                          </p:stCondLst>
                                        </p:cTn>
                                        <p:tgtEl>
                                          <p:spTgt spid="70">
                                            <p:txEl>
                                              <p:pRg st="2" end="2"/>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70">
                                            <p:txEl>
                                              <p:pRg st="3" end="3"/>
                                            </p:txEl>
                                          </p:spTgt>
                                        </p:tgtEl>
                                        <p:attrNameLst>
                                          <p:attrName>style.visibility</p:attrName>
                                        </p:attrNameLst>
                                      </p:cBhvr>
                                      <p:to>
                                        <p:strVal val="visible"/>
                                      </p:to>
                                    </p:set>
                                    <p:animEffect transition="in" filter="blinds(horizontal)">
                                      <p:cBhvr>
                                        <p:cTn id="93" dur="500"/>
                                        <p:tgtEl>
                                          <p:spTgt spid="70">
                                            <p:txEl>
                                              <p:pRg st="3" end="3"/>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70">
                                            <p:txEl>
                                              <p:pRg st="4" end="4"/>
                                            </p:txEl>
                                          </p:spTgt>
                                        </p:tgtEl>
                                        <p:attrNameLst>
                                          <p:attrName>style.visibility</p:attrName>
                                        </p:attrNameLst>
                                      </p:cBhvr>
                                      <p:to>
                                        <p:strVal val="visible"/>
                                      </p:to>
                                    </p:set>
                                    <p:animEffect transition="in" filter="blinds(horizontal)">
                                      <p:cBhvr>
                                        <p:cTn id="96" dur="500"/>
                                        <p:tgtEl>
                                          <p:spTgt spid="70">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childTnLst>
                                    <p:animEffect transition="out" filter="blinds(horizontal)">
                                      <p:cBhvr>
                                        <p:cTn id="100" dur="500"/>
                                        <p:tgtEl>
                                          <p:spTgt spid="64"/>
                                        </p:tgtEl>
                                      </p:cBhvr>
                                    </p:animEffect>
                                    <p:set>
                                      <p:cBhvr>
                                        <p:cTn id="101" dur="1" fill="hold">
                                          <p:stCondLst>
                                            <p:cond delay="499"/>
                                          </p:stCondLst>
                                        </p:cTn>
                                        <p:tgtEl>
                                          <p:spTgt spid="64"/>
                                        </p:tgtEl>
                                        <p:attrNameLst>
                                          <p:attrName>style.visibility</p:attrName>
                                        </p:attrNameLst>
                                      </p:cBhvr>
                                      <p:to>
                                        <p:strVal val="hidden"/>
                                      </p:to>
                                    </p:set>
                                  </p:childTnLst>
                                </p:cTn>
                              </p:par>
                              <p:par>
                                <p:cTn id="102" presetID="3" presetClass="exit" presetSubtype="10" fill="hold" grpId="2" nodeType="withEffect">
                                  <p:stCondLst>
                                    <p:cond delay="0"/>
                                  </p:stCondLst>
                                  <p:childTnLst>
                                    <p:animEffect transition="out" filter="blinds(horizontal)">
                                      <p:cBhvr>
                                        <p:cTn id="103" dur="500"/>
                                        <p:tgtEl>
                                          <p:spTgt spid="69"/>
                                        </p:tgtEl>
                                      </p:cBhvr>
                                    </p:animEffect>
                                    <p:set>
                                      <p:cBhvr>
                                        <p:cTn id="104" dur="1" fill="hold">
                                          <p:stCondLst>
                                            <p:cond delay="499"/>
                                          </p:stCondLst>
                                        </p:cTn>
                                        <p:tgtEl>
                                          <p:spTgt spid="69"/>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4098"/>
                                        </p:tgtEl>
                                      </p:cBhvr>
                                    </p:animEffect>
                                    <p:set>
                                      <p:cBhvr>
                                        <p:cTn id="110" dur="1" fill="hold">
                                          <p:stCondLst>
                                            <p:cond delay="499"/>
                                          </p:stCondLst>
                                        </p:cTn>
                                        <p:tgtEl>
                                          <p:spTgt spid="4098"/>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70">
                                            <p:txEl>
                                              <p:pRg st="0" end="0"/>
                                            </p:txEl>
                                          </p:spTgt>
                                        </p:tgtEl>
                                      </p:cBhvr>
                                    </p:animEffect>
                                    <p:set>
                                      <p:cBhvr>
                                        <p:cTn id="119" dur="1" fill="hold">
                                          <p:stCondLst>
                                            <p:cond delay="499"/>
                                          </p:stCondLst>
                                        </p:cTn>
                                        <p:tgtEl>
                                          <p:spTgt spid="70">
                                            <p:txEl>
                                              <p:pRg st="0" end="0"/>
                                            </p:txEl>
                                          </p:spTgt>
                                        </p:tgtEl>
                                        <p:attrNameLst>
                                          <p:attrName>style.visibility</p:attrName>
                                        </p:attrNameLst>
                                      </p:cBhvr>
                                      <p:to>
                                        <p:strVal val="hidden"/>
                                      </p:to>
                                    </p:set>
                                  </p:childTnLst>
                                </p:cTn>
                              </p:par>
                              <p:par>
                                <p:cTn id="120" presetID="3" presetClass="exit" presetSubtype="10" fill="hold" grpId="1" nodeType="withEffect">
                                  <p:stCondLst>
                                    <p:cond delay="0"/>
                                  </p:stCondLst>
                                  <p:childTnLst>
                                    <p:animEffect transition="out" filter="blinds(horizontal)">
                                      <p:cBhvr>
                                        <p:cTn id="121" dur="500"/>
                                        <p:tgtEl>
                                          <p:spTgt spid="70">
                                            <p:txEl>
                                              <p:pRg st="1" end="1"/>
                                            </p:txEl>
                                          </p:spTgt>
                                        </p:tgtEl>
                                      </p:cBhvr>
                                    </p:animEffect>
                                    <p:set>
                                      <p:cBhvr>
                                        <p:cTn id="122" dur="1" fill="hold">
                                          <p:stCondLst>
                                            <p:cond delay="499"/>
                                          </p:stCondLst>
                                        </p:cTn>
                                        <p:tgtEl>
                                          <p:spTgt spid="70">
                                            <p:txEl>
                                              <p:pRg st="1" end="1"/>
                                            </p:txEl>
                                          </p:spTgt>
                                        </p:tgtEl>
                                        <p:attrNameLst>
                                          <p:attrName>style.visibility</p:attrName>
                                        </p:attrNameLst>
                                      </p:cBhvr>
                                      <p:to>
                                        <p:strVal val="hidden"/>
                                      </p:to>
                                    </p:set>
                                  </p:childTnLst>
                                </p:cTn>
                              </p:par>
                              <p:par>
                                <p:cTn id="123" presetID="3" presetClass="exit" presetSubtype="10" fill="hold" grpId="1" nodeType="withEffect">
                                  <p:stCondLst>
                                    <p:cond delay="0"/>
                                  </p:stCondLst>
                                  <p:childTnLst>
                                    <p:animEffect transition="out" filter="blinds(horizontal)">
                                      <p:cBhvr>
                                        <p:cTn id="124" dur="500"/>
                                        <p:tgtEl>
                                          <p:spTgt spid="70">
                                            <p:txEl>
                                              <p:pRg st="2" end="2"/>
                                            </p:txEl>
                                          </p:spTgt>
                                        </p:tgtEl>
                                      </p:cBhvr>
                                    </p:animEffect>
                                    <p:set>
                                      <p:cBhvr>
                                        <p:cTn id="125" dur="1" fill="hold">
                                          <p:stCondLst>
                                            <p:cond delay="499"/>
                                          </p:stCondLst>
                                        </p:cTn>
                                        <p:tgtEl>
                                          <p:spTgt spid="70">
                                            <p:txEl>
                                              <p:pRg st="2" end="2"/>
                                            </p:txEl>
                                          </p:spTgt>
                                        </p:tgtEl>
                                        <p:attrNameLst>
                                          <p:attrName>style.visibility</p:attrName>
                                        </p:attrNameLst>
                                      </p:cBhvr>
                                      <p:to>
                                        <p:strVal val="hidden"/>
                                      </p:to>
                                    </p:set>
                                  </p:childTnLst>
                                </p:cTn>
                              </p:par>
                              <p:par>
                                <p:cTn id="126" presetID="3" presetClass="exit" presetSubtype="10" fill="hold" grpId="1" nodeType="withEffect">
                                  <p:stCondLst>
                                    <p:cond delay="0"/>
                                  </p:stCondLst>
                                  <p:childTnLst>
                                    <p:animEffect transition="out" filter="blinds(horizontal)">
                                      <p:cBhvr>
                                        <p:cTn id="127" dur="500"/>
                                        <p:tgtEl>
                                          <p:spTgt spid="70">
                                            <p:txEl>
                                              <p:pRg st="3" end="3"/>
                                            </p:txEl>
                                          </p:spTgt>
                                        </p:tgtEl>
                                      </p:cBhvr>
                                    </p:animEffect>
                                    <p:set>
                                      <p:cBhvr>
                                        <p:cTn id="128" dur="1" fill="hold">
                                          <p:stCondLst>
                                            <p:cond delay="499"/>
                                          </p:stCondLst>
                                        </p:cTn>
                                        <p:tgtEl>
                                          <p:spTgt spid="70">
                                            <p:txEl>
                                              <p:pRg st="3" end="3"/>
                                            </p:txEl>
                                          </p:spTgt>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70">
                                            <p:txEl>
                                              <p:pRg st="4" end="4"/>
                                            </p:txEl>
                                          </p:spTgt>
                                        </p:tgtEl>
                                      </p:cBhvr>
                                    </p:animEffect>
                                    <p:set>
                                      <p:cBhvr>
                                        <p:cTn id="131" dur="1" fill="hold">
                                          <p:stCondLst>
                                            <p:cond delay="499"/>
                                          </p:stCondLst>
                                        </p:cTn>
                                        <p:tgtEl>
                                          <p:spTgt spid="70">
                                            <p:txEl>
                                              <p:pRg st="4" end="4"/>
                                            </p:txEl>
                                          </p:spTgt>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70">
                                            <p:bg/>
                                          </p:spTgt>
                                        </p:tgtEl>
                                      </p:cBhvr>
                                    </p:animEffect>
                                    <p:set>
                                      <p:cBhvr>
                                        <p:cTn id="134" dur="1" fill="hold">
                                          <p:stCondLst>
                                            <p:cond delay="499"/>
                                          </p:stCondLst>
                                        </p:cTn>
                                        <p:tgtEl>
                                          <p:spTgt spid="7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61" grpId="0" animBg="1"/>
      <p:bldP spid="63" grpId="0" animBg="1"/>
      <p:bldP spid="63" grpId="1" animBg="1"/>
      <p:bldP spid="63" grpId="2" animBg="1"/>
      <p:bldP spid="64" grpId="0" animBg="1"/>
      <p:bldP spid="64" grpId="1" animBg="1"/>
      <p:bldP spid="64" grpId="2" animBg="1"/>
      <p:bldP spid="67" grpId="0" animBg="1"/>
      <p:bldP spid="67" grpId="1" animBg="1"/>
      <p:bldP spid="68" grpId="0" animBg="1"/>
      <p:bldP spid="68" grpId="1" animBg="1"/>
      <p:bldP spid="69" grpId="0" animBg="1"/>
      <p:bldP spid="69" grpId="1" animBg="1"/>
      <p:bldP spid="69" grpId="2" animBg="1"/>
      <p:bldP spid="70" grpId="0" build="allAtOnce" animBg="1"/>
      <p:bldP spid="70" grpId="1" build="allAtOnce" animBg="1"/>
      <p:bldP spid="71" grpId="0" animBg="1"/>
      <p:bldP spid="71" grpId="1" animBg="1"/>
      <p:bldP spid="72" grpId="0" animBg="1"/>
      <p:bldP spid="7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61" name="Rectangle 60"/>
          <p:cNvSpPr/>
          <p:nvPr/>
        </p:nvSpPr>
        <p:spPr>
          <a:xfrm>
            <a:off x="2057400" y="17526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0" y="914400"/>
            <a:ext cx="9144000" cy="5943600"/>
          </a:xfrm>
          <a:prstGeom prst="rect">
            <a:avLst/>
          </a:prstGeom>
          <a:noFill/>
          <a:ln w="9525">
            <a:noFill/>
            <a:miter lim="800000"/>
            <a:headEnd/>
            <a:tailEnd/>
          </a:ln>
        </p:spPr>
      </p:pic>
      <p:sp>
        <p:nvSpPr>
          <p:cNvPr id="65" name="Rectangle 64"/>
          <p:cNvSpPr/>
          <p:nvPr/>
        </p:nvSpPr>
        <p:spPr>
          <a:xfrm>
            <a:off x="914400" y="6019800"/>
            <a:ext cx="3733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76400" y="26670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AND</a:t>
            </a:r>
          </a:p>
          <a:p>
            <a:pPr algn="ctr"/>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33333E-6 -1.11111E-6 L 3.33333E-6 0.21111 " pathEditMode="relative" rAng="0" ptsTypes="AA">
                                      <p:cBhvr>
                                        <p:cTn id="11" dur="2000" fill="hold"/>
                                        <p:tgtEl>
                                          <p:spTgt spid="61"/>
                                        </p:tgtEl>
                                        <p:attrNameLst>
                                          <p:attrName>ppt_x</p:attrName>
                                          <p:attrName>ppt_y</p:attrName>
                                        </p:attrNameLst>
                                      </p:cBhvr>
                                      <p:rCtr x="0" y="106"/>
                                    </p:animMotion>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blinds(horizontal)">
                                      <p:cBhvr>
                                        <p:cTn id="16" dur="5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linds(horizontal)">
                                      <p:cBhvr>
                                        <p:cTn id="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5" grpId="0" animBg="1"/>
      <p:bldP spid="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352800" y="2209800"/>
            <a:ext cx="1600200" cy="1828800"/>
          </a:xfrm>
          <a:prstGeom prst="rect">
            <a:avLst/>
          </a:prstGeom>
          <a:noFill/>
        </p:spPr>
      </p:pic>
      <p:sp>
        <p:nvSpPr>
          <p:cNvPr id="66" name="Rectangle 65"/>
          <p:cNvSpPr/>
          <p:nvPr/>
        </p:nvSpPr>
        <p:spPr>
          <a:xfrm>
            <a:off x="1752600" y="22098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Điều</a:t>
            </a:r>
            <a:r>
              <a:rPr lang="en-US" dirty="0" smtClean="0">
                <a:solidFill>
                  <a:srgbClr val="FF0000"/>
                </a:solidFill>
              </a:rPr>
              <a:t> </a:t>
            </a:r>
            <a:r>
              <a:rPr lang="en-US" dirty="0" err="1" smtClean="0">
                <a:solidFill>
                  <a:srgbClr val="FF0000"/>
                </a:solidFill>
              </a:rPr>
              <a:t>kiện</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vấn</a:t>
            </a:r>
            <a:r>
              <a:rPr lang="en-US" dirty="0" smtClean="0">
                <a:solidFill>
                  <a:srgbClr val="FF0000"/>
                </a:solidFill>
              </a:rPr>
              <a:t>:</a:t>
            </a:r>
          </a:p>
          <a:p>
            <a:r>
              <a:rPr lang="en-US" dirty="0" smtClean="0">
                <a:solidFill>
                  <a:schemeClr val="bg1"/>
                </a:solidFill>
              </a:rPr>
              <a:t>WHERE</a:t>
            </a:r>
          </a:p>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
        <p:nvSpPr>
          <p:cNvPr id="56" name="Rectangle 55"/>
          <p:cNvSpPr/>
          <p:nvPr/>
        </p:nvSpPr>
        <p:spPr>
          <a:xfrm>
            <a:off x="1600200" y="1828800"/>
            <a:ext cx="6248400" cy="464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Kết</a:t>
            </a:r>
            <a:r>
              <a:rPr lang="en-US" dirty="0" smtClean="0">
                <a:solidFill>
                  <a:srgbClr val="FF0000"/>
                </a:solidFill>
              </a:rPr>
              <a:t> </a:t>
            </a:r>
            <a:r>
              <a:rPr lang="en-US" dirty="0" err="1" smtClean="0">
                <a:solidFill>
                  <a:srgbClr val="FF0000"/>
                </a:solidFill>
              </a:rPr>
              <a:t>hợp</a:t>
            </a:r>
            <a:r>
              <a:rPr lang="en-US" dirty="0" smtClean="0">
                <a:solidFill>
                  <a:srgbClr val="FF0000"/>
                </a:solidFill>
              </a:rPr>
              <a:t> SELECT, FROM, WHERE:</a:t>
            </a:r>
          </a:p>
          <a:p>
            <a:endParaRPr lang="en-US" dirty="0" smtClean="0">
              <a:solidFill>
                <a:schemeClr val="bg1"/>
              </a:solidFill>
            </a:endParaRPr>
          </a:p>
          <a:p>
            <a:pPr algn="just"/>
            <a:r>
              <a:rPr lang="en-US" dirty="0" smtClean="0">
                <a:solidFill>
                  <a:schemeClr val="bg1"/>
                </a:solidFill>
              </a:rPr>
              <a:t>SELECT `Publication`.*</a:t>
            </a:r>
          </a:p>
          <a:p>
            <a:pPr algn="just"/>
            <a:endParaRPr lang="en-US" dirty="0" smtClean="0">
              <a:solidFill>
                <a:schemeClr val="bg1"/>
              </a:solidFill>
            </a:endParaRPr>
          </a:p>
          <a:p>
            <a:pPr algn="just"/>
            <a:r>
              <a:rPr lang="en-US" dirty="0" smtClean="0">
                <a:solidFill>
                  <a:schemeClr val="bg1"/>
                </a:solidFill>
              </a:rPr>
              <a:t>FROM</a:t>
            </a:r>
          </a:p>
          <a:p>
            <a:pPr algn="just"/>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pPr algn="just"/>
            <a:r>
              <a:rPr lang="en-US" dirty="0" err="1" smtClean="0">
                <a:solidFill>
                  <a:schemeClr val="bg1"/>
                </a:solidFill>
              </a:rPr>
              <a:t>Dblp_author_ref_new</a:t>
            </a:r>
            <a:r>
              <a:rPr lang="en-US" dirty="0" smtClean="0">
                <a:solidFill>
                  <a:schemeClr val="bg1"/>
                </a:solidFill>
              </a:rPr>
              <a:t> `Author`</a:t>
            </a:r>
          </a:p>
          <a:p>
            <a:pPr algn="just"/>
            <a:endParaRPr lang="en-US" dirty="0" smtClean="0">
              <a:solidFill>
                <a:schemeClr val="bg1"/>
              </a:solidFill>
            </a:endParaRPr>
          </a:p>
          <a:p>
            <a:pPr algn="just"/>
            <a:r>
              <a:rPr lang="en-US" dirty="0" smtClean="0">
                <a:solidFill>
                  <a:schemeClr val="bg1"/>
                </a:solidFill>
              </a:rPr>
              <a:t>WHERE</a:t>
            </a:r>
          </a:p>
          <a:p>
            <a:pPr algn="just"/>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55"/>
                                        </p:tgtEl>
                                      </p:cBhvr>
                                    </p:animEffect>
                                    <p:set>
                                      <p:cBhvr>
                                        <p:cTn id="23" dur="1" fill="hold">
                                          <p:stCondLst>
                                            <p:cond delay="499"/>
                                          </p:stCondLst>
                                        </p:cTn>
                                        <p:tgtEl>
                                          <p:spTgt spid="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6" grpId="0" animBg="1"/>
      <p:bldP spid="66" grpId="1" animBg="1"/>
      <p:bldP spid="56" grpId="0" animBg="1"/>
      <p:bldP spid="5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bước</a:t>
            </a:r>
            <a:r>
              <a:rPr lang="en-US" sz="2400" b="1" dirty="0" smtClean="0">
                <a:solidFill>
                  <a:schemeClr val="bg1"/>
                </a:solidFill>
              </a:rPr>
              <a:t>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xuất</a:t>
            </a:r>
            <a:r>
              <a:rPr lang="en-US" sz="2400" b="1" dirty="0" smtClean="0">
                <a:solidFill>
                  <a:schemeClr val="bg1"/>
                </a:solidFill>
              </a:rPr>
              <a:t> </a:t>
            </a:r>
            <a:r>
              <a:rPr lang="en-US" sz="2400" b="1" dirty="0" err="1" smtClean="0">
                <a:solidFill>
                  <a:schemeClr val="bg1"/>
                </a:solidFill>
              </a:rPr>
              <a:t>để</a:t>
            </a:r>
            <a:r>
              <a:rPr lang="en-US" sz="2400" b="1" dirty="0" smtClean="0">
                <a:solidFill>
                  <a:schemeClr val="bg1"/>
                </a:solidFill>
              </a:rPr>
              <a:t> </a:t>
            </a:r>
            <a:r>
              <a:rPr lang="en-US" sz="2400" b="1" dirty="0" err="1" smtClean="0">
                <a:solidFill>
                  <a:schemeClr val="bg1"/>
                </a:solidFill>
              </a:rPr>
              <a:t>xử</a:t>
            </a:r>
            <a:r>
              <a:rPr lang="en-US" sz="2400" b="1" dirty="0" smtClean="0">
                <a:solidFill>
                  <a:schemeClr val="bg1"/>
                </a:solidFill>
              </a:rPr>
              <a:t> </a:t>
            </a:r>
            <a:r>
              <a:rPr lang="en-US" sz="2400" b="1" dirty="0" err="1" smtClean="0">
                <a:solidFill>
                  <a:schemeClr val="bg1"/>
                </a:solidFill>
              </a:rPr>
              <a:t>lý</a:t>
            </a:r>
            <a:r>
              <a:rPr lang="en-US" sz="2400" b="1" dirty="0" smtClean="0">
                <a:solidFill>
                  <a:schemeClr val="bg1"/>
                </a:solidFill>
              </a:rPr>
              <a:t>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44" name="Group 140"/>
          <p:cNvGrpSpPr>
            <a:grpSpLocks/>
          </p:cNvGrpSpPr>
          <p:nvPr/>
        </p:nvGrpSpPr>
        <p:grpSpPr bwMode="auto">
          <a:xfrm>
            <a:off x="1600199" y="3886200"/>
            <a:ext cx="404519"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4419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r>
              <a:rPr lang="en-US" sz="2400" b="1" dirty="0" smtClean="0">
                <a:solidFill>
                  <a:schemeClr val="bg1"/>
                </a:solidFill>
              </a:rPr>
              <a:t> </a:t>
            </a:r>
            <a:r>
              <a:rPr lang="en-US" sz="2400" b="1" dirty="0" err="1" smtClean="0">
                <a:solidFill>
                  <a:schemeClr val="bg1"/>
                </a:solidFill>
              </a:rPr>
              <a:t>thực</a:t>
            </a:r>
            <a:r>
              <a:rPr lang="en-US" sz="2400" b="1" dirty="0" smtClean="0">
                <a:solidFill>
                  <a:schemeClr val="bg1"/>
                </a:solidFill>
              </a:rPr>
              <a:t> </a:t>
            </a:r>
            <a:r>
              <a:rPr lang="en-US" sz="2400" b="1" dirty="0" err="1" smtClean="0">
                <a:solidFill>
                  <a:schemeClr val="bg1"/>
                </a:solidFill>
              </a:rPr>
              <a:t>nghiệm</a:t>
            </a:r>
            <a:endParaRPr lang="en-US" sz="2400" b="1" dirty="0" smtClean="0">
              <a:solidFill>
                <a:schemeClr val="bg1"/>
              </a:solidFill>
            </a:endParaRPr>
          </a:p>
        </p:txBody>
      </p:sp>
      <p:grpSp>
        <p:nvGrpSpPr>
          <p:cNvPr id="67" name="Group 140"/>
          <p:cNvGrpSpPr>
            <a:grpSpLocks/>
          </p:cNvGrpSpPr>
          <p:nvPr/>
        </p:nvGrpSpPr>
        <p:grpSpPr bwMode="auto">
          <a:xfrm>
            <a:off x="1600199" y="4495800"/>
            <a:ext cx="404519"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0292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Kết</a:t>
            </a:r>
            <a:r>
              <a:rPr lang="en-US" sz="2400" b="1" dirty="0" smtClean="0">
                <a:solidFill>
                  <a:schemeClr val="bg1"/>
                </a:solidFill>
              </a:rPr>
              <a:t> </a:t>
            </a:r>
            <a:r>
              <a:rPr lang="en-US" sz="2400" b="1" dirty="0" err="1" smtClean="0">
                <a:solidFill>
                  <a:schemeClr val="bg1"/>
                </a:solidFill>
              </a:rPr>
              <a:t>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smtClean="0">
              <a:solidFill>
                <a:schemeClr val="bg1"/>
              </a:solidFill>
            </a:endParaRPr>
          </a:p>
        </p:txBody>
      </p:sp>
      <p:grpSp>
        <p:nvGrpSpPr>
          <p:cNvPr id="75" name="Group 140"/>
          <p:cNvGrpSpPr>
            <a:grpSpLocks/>
          </p:cNvGrpSpPr>
          <p:nvPr/>
        </p:nvGrpSpPr>
        <p:grpSpPr bwMode="auto">
          <a:xfrm>
            <a:off x="1600199" y="5105400"/>
            <a:ext cx="404519"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blinds(horizontal)">
                                      <p:cBhvr>
                                        <p:cTn id="53" dur="500"/>
                                        <p:tgtEl>
                                          <p:spTgt spid="74"/>
                                        </p:tgtEl>
                                      </p:cBhvr>
                                    </p:animEffect>
                                  </p:childTnLst>
                                </p:cTn>
                              </p:par>
                              <p:par>
                                <p:cTn id="54" presetID="3" presetClass="entr" presetSubtype="10"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blinds(horizontal)">
                                      <p:cBhvr>
                                        <p:cTn id="5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35" grpId="0" animBg="1"/>
      <p:bldP spid="43" grpId="0" animBg="1"/>
      <p:bldP spid="58" grpId="0" animBg="1"/>
      <p:bldP spid="66"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Nguyên</a:t>
            </a:r>
            <a:r>
              <a:rPr lang="en-US" sz="2200" dirty="0" smtClean="0"/>
              <a:t> </a:t>
            </a:r>
            <a:r>
              <a:rPr lang="en-US" sz="2200" dirty="0" err="1" smtClean="0"/>
              <a:t>nhân</a:t>
            </a:r>
            <a:r>
              <a:rPr lang="en-US" sz="2200" dirty="0" smtClean="0"/>
              <a:t> :</a:t>
            </a:r>
          </a:p>
          <a:p>
            <a:pPr lvl="1" algn="just"/>
            <a:r>
              <a:rPr lang="en-US" sz="1800" dirty="0" err="1" smtClean="0"/>
              <a:t>Nhãn</a:t>
            </a:r>
            <a:r>
              <a:rPr lang="en-US" sz="1800" dirty="0" smtClean="0"/>
              <a:t> </a:t>
            </a:r>
            <a:r>
              <a:rPr lang="en-US" sz="1800" dirty="0" err="1" smtClean="0"/>
              <a:t>từ</a:t>
            </a:r>
            <a:r>
              <a:rPr lang="en-US" sz="1800" dirty="0" smtClean="0"/>
              <a:t> </a:t>
            </a:r>
            <a:r>
              <a:rPr lang="en-US" sz="1800" dirty="0" err="1" smtClean="0"/>
              <a:t>loại</a:t>
            </a:r>
            <a:endParaRPr lang="en-US" sz="1800" dirty="0" smtClean="0"/>
          </a:p>
          <a:p>
            <a:pPr lvl="1" algn="just"/>
            <a:r>
              <a:rPr lang="en-US" sz="1800" dirty="0" err="1" smtClean="0"/>
              <a:t>Loại</a:t>
            </a:r>
            <a:r>
              <a:rPr lang="en-US" sz="1800" dirty="0" smtClean="0"/>
              <a:t> </a:t>
            </a:r>
            <a:r>
              <a:rPr lang="en-US" sz="1800" dirty="0" err="1" smtClean="0"/>
              <a:t>câu</a:t>
            </a:r>
            <a:r>
              <a:rPr lang="en-US" sz="1800" dirty="0" smtClean="0"/>
              <a:t> </a:t>
            </a:r>
            <a:r>
              <a:rPr lang="en-US" sz="1800" dirty="0" err="1" smtClean="0"/>
              <a:t>hỏi</a:t>
            </a:r>
            <a:r>
              <a:rPr lang="en-US" sz="1800" dirty="0" smtClean="0"/>
              <a:t> </a:t>
            </a:r>
          </a:p>
          <a:p>
            <a:pPr lvl="1" algn="just"/>
            <a:r>
              <a:rPr lang="en-US" sz="1800" dirty="0" err="1" smtClean="0"/>
              <a:t>Nhập</a:t>
            </a:r>
            <a:r>
              <a:rPr lang="en-US" sz="1800" dirty="0" smtClean="0"/>
              <a:t> </a:t>
            </a:r>
            <a:r>
              <a:rPr lang="en-US" sz="1800" dirty="0" err="1" smtClean="0"/>
              <a:t>nhằng</a:t>
            </a:r>
            <a:r>
              <a:rPr lang="en-US" sz="1800" dirty="0" smtClean="0"/>
              <a:t> </a:t>
            </a:r>
            <a:r>
              <a:rPr lang="en-US" sz="1800" dirty="0" err="1" smtClean="0"/>
              <a:t>ngữ</a:t>
            </a:r>
            <a:r>
              <a:rPr lang="en-US" sz="1800" dirty="0" smtClean="0"/>
              <a:t> </a:t>
            </a:r>
            <a:r>
              <a:rPr lang="en-US" sz="1800" dirty="0" err="1" smtClean="0"/>
              <a:t>nghĩa</a:t>
            </a:r>
            <a:endParaRPr lang="en-US" sz="1800" dirty="0" smtClean="0"/>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371600"/>
        </p:xfrm>
        <a:graphic>
          <a:graphicData uri="http://schemas.openxmlformats.org/drawingml/2006/table">
            <a:tbl>
              <a:tblPr/>
              <a:tblGrid>
                <a:gridCol w="3048000"/>
                <a:gridCol w="3048000"/>
              </a:tblGrid>
              <a:tr h="4572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en-US" sz="2200" dirty="0" err="1" smtClean="0"/>
              <a:t>Kết</a:t>
            </a:r>
            <a:r>
              <a:rPr lang="en-US" sz="2200" dirty="0" smtClean="0"/>
              <a:t> </a:t>
            </a:r>
            <a:r>
              <a:rPr lang="en-US" sz="2200" dirty="0" err="1" smtClean="0"/>
              <a:t>luận</a:t>
            </a:r>
            <a:r>
              <a:rPr lang="en-US" sz="2200" dirty="0" smtClean="0"/>
              <a:t>:</a:t>
            </a:r>
          </a:p>
          <a:p>
            <a:pPr lvl="1" algn="just"/>
            <a:r>
              <a:rPr lang="en-US" sz="1800" dirty="0" err="1" smtClean="0"/>
              <a:t>Xây</a:t>
            </a:r>
            <a:r>
              <a:rPr lang="en-US" sz="1800" dirty="0" smtClean="0"/>
              <a:t> </a:t>
            </a:r>
            <a:r>
              <a:rPr lang="en-US" sz="1800" dirty="0" err="1" smtClean="0"/>
              <a:t>dựng</a:t>
            </a:r>
            <a:r>
              <a:rPr lang="en-US" sz="1800" dirty="0" smtClean="0"/>
              <a:t> </a:t>
            </a:r>
            <a:r>
              <a:rPr lang="en-US" sz="1800" dirty="0" err="1" smtClean="0"/>
              <a:t>một</a:t>
            </a:r>
            <a:r>
              <a:rPr lang="en-US" sz="1800" dirty="0" smtClean="0"/>
              <a:t> </a:t>
            </a:r>
            <a:r>
              <a:rPr lang="en-US" sz="1800" dirty="0" err="1" smtClean="0"/>
              <a:t>giao</a:t>
            </a:r>
            <a:r>
              <a:rPr lang="en-US" sz="1800" dirty="0" smtClean="0"/>
              <a:t> </a:t>
            </a:r>
            <a:r>
              <a:rPr lang="en-US" sz="1800" dirty="0" err="1" smtClean="0"/>
              <a:t>diện</a:t>
            </a:r>
            <a:r>
              <a:rPr lang="vi-VN" sz="1800" dirty="0" smtClean="0"/>
              <a:t> hỏi đáp </a:t>
            </a:r>
            <a:r>
              <a:rPr lang="en-US" sz="1800" dirty="0" err="1" smtClean="0"/>
              <a:t>giúp</a:t>
            </a:r>
            <a:r>
              <a:rPr lang="en-US" sz="1800" dirty="0" smtClean="0"/>
              <a:t> </a:t>
            </a:r>
            <a:r>
              <a:rPr lang="en-US" sz="1800" dirty="0" err="1" smtClean="0"/>
              <a:t>người</a:t>
            </a:r>
            <a:r>
              <a:rPr lang="en-US" sz="1800" dirty="0" smtClean="0"/>
              <a:t> </a:t>
            </a:r>
            <a:r>
              <a:rPr lang="en-US" sz="1800" dirty="0" err="1" smtClean="0"/>
              <a:t>dùng</a:t>
            </a:r>
            <a:r>
              <a:rPr lang="en-US" sz="1800" dirty="0" smtClean="0"/>
              <a:t> </a:t>
            </a:r>
            <a:r>
              <a:rPr lang="en-US" sz="1800" dirty="0" err="1" smtClean="0"/>
              <a:t>kiếm</a:t>
            </a:r>
            <a:r>
              <a:rPr lang="en-US" sz="1800" dirty="0" smtClean="0"/>
              <a:t> </a:t>
            </a:r>
            <a:r>
              <a:rPr lang="en-US" sz="1800" dirty="0" err="1" smtClean="0"/>
              <a:t>các</a:t>
            </a:r>
            <a:r>
              <a:rPr lang="en-US" sz="1800" dirty="0" smtClean="0"/>
              <a:t> </a:t>
            </a:r>
            <a:r>
              <a:rPr lang="en-US" sz="1800" dirty="0" err="1" smtClean="0"/>
              <a:t>bài</a:t>
            </a:r>
            <a:r>
              <a:rPr lang="en-US" sz="1800" dirty="0" smtClean="0"/>
              <a:t> </a:t>
            </a:r>
            <a:r>
              <a:rPr lang="en-US" sz="1800" dirty="0" err="1" smtClean="0"/>
              <a:t>báo</a:t>
            </a:r>
            <a:r>
              <a:rPr lang="en-US" sz="1800" dirty="0" smtClean="0"/>
              <a:t> </a:t>
            </a:r>
            <a:r>
              <a:rPr lang="en-US" sz="1800" dirty="0" err="1" smtClean="0"/>
              <a:t>khoa</a:t>
            </a:r>
            <a:r>
              <a:rPr lang="en-US" sz="1800" dirty="0" smtClean="0"/>
              <a:t> </a:t>
            </a:r>
            <a:r>
              <a:rPr lang="en-US" sz="1800" dirty="0" err="1" smtClean="0"/>
              <a:t>học</a:t>
            </a:r>
            <a:r>
              <a:rPr lang="en-US" sz="1800" dirty="0" smtClean="0"/>
              <a:t>.</a:t>
            </a:r>
          </a:p>
          <a:p>
            <a:pPr lvl="1" algn="just"/>
            <a:r>
              <a:rPr lang="en-US" sz="1800" dirty="0" smtClean="0"/>
              <a:t>V</a:t>
            </a:r>
            <a:r>
              <a:rPr lang="vi-VN" sz="1800" dirty="0" smtClean="0"/>
              <a:t>iệc sử dụng một câu hỏi dưới dạng ngôn ngữ tự nhiên để tìm kiếm một thông tin hay tài liệu nào đó có th</a:t>
            </a:r>
            <a:r>
              <a:rPr lang="en-US" sz="1800" dirty="0" smtClean="0"/>
              <a:t>ể</a:t>
            </a:r>
            <a:r>
              <a:rPr lang="vi-VN" sz="1800" dirty="0" smtClean="0"/>
              <a:t> sẽ là một phương pháp tìm kiếm trong tương tai</a:t>
            </a:r>
            <a:endParaRPr lang="en-US" sz="1800" dirty="0" smtClean="0"/>
          </a:p>
          <a:p>
            <a:pPr algn="just"/>
            <a:r>
              <a:rPr lang="en-US" sz="2200" dirty="0" err="1" smtClean="0"/>
              <a:t>Kinh</a:t>
            </a:r>
            <a:r>
              <a:rPr lang="en-US" sz="2200" dirty="0" smtClean="0"/>
              <a:t> </a:t>
            </a:r>
            <a:r>
              <a:rPr lang="en-US" sz="2200" dirty="0" err="1" smtClean="0"/>
              <a:t>nghiệm</a:t>
            </a:r>
            <a:endParaRPr lang="en-US" sz="2200" dirty="0" smtClean="0"/>
          </a:p>
          <a:p>
            <a:pPr lvl="1" algn="just"/>
            <a:r>
              <a:rPr lang="en-US" sz="1800" dirty="0" err="1" smtClean="0"/>
              <a:t>Làm</a:t>
            </a:r>
            <a:r>
              <a:rPr lang="en-US" sz="1800" dirty="0" smtClean="0"/>
              <a:t> </a:t>
            </a:r>
            <a:r>
              <a:rPr lang="en-US" sz="1800" dirty="0" err="1" smtClean="0"/>
              <a:t>việc</a:t>
            </a:r>
            <a:r>
              <a:rPr lang="en-US" sz="1800" dirty="0" smtClean="0"/>
              <a:t> </a:t>
            </a:r>
            <a:r>
              <a:rPr lang="en-US" sz="1800" dirty="0" err="1" smtClean="0"/>
              <a:t>nhóm</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nhóm</a:t>
            </a:r>
            <a:r>
              <a:rPr lang="en-US" sz="1800" dirty="0" smtClean="0"/>
              <a:t> </a:t>
            </a:r>
            <a:r>
              <a:rPr lang="en-US" sz="1800" dirty="0" err="1" smtClean="0"/>
              <a:t>với</a:t>
            </a:r>
            <a:r>
              <a:rPr lang="en-US" sz="1800" dirty="0" smtClean="0"/>
              <a:t> </a:t>
            </a:r>
            <a:r>
              <a:rPr lang="en-US" sz="1800" dirty="0" err="1" smtClean="0"/>
              <a:t>quy</a:t>
            </a:r>
            <a:r>
              <a:rPr lang="en-US" sz="1800" dirty="0" smtClean="0"/>
              <a:t> </a:t>
            </a:r>
            <a:r>
              <a:rPr lang="en-US" sz="1800" dirty="0" err="1" smtClean="0"/>
              <a:t>trình</a:t>
            </a:r>
            <a:r>
              <a:rPr lang="en-US" sz="1800" dirty="0" smtClean="0"/>
              <a:t> Agile. </a:t>
            </a:r>
            <a:r>
              <a:rPr lang="en-US" sz="1800" dirty="0" err="1" smtClean="0"/>
              <a:t>Quản</a:t>
            </a:r>
            <a:r>
              <a:rPr lang="en-US" sz="1800" dirty="0" smtClean="0"/>
              <a:t> </a:t>
            </a:r>
            <a:r>
              <a:rPr lang="en-US" sz="1800" dirty="0" err="1" smtClean="0"/>
              <a:t>lý</a:t>
            </a:r>
            <a:r>
              <a:rPr lang="en-US" sz="1800" dirty="0" smtClean="0"/>
              <a:t> source code </a:t>
            </a:r>
            <a:r>
              <a:rPr lang="en-US" sz="1800" dirty="0" err="1" smtClean="0"/>
              <a:t>bằng</a:t>
            </a:r>
            <a:r>
              <a:rPr lang="en-US" sz="1800" dirty="0" smtClean="0"/>
              <a:t> SVN.</a:t>
            </a:r>
          </a:p>
          <a:p>
            <a:pPr lvl="1" algn="just"/>
            <a:r>
              <a:rPr lang="en-US" sz="1800" dirty="0" err="1" smtClean="0"/>
              <a:t>Biết</a:t>
            </a:r>
            <a:r>
              <a:rPr lang="en-US" sz="1800" dirty="0" smtClean="0"/>
              <a:t> </a:t>
            </a:r>
            <a:r>
              <a:rPr lang="en-US" sz="1800" dirty="0" err="1" smtClean="0"/>
              <a:t>thêm</a:t>
            </a:r>
            <a:r>
              <a:rPr lang="en-US" sz="1800" dirty="0" smtClean="0"/>
              <a:t> </a:t>
            </a:r>
            <a:r>
              <a:rPr lang="en-US" sz="1800" dirty="0" err="1" smtClean="0"/>
              <a:t>về</a:t>
            </a:r>
            <a:r>
              <a:rPr lang="en-US" sz="1800" dirty="0" smtClean="0"/>
              <a:t> Struts Framework, Hibernate, </a:t>
            </a:r>
            <a:r>
              <a:rPr lang="en-US" sz="1800" dirty="0" err="1" smtClean="0"/>
              <a:t>Wordnet</a:t>
            </a:r>
            <a:r>
              <a:rPr lang="en-US" sz="1800" dirty="0" smtClean="0"/>
              <a:t>, </a:t>
            </a:r>
            <a:r>
              <a:rPr lang="en-US" sz="1800" dirty="0" err="1" smtClean="0"/>
              <a:t>OpenNLP</a:t>
            </a:r>
            <a:r>
              <a:rPr lang="en-US" sz="1800" dirty="0" smtClean="0"/>
              <a:t>.</a:t>
            </a:r>
          </a:p>
          <a:p>
            <a:pPr algn="just"/>
            <a:r>
              <a:rPr lang="en-US" sz="2200" dirty="0" err="1" smtClean="0"/>
              <a:t>Hướng</a:t>
            </a:r>
            <a:r>
              <a:rPr lang="en-US" sz="2200" dirty="0" smtClean="0"/>
              <a:t> </a:t>
            </a:r>
            <a:r>
              <a:rPr lang="en-US" sz="2200" dirty="0" err="1" smtClean="0"/>
              <a:t>phát</a:t>
            </a:r>
            <a:r>
              <a:rPr lang="en-US" sz="2200" dirty="0" smtClean="0"/>
              <a:t> </a:t>
            </a:r>
            <a:r>
              <a:rPr lang="en-US" sz="2200" dirty="0" err="1" smtClean="0"/>
              <a:t>triển</a:t>
            </a:r>
            <a:r>
              <a:rPr lang="en-US" sz="2200" dirty="0" smtClean="0"/>
              <a:t>:</a:t>
            </a:r>
          </a:p>
          <a:p>
            <a:pPr lvl="1" algn="just"/>
            <a:r>
              <a:rPr lang="en-US" sz="1800" dirty="0" smtClean="0"/>
              <a:t>So </a:t>
            </a:r>
            <a:r>
              <a:rPr lang="en-US" sz="1800" dirty="0" err="1" smtClean="0"/>
              <a:t>sánh</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r>
              <a:rPr lang="en-US" sz="1800" dirty="0" smtClean="0"/>
              <a:t> </a:t>
            </a:r>
            <a:r>
              <a:rPr lang="en-US" sz="1800" dirty="0" err="1" smtClean="0"/>
              <a:t>với</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hiện</a:t>
            </a:r>
            <a:r>
              <a:rPr lang="en-US" sz="1800" dirty="0" smtClean="0"/>
              <a:t> </a:t>
            </a:r>
            <a:r>
              <a:rPr lang="en-US" sz="1800" dirty="0" err="1" smtClean="0"/>
              <a:t>tại</a:t>
            </a:r>
            <a:r>
              <a:rPr lang="en-US" sz="1800" dirty="0" smtClean="0"/>
              <a:t>.</a:t>
            </a:r>
          </a:p>
          <a:p>
            <a:pPr lvl="1" algn="just"/>
            <a:r>
              <a:rPr lang="en-US" sz="1800" dirty="0" err="1" smtClean="0"/>
              <a:t>Cải</a:t>
            </a:r>
            <a:r>
              <a:rPr lang="en-US" sz="1800" dirty="0" smtClean="0"/>
              <a:t> </a:t>
            </a:r>
            <a:r>
              <a:rPr lang="en-US" sz="1800" dirty="0" err="1" smtClean="0"/>
              <a:t>tiến</a:t>
            </a:r>
            <a:r>
              <a:rPr lang="en-US" sz="1800" dirty="0" smtClean="0"/>
              <a:t> </a:t>
            </a:r>
            <a:r>
              <a:rPr lang="en-US" sz="1800" dirty="0" err="1" smtClean="0"/>
              <a:t>độ</a:t>
            </a:r>
            <a:r>
              <a:rPr lang="en-US" sz="1800" dirty="0" smtClean="0"/>
              <a:t> </a:t>
            </a:r>
            <a:r>
              <a:rPr lang="en-US" sz="1800" dirty="0" err="1" smtClean="0"/>
              <a:t>chính</a:t>
            </a:r>
            <a:r>
              <a:rPr lang="en-US" sz="1800" dirty="0" smtClean="0"/>
              <a:t> </a:t>
            </a:r>
            <a:r>
              <a:rPr lang="en-US" sz="1800" dirty="0" err="1" smtClean="0"/>
              <a:t>xác</a:t>
            </a:r>
            <a:r>
              <a:rPr lang="en-US" sz="1800" dirty="0" smtClean="0"/>
              <a:t> </a:t>
            </a:r>
            <a:r>
              <a:rPr lang="en-US" sz="1800" dirty="0" err="1" smtClean="0"/>
              <a:t>khi</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1" algn="just"/>
            <a:r>
              <a:rPr lang="en-US" sz="1800" dirty="0" err="1" smtClean="0"/>
              <a:t>Mô</a:t>
            </a:r>
            <a:r>
              <a:rPr lang="en-US" sz="1800" dirty="0" smtClean="0"/>
              <a:t> </a:t>
            </a:r>
            <a:r>
              <a:rPr lang="en-US" sz="1800" dirty="0" err="1" smtClean="0"/>
              <a:t>đun</a:t>
            </a:r>
            <a:r>
              <a:rPr lang="en-US" sz="1800" dirty="0" smtClean="0"/>
              <a:t> g</a:t>
            </a:r>
            <a:r>
              <a:rPr lang="vi-VN" sz="1800" dirty="0" smtClean="0"/>
              <a:t>ợi ý các câu hỏi tương tự cho người dùng</a:t>
            </a:r>
            <a:r>
              <a:rPr lang="en-US" sz="1800" dirty="0" smtClean="0"/>
              <a:t>.</a:t>
            </a:r>
          </a:p>
          <a:p>
            <a:pPr lvl="1" algn="just"/>
            <a:r>
              <a:rPr lang="vi-VN" sz="1800" dirty="0" smtClean="0"/>
              <a:t>Mô-đun có thể chỉnh lỗi chính tả khi người dùng nhập sai chính tả</a:t>
            </a:r>
            <a:r>
              <a:rPr lang="en-US" sz="1800" dirty="0" smtClean="0"/>
              <a:t>.</a:t>
            </a:r>
          </a:p>
          <a:p>
            <a:pPr lvl="1" algn="just"/>
            <a:endParaRPr lang="en-US" sz="2200" dirty="0" smtClean="0"/>
          </a:p>
          <a:p>
            <a:pPr algn="just"/>
            <a:endParaRPr lang="en-US" sz="2200" dirty="0" smtClean="0"/>
          </a:p>
          <a:p>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r>
              <a:rPr lang="en-US" sz="1600" dirty="0" smtClean="0"/>
              <a:t>[8] TREC </a:t>
            </a:r>
            <a:r>
              <a:rPr lang="en-US" sz="1600" dirty="0" smtClean="0">
                <a:hlinkClick r:id="rId3"/>
              </a:rPr>
              <a:t>http://trec.nist.gov/</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1676400"/>
            <a:ext cx="3810000" cy="990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lvl="1" algn="just"/>
            <a:r>
              <a:rPr lang="en-US" sz="1800" dirty="0" err="1" smtClean="0"/>
              <a:t>Từ</a:t>
            </a:r>
            <a:r>
              <a:rPr lang="en-US" sz="1800" dirty="0" smtClean="0"/>
              <a:t> </a:t>
            </a:r>
            <a:r>
              <a:rPr lang="en-US" sz="1800" dirty="0" err="1" smtClean="0"/>
              <a:t>khóa</a:t>
            </a:r>
            <a:endParaRPr lang="en-US" sz="1800" dirty="0" smtClean="0"/>
          </a:p>
          <a:p>
            <a:pPr lvl="1" algn="just"/>
            <a:r>
              <a:rPr lang="en-US" sz="1800" dirty="0" err="1" smtClean="0"/>
              <a:t>Câu</a:t>
            </a:r>
            <a:r>
              <a:rPr lang="en-US" sz="1800" dirty="0" smtClean="0"/>
              <a:t> </a:t>
            </a:r>
            <a:r>
              <a:rPr lang="en-US" sz="1800" dirty="0" err="1" smtClean="0"/>
              <a:t>hỏi</a:t>
            </a:r>
            <a:endParaRPr lang="en-US" sz="1800" dirty="0" smtClean="0"/>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endParaRPr lang="en-US" sz="2200" dirty="0" smtClean="0"/>
          </a:p>
          <a:p>
            <a:pPr lvl="1"/>
            <a:r>
              <a:rPr lang="en-US" sz="1800" dirty="0" smtClean="0"/>
              <a:t>T</a:t>
            </a:r>
            <a:r>
              <a:rPr lang="vi-VN" sz="1800" dirty="0" smtClean="0"/>
              <a:t>ạo bằng tay </a:t>
            </a:r>
            <a:endParaRPr lang="en-US" sz="1800" dirty="0" smtClean="0"/>
          </a:p>
          <a:p>
            <a:pPr lvl="1"/>
            <a:r>
              <a:rPr lang="en-US" sz="1800" dirty="0" smtClean="0"/>
              <a:t>T</a:t>
            </a:r>
            <a:r>
              <a:rPr lang="vi-VN" sz="1800" dirty="0" smtClean="0"/>
              <a:t>ham khảo trên một số mẫu câu của TREC</a:t>
            </a:r>
            <a:r>
              <a:rPr lang="en-US" sz="1800" dirty="0" smtClean="0"/>
              <a:t> [8]</a:t>
            </a:r>
            <a:r>
              <a:rPr lang="vi-VN" sz="1800" dirty="0" smtClean="0"/>
              <a:t>.</a:t>
            </a:r>
            <a:endParaRPr lang="en-US" sz="18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r>
              <a:rPr lang="vi-VN" sz="2200" dirty="0" smtClean="0"/>
              <a:t>Hệ thống hỏi đáp của Weal Salloum [</a:t>
            </a:r>
            <a:r>
              <a:rPr lang="en-US" sz="2200" dirty="0" smtClean="0"/>
              <a:t>4</a:t>
            </a:r>
            <a:r>
              <a:rPr lang="vi-VN" sz="2200" dirty="0" smtClean="0"/>
              <a:t>] và Lorand Dali [</a:t>
            </a:r>
            <a:r>
              <a:rPr lang="en-US" sz="2200" dirty="0" smtClean="0"/>
              <a:t>3</a:t>
            </a:r>
            <a:r>
              <a:rPr lang="vi-VN" sz="2200" dirty="0" smtClean="0"/>
              <a:t>].</a:t>
            </a:r>
            <a:endParaRPr lang="en-US" sz="2200" dirty="0" smtClean="0"/>
          </a:p>
          <a:p>
            <a:pPr lvl="1"/>
            <a:r>
              <a:rPr lang="en-US" sz="1800" dirty="0" err="1" smtClean="0"/>
              <a:t>Hỏi</a:t>
            </a:r>
            <a:r>
              <a:rPr lang="en-US" sz="1800" dirty="0" smtClean="0"/>
              <a:t> </a:t>
            </a:r>
            <a:r>
              <a:rPr lang="en-US" sz="1800" dirty="0" err="1" smtClean="0"/>
              <a:t>đáp</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thông</a:t>
            </a:r>
            <a:r>
              <a:rPr lang="en-US" sz="1800" dirty="0" smtClean="0"/>
              <a:t> tin </a:t>
            </a:r>
            <a:r>
              <a:rPr lang="en-US" sz="1800" dirty="0" err="1" smtClean="0"/>
              <a:t>chung</a:t>
            </a:r>
            <a:r>
              <a:rPr lang="en-US" sz="1800" dirty="0" smtClean="0"/>
              <a:t>.</a:t>
            </a:r>
          </a:p>
          <a:p>
            <a:pPr lvl="1"/>
            <a:r>
              <a:rPr lang="en-US" sz="1800" dirty="0" err="1" smtClean="0"/>
              <a:t>Dữ</a:t>
            </a:r>
            <a:r>
              <a:rPr lang="en-US" sz="1800" dirty="0" smtClean="0"/>
              <a:t> </a:t>
            </a:r>
            <a:r>
              <a:rPr lang="en-US" sz="1800" dirty="0" err="1" smtClean="0"/>
              <a:t>liệu</a:t>
            </a:r>
            <a:r>
              <a:rPr lang="en-US" sz="1800" dirty="0" smtClean="0"/>
              <a:t> </a:t>
            </a:r>
            <a:r>
              <a:rPr lang="en-US" sz="1800" dirty="0" err="1" smtClean="0"/>
              <a:t>là</a:t>
            </a:r>
            <a:r>
              <a:rPr lang="en-US" sz="1800" dirty="0" smtClean="0"/>
              <a:t> </a:t>
            </a:r>
            <a:r>
              <a:rPr lang="en-US" sz="1800" dirty="0" err="1" smtClean="0"/>
              <a:t>các</a:t>
            </a:r>
            <a:r>
              <a:rPr lang="en-US" sz="1800" dirty="0" smtClean="0"/>
              <a:t> </a:t>
            </a:r>
            <a:r>
              <a:rPr lang="en-US" sz="1800" dirty="0" err="1" smtClean="0"/>
              <a:t>tài</a:t>
            </a:r>
            <a:r>
              <a:rPr lang="en-US" sz="1800" dirty="0" smtClean="0"/>
              <a:t> </a:t>
            </a:r>
            <a:r>
              <a:rPr lang="en-US" sz="1800" dirty="0" err="1" smtClean="0"/>
              <a:t>liệu</a:t>
            </a:r>
            <a:r>
              <a:rPr lang="en-US" sz="1800" dirty="0" smtClean="0"/>
              <a:t>, </a:t>
            </a:r>
            <a:r>
              <a:rPr lang="en-US" sz="1800" dirty="0" err="1" smtClean="0"/>
              <a:t>văn</a:t>
            </a:r>
            <a:r>
              <a:rPr lang="en-US" sz="1800" dirty="0" smtClean="0"/>
              <a:t> </a:t>
            </a:r>
            <a:r>
              <a:rPr lang="en-US" sz="1800" dirty="0" err="1" smtClean="0"/>
              <a:t>bản</a:t>
            </a:r>
            <a:r>
              <a:rPr lang="en-US" sz="1800" dirty="0" smtClean="0"/>
              <a:t>.</a:t>
            </a:r>
          </a:p>
          <a:p>
            <a:pPr lvl="1"/>
            <a:r>
              <a:rPr lang="en-US" sz="1800" dirty="0" err="1" smtClean="0"/>
              <a:t>Câu</a:t>
            </a:r>
            <a:r>
              <a:rPr lang="en-US" sz="1800" dirty="0" smtClean="0"/>
              <a:t> </a:t>
            </a:r>
            <a:r>
              <a:rPr lang="en-US" sz="1800" dirty="0" err="1" smtClean="0"/>
              <a:t>hỏi</a:t>
            </a:r>
            <a:r>
              <a:rPr lang="en-US" sz="1800" dirty="0" smtClean="0"/>
              <a:t> </a:t>
            </a:r>
            <a:r>
              <a:rPr lang="en-US" sz="1800" dirty="0" err="1" smtClean="0"/>
              <a:t>được</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thành</a:t>
            </a:r>
            <a:r>
              <a:rPr lang="en-US" sz="1800" dirty="0" smtClean="0"/>
              <a:t> </a:t>
            </a:r>
            <a:r>
              <a:rPr lang="en-US" sz="1800" dirty="0" err="1" smtClean="0"/>
              <a:t>các</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cú</a:t>
            </a:r>
            <a:r>
              <a:rPr lang="en-US" sz="1800" dirty="0" smtClean="0"/>
              <a:t> </a:t>
            </a:r>
            <a:r>
              <a:rPr lang="en-US" sz="1800" dirty="0" err="1" smtClean="0"/>
              <a:t>pháp</a:t>
            </a:r>
            <a:r>
              <a:rPr lang="en-US" sz="1800" dirty="0" smtClean="0"/>
              <a:t> [5]</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ít</a:t>
            </a:r>
            <a:r>
              <a:rPr lang="en-US" sz="1800" dirty="0" smtClean="0"/>
              <a:t> </a:t>
            </a:r>
            <a:r>
              <a:rPr lang="en-US" sz="1800" dirty="0" err="1" smtClean="0"/>
              <a:t>phụ</a:t>
            </a:r>
            <a:r>
              <a:rPr lang="en-US" sz="1800" dirty="0" smtClean="0"/>
              <a:t> </a:t>
            </a:r>
            <a:r>
              <a:rPr lang="en-US" sz="1800" dirty="0" err="1" smtClean="0"/>
              <a:t>thuộc</a:t>
            </a:r>
            <a:r>
              <a:rPr lang="en-US" sz="1800" dirty="0" smtClean="0"/>
              <a:t> </a:t>
            </a:r>
            <a:r>
              <a:rPr lang="en-US" sz="1800" dirty="0" err="1" smtClean="0"/>
              <a:t>cú</a:t>
            </a:r>
            <a:r>
              <a:rPr lang="en-US" sz="1800" dirty="0" smtClean="0"/>
              <a:t> </a:t>
            </a:r>
            <a:r>
              <a:rPr lang="en-US" sz="1800" dirty="0" err="1" smtClean="0"/>
              <a:t>pháp</a:t>
            </a:r>
            <a:r>
              <a:rPr lang="en-US" sz="1800" dirty="0" smtClean="0"/>
              <a:t> [2]</a:t>
            </a:r>
          </a:p>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r>
              <a:rPr lang="en-US" sz="2200" dirty="0" smtClean="0"/>
              <a:t> [1]</a:t>
            </a:r>
          </a:p>
          <a:p>
            <a:endParaRPr lang="vi-VN" sz="2200" dirty="0" smtClean="0"/>
          </a:p>
        </p:txBody>
      </p:sp>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lgn="just"/>
            <a:r>
              <a:rPr lang="vi-VN" sz="2000" dirty="0" smtClean="0"/>
              <a:t>Hệ thống hỏi đáp Lorand Dali.</a:t>
            </a:r>
          </a:p>
          <a:p>
            <a:pPr lvl="2"/>
            <a:endParaRPr lang="en-US" dirty="0"/>
          </a:p>
        </p:txBody>
      </p:sp>
      <p:pic>
        <p:nvPicPr>
          <p:cNvPr id="4" name="Picture 1"/>
          <p:cNvPicPr>
            <a:picLocks noChangeAspect="1" noChangeArrowheads="1"/>
          </p:cNvPicPr>
          <p:nvPr/>
        </p:nvPicPr>
        <p:blipFill>
          <a:blip r:embed="rId3" cstate="print"/>
          <a:srcRect/>
          <a:stretch>
            <a:fillRect/>
          </a:stretch>
        </p:blipFill>
        <p:spPr bwMode="auto">
          <a:xfrm>
            <a:off x="609600" y="2133600"/>
            <a:ext cx="8077200" cy="4114800"/>
          </a:xfrm>
          <a:prstGeom prst="rect">
            <a:avLst/>
          </a:prstGeom>
          <a:noFill/>
          <a:ln w="9525">
            <a:noFill/>
            <a:miter lim="800000"/>
            <a:headEnd/>
            <a:tailEnd/>
          </a:ln>
        </p:spPr>
      </p:pic>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vi-VN" sz="2200" dirty="0" smtClean="0"/>
              <a:t>Một số công trình nghiên cứu liên quan</a:t>
            </a:r>
          </a:p>
          <a:p>
            <a:pPr lvl="1" algn="just"/>
            <a:r>
              <a:rPr lang="en-US" sz="2000" dirty="0" smtClean="0"/>
              <a:t>R</a:t>
            </a:r>
            <a:r>
              <a:rPr lang="vi-VN" sz="2000" dirty="0" smtClean="0"/>
              <a:t>út bộ ba trong câu dựa trên phân tích cú pháp [</a:t>
            </a:r>
            <a:r>
              <a:rPr lang="en-US" sz="2000" dirty="0" smtClean="0"/>
              <a:t>5</a:t>
            </a:r>
            <a:r>
              <a:rPr lang="vi-VN" sz="2000" dirty="0" smtClean="0"/>
              <a:t>].</a:t>
            </a:r>
          </a:p>
          <a:p>
            <a:pPr lvl="2">
              <a:buNone/>
            </a:pPr>
            <a:endParaRPr lang="en-US" dirty="0"/>
          </a:p>
        </p:txBody>
      </p:sp>
      <p:pic>
        <p:nvPicPr>
          <p:cNvPr id="4098" name="Picture 3"/>
          <p:cNvPicPr>
            <a:picLocks noChangeAspect="1" noChangeArrowheads="1"/>
          </p:cNvPicPr>
          <p:nvPr/>
        </p:nvPicPr>
        <p:blipFill>
          <a:blip r:embed="rId3" cstate="print"/>
          <a:srcRect/>
          <a:stretch>
            <a:fillRect/>
          </a:stretch>
        </p:blipFill>
        <p:spPr bwMode="auto">
          <a:xfrm>
            <a:off x="609600" y="2133600"/>
            <a:ext cx="7924800" cy="3962400"/>
          </a:xfrm>
          <a:prstGeom prst="rect">
            <a:avLst/>
          </a:prstGeom>
          <a:noFill/>
          <a:ln w="9525">
            <a:noFill/>
            <a:miter lim="800000"/>
            <a:headEnd/>
            <a:tailEnd/>
          </a:ln>
        </p:spPr>
      </p:pic>
      <p:sp>
        <p:nvSpPr>
          <p:cNvPr id="5" name="Rectangle 4"/>
          <p:cNvSpPr/>
          <p:nvPr/>
        </p:nvSpPr>
        <p:spPr>
          <a:xfrm>
            <a:off x="914400" y="6172200"/>
            <a:ext cx="7391400" cy="646331"/>
          </a:xfrm>
          <a:prstGeom prst="rect">
            <a:avLst/>
          </a:prstGeom>
        </p:spPr>
        <p:txBody>
          <a:bodyPr wrap="square">
            <a:spAutoFit/>
          </a:bodyPr>
          <a:lstStyle/>
          <a:p>
            <a:pPr algn="ctr"/>
            <a:r>
              <a:rPr lang="vi-VN" dirty="0" smtClean="0"/>
              <a:t>Hình 2 – Minh họa việc rút trích bộ ba bằng phân tích cú pháp </a:t>
            </a:r>
          </a:p>
          <a:p>
            <a:pPr algn="ctr"/>
            <a:r>
              <a:rPr lang="vi-VN" dirty="0" smtClean="0"/>
              <a:t>( lấy từ [</a:t>
            </a:r>
            <a:r>
              <a:rPr lang="en-US" dirty="0" smtClean="0"/>
              <a:t>5</a:t>
            </a:r>
            <a:r>
              <a:rPr lang="vi-VN"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endParaRPr lang="vi-VN" sz="2200" dirty="0" smtClean="0"/>
          </a:p>
          <a:p>
            <a:pPr lvl="1" algn="just"/>
            <a:r>
              <a:rPr lang="vi-VN" sz="2000" dirty="0" smtClean="0"/>
              <a:t>Hệ thống eLSSNL</a:t>
            </a:r>
            <a:r>
              <a:rPr lang="en-US" sz="2000" dirty="0" smtClean="0"/>
              <a:t> [1]</a:t>
            </a:r>
            <a:r>
              <a:rPr lang="vi-VN" sz="2000" dirty="0" smtClean="0"/>
              <a:t> </a:t>
            </a:r>
            <a:r>
              <a:rPr lang="en-US" sz="2000" dirty="0" err="1" smtClean="0"/>
              <a:t>phục</a:t>
            </a:r>
            <a:r>
              <a:rPr lang="en-US" sz="2000" dirty="0" smtClean="0"/>
              <a:t> </a:t>
            </a:r>
            <a:r>
              <a:rPr lang="en-US" sz="2000" dirty="0" err="1" smtClean="0"/>
              <a:t>vụ</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các</a:t>
            </a:r>
            <a:r>
              <a:rPr lang="en-US" sz="2000" dirty="0" smtClean="0"/>
              <a:t> </a:t>
            </a:r>
            <a:r>
              <a:rPr lang="en-US" sz="2000" dirty="0" err="1" smtClean="0"/>
              <a:t>cuốn</a:t>
            </a:r>
            <a:r>
              <a:rPr lang="en-US" sz="2000" dirty="0" smtClean="0"/>
              <a:t> </a:t>
            </a:r>
            <a:r>
              <a:rPr lang="en-US" sz="2000" dirty="0" err="1" smtClean="0"/>
              <a:t>sách</a:t>
            </a:r>
            <a:r>
              <a:rPr lang="en-US" sz="2000" dirty="0" smtClean="0"/>
              <a:t> </a:t>
            </a:r>
            <a:r>
              <a:rPr lang="en-US" sz="2000" dirty="0" err="1" smtClean="0"/>
              <a:t>trong</a:t>
            </a:r>
            <a:r>
              <a:rPr lang="en-US" sz="2000" dirty="0" smtClean="0"/>
              <a:t> </a:t>
            </a:r>
            <a:r>
              <a:rPr lang="en-US" sz="2000" dirty="0" err="1" smtClean="0"/>
              <a:t>thư</a:t>
            </a:r>
            <a:r>
              <a:rPr lang="en-US" sz="2000" dirty="0" smtClean="0"/>
              <a:t> </a:t>
            </a:r>
            <a:r>
              <a:rPr lang="en-US" sz="2000" dirty="0" err="1" smtClean="0"/>
              <a:t>viện</a:t>
            </a:r>
            <a:r>
              <a:rPr lang="en-US" sz="2000" dirty="0" smtClean="0"/>
              <a:t> Gutenberg</a:t>
            </a:r>
            <a:r>
              <a:rPr lang="vi-VN" sz="2000" dirty="0" smtClean="0"/>
              <a:t>.</a:t>
            </a:r>
          </a:p>
          <a:p>
            <a:pPr lvl="2" algn="just"/>
            <a:r>
              <a:rPr lang="vi-VN" sz="2000" dirty="0" smtClean="0"/>
              <a:t>Hệ thống sử dụng câu truy vấn dạng ngôn ngữ tự nhiên để tìm kiếm các sách ebook.</a:t>
            </a:r>
          </a:p>
          <a:p>
            <a:pPr lvl="2" algn="just"/>
            <a:r>
              <a:rPr lang="vi-VN" sz="2000" dirty="0" smtClean="0"/>
              <a:t>Câu truy vấn được hiểu thông qua một tập từ khóa dựa trên các chỉ định từ mà tác giả đã liệt kê.</a:t>
            </a:r>
          </a:p>
          <a:p>
            <a:pPr lvl="2" algn="just"/>
            <a:r>
              <a:rPr lang="vi-VN" sz="2000" dirty="0" smtClean="0"/>
              <a:t>Ví dụ:</a:t>
            </a:r>
          </a:p>
          <a:p>
            <a:pPr lvl="2">
              <a:buNone/>
            </a:pPr>
            <a:r>
              <a:rPr lang="en-US" sz="2000" dirty="0" err="1" smtClean="0"/>
              <a:t>Nhận</a:t>
            </a:r>
            <a:r>
              <a:rPr lang="en-US" sz="2000" dirty="0" smtClean="0"/>
              <a:t> </a:t>
            </a:r>
            <a:r>
              <a:rPr lang="en-US" sz="2000" dirty="0" err="1" smtClean="0"/>
              <a:t>dạng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thuộc</a:t>
            </a:r>
            <a:r>
              <a:rPr lang="en-US" sz="2000" dirty="0" smtClean="0"/>
              <a:t> </a:t>
            </a:r>
            <a:r>
              <a:rPr lang="en-US" sz="2000" dirty="0" err="1" smtClean="0"/>
              <a:t>tính</a:t>
            </a:r>
            <a:r>
              <a:rPr lang="en-US" sz="2000" dirty="0" smtClean="0"/>
              <a:t> Title/</a:t>
            </a:r>
            <a:r>
              <a:rPr lang="en-US" sz="2000" dirty="0" err="1" smtClean="0"/>
              <a:t>FriendlyTitle</a:t>
            </a:r>
            <a:r>
              <a:rPr lang="en-US" sz="2000" dirty="0" smtClean="0"/>
              <a:t>:</a:t>
            </a:r>
          </a:p>
          <a:p>
            <a:pPr lvl="2">
              <a:buNone/>
            </a:pPr>
            <a:r>
              <a:rPr lang="en-US" sz="2000" dirty="0" smtClean="0"/>
              <a:t>+  DOM(Title) </a:t>
            </a:r>
            <a:r>
              <a:rPr lang="en-US" sz="2000" dirty="0" err="1" smtClean="0"/>
              <a:t>hoặc</a:t>
            </a:r>
            <a:r>
              <a:rPr lang="en-US" sz="2000" dirty="0" smtClean="0"/>
              <a:t>  DOM(</a:t>
            </a:r>
            <a:r>
              <a:rPr lang="en-US" sz="2000" dirty="0" err="1" smtClean="0"/>
              <a:t>FriendlyTitle</a:t>
            </a:r>
            <a:r>
              <a:rPr lang="en-US" sz="2000" dirty="0" smtClean="0"/>
              <a:t>) (DOM(</a:t>
            </a:r>
            <a:r>
              <a:rPr lang="en-US" sz="2000" dirty="0" err="1" smtClean="0"/>
              <a:t>fileld</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(field) </a:t>
            </a:r>
            <a:r>
              <a:rPr lang="en-US" sz="2000" dirty="0" err="1" smtClean="0"/>
              <a:t>trong</a:t>
            </a:r>
            <a:r>
              <a:rPr lang="en-US" sz="2000" dirty="0" smtClean="0"/>
              <a:t> table BOOKS )</a:t>
            </a:r>
          </a:p>
          <a:p>
            <a:pPr lvl="2">
              <a:buNone/>
            </a:pPr>
            <a:r>
              <a:rPr lang="en-US" sz="2000" dirty="0" smtClean="0"/>
              <a:t>+ </a:t>
            </a:r>
            <a:r>
              <a:rPr lang="en-US" sz="2000" dirty="0" err="1" smtClean="0"/>
              <a:t>Đi</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các</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từ</a:t>
            </a:r>
            <a:r>
              <a:rPr lang="en-US" sz="2000" dirty="0" smtClean="0"/>
              <a:t>: title/heading</a:t>
            </a:r>
            <a:endParaRPr lang="vi-VN" sz="2000" dirty="0" smtClean="0"/>
          </a:p>
          <a:p>
            <a:pPr lvl="2"/>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1869</TotalTime>
  <Words>2894</Words>
  <Application>Microsoft Office PowerPoint</Application>
  <PresentationFormat>On-screen Show (4:3)</PresentationFormat>
  <Paragraphs>384</Paragraphs>
  <Slides>23</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Các nghiên cứu liên quan</vt:lpstr>
      <vt:lpstr>Các nghiên cứu liên quan (tt)</vt:lpstr>
      <vt:lpstr>Các nghiên cứu liên quan (tt)</vt:lpstr>
      <vt:lpstr>Các nghiên cứu liên quan (tt)</vt:lpstr>
      <vt:lpstr>Xây dựng hệ thống</vt:lpstr>
      <vt:lpstr>Các bước đề xuất xử lý câu hỏi</vt:lpstr>
      <vt:lpstr>Các bước đề xuất xử lý câu hỏi (tt)</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Đánh giá thực nghiệm</vt:lpstr>
      <vt:lpstr>Đánh giá và kết luận (tt)</vt:lpstr>
      <vt:lpstr>Kết luận và hướng phát triển</vt:lpstr>
      <vt:lpstr>Các tài liệu tham khảo</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443</cp:revision>
  <dcterms:created xsi:type="dcterms:W3CDTF">2010-08-22T04:49:18Z</dcterms:created>
  <dcterms:modified xsi:type="dcterms:W3CDTF">2011-04-22T19:58:35Z</dcterms:modified>
</cp:coreProperties>
</file>