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6" r:id="rId3"/>
    <p:sldId id="296" r:id="rId4"/>
    <p:sldId id="297" r:id="rId5"/>
    <p:sldId id="277" r:id="rId6"/>
    <p:sldId id="279" r:id="rId7"/>
    <p:sldId id="281" r:id="rId8"/>
    <p:sldId id="298" r:id="rId9"/>
    <p:sldId id="284" r:id="rId10"/>
    <p:sldId id="26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11" autoAdjust="0"/>
    <p:restoredTop sz="94660"/>
  </p:normalViewPr>
  <p:slideViewPr>
    <p:cSldViewPr>
      <p:cViewPr>
        <p:scale>
          <a:sx n="75" d="100"/>
          <a:sy n="75" d="100"/>
        </p:scale>
        <p:origin x="-948"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dirty="0" smtClean="0"/>
              <a:t/>
            </a:r>
            <a:br>
              <a:rPr lang="en-US" dirty="0" smtClean="0"/>
            </a:br>
            <a:r>
              <a:rPr lang="vi-VN" sz="3200" dirty="0" smtClean="0"/>
              <a:t>XÂY DỰNG HỆ THỐNG TÌM KIẾM BÀI BÁO KHOA HỌC DỰA TRÊN HỎI ĐÁP BẰNG NGÔN NGỮ TỰ NHIÊN</a:t>
            </a:r>
            <a:endParaRPr lang="en-US" sz="32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 cám ơn!</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Mục đích đề tài</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91"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92" name="Group 133"/>
          <p:cNvGrpSpPr>
            <a:grpSpLocks/>
          </p:cNvGrpSpPr>
          <p:nvPr/>
        </p:nvGrpSpPr>
        <p:grpSpPr bwMode="auto">
          <a:xfrm>
            <a:off x="1600199" y="2697163"/>
            <a:ext cx="404519" cy="381000"/>
            <a:chOff x="2078" y="1680"/>
            <a:chExt cx="1615" cy="1615"/>
          </a:xfrm>
        </p:grpSpPr>
        <p:sp>
          <p:nvSpPr>
            <p:cNvPr id="93"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94"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95"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6"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97"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8"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câu hỏi tự nhiên</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blinds(horizontal)">
                                      <p:cBhvr>
                                        <p:cTn id="21" dur="500"/>
                                        <p:tgtEl>
                                          <p:spTgt spid="91"/>
                                        </p:tgtEl>
                                      </p:cBhvr>
                                    </p:animEffect>
                                  </p:childTnLst>
                                </p:cTn>
                              </p:par>
                              <p:par>
                                <p:cTn id="22" presetID="3" presetClass="entr" presetSubtype="10"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blinds(horizontal)">
                                      <p:cBhvr>
                                        <p:cTn id="24" dur="500"/>
                                        <p:tgtEl>
                                          <p:spTgt spid="9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blinds(horizontal)">
                                      <p:cBhvr>
                                        <p:cTn id="41" dur="500"/>
                                        <p:tgtEl>
                                          <p:spTgt spid="43"/>
                                        </p:tgtEl>
                                      </p:cBhvr>
                                    </p:animEffect>
                                  </p:childTnLst>
                                </p:cTn>
                              </p:par>
                              <p:par>
                                <p:cTn id="42" presetID="3" presetClass="entr" presetSubtype="1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blinds(horizontal)">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91" grpId="0" animBg="1"/>
      <p:bldP spid="107" grpId="0" animBg="1"/>
      <p:bldP spid="35"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Hiện nay, việc tìm kiếm các bài báo trong các thư viện số (CiteSeerX, IEEE, ACM, ScienceDirect, SSRN, PaperCube, ...)</a:t>
            </a:r>
            <a:r>
              <a:rPr lang="en-US" dirty="0" smtClean="0"/>
              <a:t> </a:t>
            </a:r>
            <a:r>
              <a:rPr lang="vi-VN" dirty="0" smtClean="0"/>
              <a:t>chủ yếu vẫn dựa trên từ khóa do người dùng nhập vào.</a:t>
            </a:r>
          </a:p>
          <a:p>
            <a:pPr algn="just"/>
            <a:r>
              <a:rPr lang="vi-VN" dirty="0" smtClean="0"/>
              <a:t>C</a:t>
            </a:r>
            <a:r>
              <a:rPr lang="en-US" dirty="0" err="1" smtClean="0"/>
              <a:t>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từ</a:t>
            </a:r>
            <a:r>
              <a:rPr lang="en-US" dirty="0" smtClean="0"/>
              <a:t> </a:t>
            </a:r>
            <a:r>
              <a:rPr lang="vi-VN" dirty="0" smtClean="0"/>
              <a:t>thường rất nhiều, </a:t>
            </a:r>
            <a:r>
              <a:rPr lang="en-US" dirty="0" err="1" smtClean="0"/>
              <a:t>đôi</a:t>
            </a:r>
            <a:r>
              <a:rPr lang="en-US" dirty="0" smtClean="0"/>
              <a:t> </a:t>
            </a:r>
            <a:r>
              <a:rPr lang="en-US" dirty="0" err="1" smtClean="0"/>
              <a:t>khi</a:t>
            </a:r>
            <a:r>
              <a:rPr lang="en-US" dirty="0" smtClean="0"/>
              <a:t> </a:t>
            </a:r>
            <a:r>
              <a:rPr lang="vi-VN" dirty="0" smtClean="0"/>
              <a:t>lại</a:t>
            </a:r>
            <a:r>
              <a:rPr lang="en-US" dirty="0" smtClean="0"/>
              <a:t> </a:t>
            </a:r>
            <a:r>
              <a:rPr lang="en-US" dirty="0" err="1" smtClean="0"/>
              <a:t>không</a:t>
            </a:r>
            <a:r>
              <a:rPr lang="en-US" dirty="0" smtClean="0"/>
              <a:t> </a:t>
            </a:r>
            <a:r>
              <a:rPr lang="en-US" dirty="0" err="1" smtClean="0"/>
              <a:t>phù</a:t>
            </a:r>
            <a:r>
              <a:rPr lang="en-US" dirty="0" smtClean="0"/>
              <a:t> </a:t>
            </a:r>
            <a:r>
              <a:rPr lang="en-US" dirty="0" err="1" smtClean="0"/>
              <a:t>hợp</a:t>
            </a:r>
            <a:r>
              <a:rPr lang="en-US" dirty="0" smtClean="0"/>
              <a:t> v</a:t>
            </a:r>
            <a:r>
              <a:rPr lang="vi-VN" dirty="0" smtClean="0"/>
              <a:t>ớ</a:t>
            </a:r>
            <a:r>
              <a:rPr lang="en-US" dirty="0" err="1" smtClean="0"/>
              <a:t>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vi-VN" dirty="0" smtClean="0"/>
              <a:t>Đ</a:t>
            </a:r>
            <a:r>
              <a:rPr lang="en-US" dirty="0" smtClean="0"/>
              <a:t>ể </a:t>
            </a:r>
            <a:r>
              <a:rPr lang="en-US" dirty="0" err="1" smtClean="0"/>
              <a:t>có</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cần</a:t>
            </a:r>
            <a:r>
              <a:rPr lang="en-US" dirty="0" smtClean="0"/>
              <a:t> </a:t>
            </a:r>
            <a:r>
              <a:rPr lang="en-US" dirty="0" err="1" smtClean="0"/>
              <a:t>tốn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duyệt</a:t>
            </a:r>
            <a:r>
              <a:rPr lang="vi-VN" dirty="0" smtClean="0"/>
              <a:t> tìm.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Đã có một số nghiên cứu về hệ thống hỏi đáp [</a:t>
            </a:r>
            <a:r>
              <a:rPr lang="vi-VN" dirty="0" smtClean="0">
                <a:solidFill>
                  <a:srgbClr val="FF0000"/>
                </a:solidFill>
              </a:rPr>
              <a:t>ref</a:t>
            </a:r>
            <a:r>
              <a:rPr lang="vi-VN" dirty="0" smtClean="0"/>
              <a:t>] nhằm phục vụ tốt hơn cho vấn đề tìm kiếm.</a:t>
            </a:r>
          </a:p>
          <a:p>
            <a:pPr algn="just"/>
            <a:r>
              <a:rPr lang="vi-VN"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dirty="0" err="1" smtClean="0"/>
              <a:t>Mục</a:t>
            </a:r>
            <a:r>
              <a:rPr lang="en-US" dirty="0" smtClean="0"/>
              <a:t> </a:t>
            </a:r>
            <a:r>
              <a:rPr lang="en-US" dirty="0" err="1" smtClean="0"/>
              <a:t>tiêu</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 </a:t>
            </a:r>
            <a:r>
              <a:rPr lang="en-US" dirty="0" err="1" smtClean="0"/>
              <a:t>thuộc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p>
          <a:p>
            <a:pPr algn="just"/>
            <a:r>
              <a:rPr lang="en-US" dirty="0" err="1" smtClean="0"/>
              <a:t>Hệ</a:t>
            </a:r>
            <a:r>
              <a:rPr lang="en-US" dirty="0" smtClean="0"/>
              <a:t> </a:t>
            </a:r>
            <a:r>
              <a:rPr lang="en-US" dirty="0" err="1" smtClean="0"/>
              <a:t>thống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theo</a:t>
            </a:r>
            <a:r>
              <a:rPr lang="en-US" dirty="0" smtClean="0"/>
              <a:t> </a:t>
            </a:r>
            <a:r>
              <a:rPr lang="en-US" dirty="0" err="1" smtClean="0"/>
              <a:t>từ</a:t>
            </a:r>
            <a:r>
              <a:rPr lang="en-US" dirty="0" smtClean="0"/>
              <a:t> </a:t>
            </a:r>
            <a:r>
              <a:rPr lang="en-US" dirty="0" err="1" smtClean="0"/>
              <a:t>khóa</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và</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đặt</a:t>
            </a:r>
            <a:r>
              <a:rPr lang="en-US" dirty="0" smtClean="0"/>
              <a:t> </a:t>
            </a:r>
            <a:r>
              <a:rPr lang="en-US" dirty="0" err="1" smtClean="0"/>
              <a:t>câu</a:t>
            </a:r>
            <a:r>
              <a:rPr lang="en-US" dirty="0" smtClean="0"/>
              <a:t> </a:t>
            </a:r>
            <a:r>
              <a:rPr lang="en-US" dirty="0" err="1" smtClean="0"/>
              <a:t>hỏi</a:t>
            </a:r>
            <a:r>
              <a:rPr lang="en-US" dirty="0" smtClean="0"/>
              <a:t>.</a:t>
            </a:r>
          </a:p>
          <a:p>
            <a:pPr algn="just"/>
            <a:r>
              <a:rPr lang="en-US" dirty="0" err="1" smtClean="0"/>
              <a:t>Nguồn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lấy</a:t>
            </a:r>
            <a:r>
              <a:rPr lang="en-US" dirty="0" smtClean="0"/>
              <a:t> </a:t>
            </a:r>
            <a:r>
              <a:rPr lang="en-US" dirty="0" err="1" smtClean="0"/>
              <a:t>từ</a:t>
            </a:r>
            <a:r>
              <a:rPr lang="en-US" dirty="0" smtClean="0"/>
              <a:t> </a:t>
            </a:r>
            <a:r>
              <a:rPr lang="en-US" dirty="0" err="1" smtClean="0"/>
              <a:t>kho</a:t>
            </a:r>
            <a:r>
              <a:rPr lang="en-US" dirty="0" smtClean="0"/>
              <a:t> </a:t>
            </a:r>
            <a:r>
              <a:rPr lang="en-US" dirty="0" err="1" smtClean="0"/>
              <a:t>dữ</a:t>
            </a:r>
            <a:r>
              <a:rPr lang="en-US" dirty="0" smtClean="0"/>
              <a:t> </a:t>
            </a:r>
            <a:r>
              <a:rPr lang="en-US" dirty="0" err="1" smtClean="0"/>
              <a:t>liệu</a:t>
            </a:r>
            <a:r>
              <a:rPr lang="en-US" dirty="0" smtClean="0"/>
              <a:t> DBLP (</a:t>
            </a:r>
            <a:r>
              <a:rPr lang="vi-VN" dirty="0" smtClean="0"/>
              <a:t>Digital Bibliography &amp; Library Project</a:t>
            </a:r>
            <a:r>
              <a:rPr lang="en-US" dirty="0" smtClean="0"/>
              <a:t>) </a:t>
            </a:r>
            <a:r>
              <a:rPr lang="en-US" dirty="0" err="1" smtClean="0"/>
              <a:t>chứa</a:t>
            </a:r>
            <a:r>
              <a:rPr lang="en-US" dirty="0" smtClean="0"/>
              <a:t> </a:t>
            </a:r>
            <a:r>
              <a:rPr lang="en-US" dirty="0" err="1" smtClean="0"/>
              <a:t>hơn</a:t>
            </a:r>
            <a:r>
              <a:rPr lang="en-US" dirty="0" smtClean="0"/>
              <a:t> 1,</a:t>
            </a:r>
            <a:r>
              <a:rPr lang="vi-VN" dirty="0" smtClean="0"/>
              <a:t>5</a:t>
            </a:r>
            <a:r>
              <a:rPr lang="en-US" dirty="0" smtClean="0"/>
              <a:t> </a:t>
            </a:r>
            <a:r>
              <a:rPr lang="en-US" dirty="0" err="1" smtClean="0"/>
              <a:t>triệu</a:t>
            </a:r>
            <a:r>
              <a:rPr lang="en-US" dirty="0" smtClean="0"/>
              <a:t> </a:t>
            </a:r>
            <a:r>
              <a:rPr lang="en-US" dirty="0" err="1" smtClean="0"/>
              <a:t>bài</a:t>
            </a:r>
            <a:r>
              <a:rPr lang="en-US" dirty="0" smtClean="0"/>
              <a:t> </a:t>
            </a:r>
            <a:r>
              <a:rPr lang="en-US" dirty="0" err="1" smtClean="0"/>
              <a:t>báo</a:t>
            </a:r>
            <a:r>
              <a:rPr lang="en-US" dirty="0" smtClean="0"/>
              <a:t> [</a:t>
            </a:r>
            <a:r>
              <a:rPr lang="vi-VN" dirty="0" smtClean="0">
                <a:solidFill>
                  <a:srgbClr val="FF0000"/>
                </a:solidFill>
              </a:rPr>
              <a:t>ref</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và</a:t>
            </a:r>
            <a:r>
              <a:rPr lang="en-US" dirty="0" smtClean="0"/>
              <a:t> </a:t>
            </a:r>
            <a:r>
              <a:rPr lang="en-US" dirty="0" err="1" smtClean="0"/>
              <a:t>phạm</a:t>
            </a:r>
            <a:r>
              <a:rPr lang="en-US" dirty="0" smtClean="0"/>
              <a:t> vi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câu</a:t>
            </a:r>
            <a:r>
              <a:rPr lang="en-US" dirty="0" smtClean="0"/>
              <a:t> </a:t>
            </a:r>
            <a:r>
              <a:rPr lang="en-US" dirty="0" err="1" smtClean="0"/>
              <a:t>hỏi</a:t>
            </a:r>
            <a:r>
              <a:rPr lang="en-US" dirty="0" smtClean="0"/>
              <a:t> </a:t>
            </a:r>
            <a:r>
              <a:rPr lang="en-US" dirty="0" err="1" smtClean="0"/>
              <a:t>mà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p>
          <a:p>
            <a:pPr lvl="1"/>
            <a:r>
              <a:rPr lang="vi-VN" dirty="0" smtClean="0"/>
              <a:t>Yes/No question</a:t>
            </a:r>
          </a:p>
          <a:p>
            <a:pPr lvl="1"/>
            <a:r>
              <a:rPr lang="vi-VN" dirty="0" smtClean="0"/>
              <a:t>Wh-word question (What, Which, Who)</a:t>
            </a:r>
          </a:p>
          <a:p>
            <a:pPr lvl="1"/>
            <a:r>
              <a:rPr lang="vi-VN" dirty="0" smtClean="0"/>
              <a:t>List Question</a:t>
            </a:r>
          </a:p>
          <a:p>
            <a:r>
              <a:rPr lang="en-US" dirty="0" err="1" smtClean="0"/>
              <a:t>Tập</a:t>
            </a:r>
            <a:r>
              <a:rPr lang="en-US" dirty="0" smtClean="0"/>
              <a:t> </a:t>
            </a:r>
            <a:r>
              <a:rPr lang="en-US" dirty="0" err="1" smtClean="0"/>
              <a:t>câu</a:t>
            </a:r>
            <a:r>
              <a:rPr lang="en-US" dirty="0" smtClean="0"/>
              <a:t> </a:t>
            </a:r>
            <a:r>
              <a:rPr lang="en-US" dirty="0" err="1" smtClean="0"/>
              <a:t>hỏi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sẽ</a:t>
            </a:r>
            <a:r>
              <a:rPr lang="en-US" dirty="0" smtClean="0"/>
              <a:t> </a:t>
            </a:r>
            <a:r>
              <a:rPr lang="vi-VN" dirty="0" smtClean="0"/>
              <a:t>được tạo bằng tay tham khảo trên một số mẫu câu của TREC.</a:t>
            </a:r>
            <a:endParaRPr lang="en-US" dirty="0" smtClean="0"/>
          </a:p>
          <a:p>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amond(in)">
                                      <p:cBhvr>
                                        <p:cTn id="13" dur="2000"/>
                                        <p:tgtEl>
                                          <p:spTgt spid="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amond(in)">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amond(in)">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khái niệm liên quan</a:t>
            </a:r>
          </a:p>
          <a:p>
            <a:pPr lvl="1"/>
            <a:r>
              <a:rPr lang="vi-VN" dirty="0" smtClean="0"/>
              <a:t>Gán nhãn từ loại </a:t>
            </a:r>
            <a:endParaRPr lang="vi-VN" dirty="0" smtClean="0"/>
          </a:p>
          <a:p>
            <a:pPr lvl="1"/>
            <a:r>
              <a:rPr lang="vi-VN" dirty="0" smtClean="0"/>
              <a:t>Nhận </a:t>
            </a:r>
            <a:r>
              <a:rPr lang="vi-VN" dirty="0" smtClean="0"/>
              <a:t>diện thực thể đặt tên</a:t>
            </a:r>
          </a:p>
          <a:p>
            <a:pPr lvl="1"/>
            <a:r>
              <a:rPr lang="vi-VN" dirty="0" smtClean="0"/>
              <a:t>Bộ ba quan hệ và đồ thị ý ni</a:t>
            </a:r>
          </a:p>
          <a:p>
            <a:r>
              <a:rPr lang="vi-VN" dirty="0" smtClean="0"/>
              <a:t>Một số công trình nghiên cứu liên quan</a:t>
            </a:r>
          </a:p>
          <a:p>
            <a:pPr lvl="1"/>
            <a:r>
              <a:rPr lang="vi-VN" dirty="0" smtClean="0"/>
              <a:t>Hệ thống hỏi đáp trên đồ thị ý niệm</a:t>
            </a:r>
          </a:p>
          <a:p>
            <a:pPr lvl="1"/>
            <a:r>
              <a:rPr lang="vi-VN" dirty="0" smtClean="0"/>
              <a:t>Hệ thống tìm kiếm sách ebook bằng ngôn ngữ tự nhiên</a:t>
            </a:r>
          </a:p>
          <a:p>
            <a:pPr lvl="1"/>
            <a:r>
              <a:rPr lang="vi-VN" dirty="0" smtClean="0"/>
              <a:t>Rút trích bộ ba trong câu.</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khái niệm liên </a:t>
            </a:r>
            <a:r>
              <a:rPr lang="vi-VN" dirty="0" smtClean="0"/>
              <a:t>quan</a:t>
            </a:r>
          </a:p>
          <a:p>
            <a:pPr lvl="1" algn="just"/>
            <a:r>
              <a:rPr lang="vi-VN" dirty="0" smtClean="0"/>
              <a:t>Gán nhãn từ </a:t>
            </a:r>
            <a:r>
              <a:rPr lang="vi-VN" dirty="0" smtClean="0"/>
              <a:t>loại </a:t>
            </a:r>
            <a:r>
              <a:rPr lang="vi-VN" dirty="0" smtClean="0"/>
              <a:t>l</a:t>
            </a:r>
            <a:r>
              <a:rPr lang="de-DE" dirty="0" smtClean="0"/>
              <a:t>à quá trình đánh dấu lên những từ trong một văn bản </a:t>
            </a:r>
            <a:r>
              <a:rPr lang="vi-VN" dirty="0" smtClean="0"/>
              <a:t>thuộc về </a:t>
            </a:r>
            <a:r>
              <a:rPr lang="de-DE" dirty="0" smtClean="0"/>
              <a:t>một phần của bài phát biểu</a:t>
            </a:r>
            <a:r>
              <a:rPr lang="vi-VN" dirty="0" smtClean="0"/>
              <a:t> (tài liệu</a:t>
            </a:r>
            <a:r>
              <a:rPr lang="vi-VN" dirty="0" smtClean="0"/>
              <a:t>) [</a:t>
            </a:r>
            <a:r>
              <a:rPr lang="vi-VN" dirty="0" smtClean="0">
                <a:solidFill>
                  <a:srgbClr val="FF0000"/>
                </a:solidFill>
              </a:rPr>
              <a:t>ref</a:t>
            </a:r>
            <a:r>
              <a:rPr lang="vi-VN" dirty="0" smtClean="0"/>
              <a:t>]. </a:t>
            </a:r>
            <a:r>
              <a:rPr lang="vi-VN" dirty="0" smtClean="0"/>
              <a:t>Một hình thức đơn giản </a:t>
            </a:r>
            <a:r>
              <a:rPr lang="vi-VN" dirty="0" smtClean="0"/>
              <a:t>là </a:t>
            </a:r>
            <a:r>
              <a:rPr lang="vi-VN" dirty="0" smtClean="0"/>
              <a:t>việc xác định các từ như danh từ, động từ, tính từ, trạng </a:t>
            </a:r>
            <a:r>
              <a:rPr lang="vi-VN" dirty="0" smtClean="0"/>
              <a:t>từ ...</a:t>
            </a:r>
            <a:endParaRPr lang="vi-VN" dirty="0" smtClean="0"/>
          </a:p>
          <a:p>
            <a:pPr lvl="1"/>
            <a:r>
              <a:rPr lang="vi-VN" dirty="0" smtClean="0"/>
              <a:t>Nhận diện thực thể đặt tên:</a:t>
            </a:r>
            <a:r>
              <a:rPr lang="de-DE" dirty="0" smtClean="0"/>
              <a:t> là một công việc thuộc lĩnh vực trích xuất thông tin nhằm tìm kiếm, xác định và phân lớp các thành tố trong văn bản không cấu trúc thuộc vào các nhóm thực thể được xác định trước như tên người, tổ chức, vị trí</a:t>
            </a:r>
            <a:r>
              <a:rPr lang="de-DE" dirty="0" smtClean="0"/>
              <a:t>,</a:t>
            </a:r>
            <a:r>
              <a:rPr lang="vi-VN" dirty="0" smtClean="0"/>
              <a:t> ... [</a:t>
            </a:r>
            <a:r>
              <a:rPr lang="vi-VN" dirty="0" smtClean="0">
                <a:solidFill>
                  <a:srgbClr val="FF0000"/>
                </a:solidFill>
              </a:rPr>
              <a:t>ref</a:t>
            </a:r>
            <a:r>
              <a:rPr lang="vi-VN"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a:xfrm>
            <a:off x="457200" y="1219200"/>
            <a:ext cx="8534400" cy="5181600"/>
          </a:xfrm>
        </p:spPr>
        <p:txBody>
          <a:bodyPr/>
          <a:lstStyle/>
          <a:p>
            <a:endParaRPr lang="en-US" sz="2400"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402</TotalTime>
  <Words>563</Words>
  <Application>Microsoft PowerPoint</Application>
  <PresentationFormat>On-screen Show (4:3)</PresentationFormat>
  <Paragraphs>44</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De Cuong v0.2</vt:lpstr>
      <vt:lpstr>Image</vt:lpstr>
      <vt:lpstr> XÂY DỰNG HỆ THỐNG TÌM KIẾM BÀI BÁO KHOA HỌC DỰA TRÊN HỎI ĐÁP BẰNG NGÔN NGỮ TỰ NHIÊN</vt:lpstr>
      <vt:lpstr>Nội dung</vt:lpstr>
      <vt:lpstr>Mục đích đề tài</vt:lpstr>
      <vt:lpstr>Mục đích đề tài</vt:lpstr>
      <vt:lpstr>Mục tiêu và phạm vi đề tài</vt:lpstr>
      <vt:lpstr>Mục tiêu và phạm vi đề tài</vt:lpstr>
      <vt:lpstr>Các nghiên cứu liên quan</vt:lpstr>
      <vt:lpstr>Các nghiên cứu liên quan</vt:lpstr>
      <vt:lpstr>Các tài liệu tham khảo</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249</cp:revision>
  <dcterms:created xsi:type="dcterms:W3CDTF">2010-08-22T04:49:18Z</dcterms:created>
  <dcterms:modified xsi:type="dcterms:W3CDTF">2011-04-04T06:46:02Z</dcterms:modified>
</cp:coreProperties>
</file>