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Tiền xử lý</a:t>
          </a:r>
        </a:p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(tách từ, gán nhãn, xác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định thực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thể đặt tên 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Liệt kê các bộ ba quan hệ về từ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lại thực thể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A697C93-F70B-49BD-B412-99057D8EE74B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quan hệ ẩn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DC485AD-C940-4283-BA58-C4F6B0CFA4DE}" type="parTrans" cxnId="{76E8B4AD-3167-4EDB-A439-4634FAD80B9C}">
      <dgm:prSet/>
      <dgm:spPr/>
      <dgm:t>
        <a:bodyPr/>
        <a:lstStyle/>
        <a:p>
          <a:endParaRPr lang="en-US"/>
        </a:p>
      </dgm:t>
    </dgm:pt>
    <dgm:pt modelId="{6D9DFCD4-7507-4F0A-8FB4-5FD81ABC9858}" type="sibTrans" cxnId="{76E8B4AD-3167-4EDB-A439-4634FAD80B9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vấn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5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4"/>
      <dgm:spPr/>
    </dgm:pt>
    <dgm:pt modelId="{331F05E1-1792-4BBD-829F-61999F2FEB43}" type="pres">
      <dgm:prSet presAssocID="{F7EE5203-B160-4D37-B60F-1C623D5AA0E0}" presName="connectorText" presStyleLbl="sibTrans2D1" presStyleIdx="0" presStyleCnt="4"/>
      <dgm:spPr/>
    </dgm:pt>
    <dgm:pt modelId="{2D1C8598-2B5B-4AA3-8E36-2F03079472FF}" type="pres">
      <dgm:prSet presAssocID="{478929E2-99EC-4AE0-AFE7-1AAF21D8B6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1" presStyleCnt="4"/>
      <dgm:spPr/>
    </dgm:pt>
    <dgm:pt modelId="{247C4D88-C257-4291-90F5-2F0233267DB3}" type="pres">
      <dgm:prSet presAssocID="{67108C0B-BD79-4C86-A2E4-78DABE280CF0}" presName="connectorText" presStyleLbl="sibTrans2D1" presStyleIdx="1" presStyleCnt="4"/>
      <dgm:spPr/>
    </dgm:pt>
    <dgm:pt modelId="{2C8E7DB9-DCB7-4BCC-9886-19B1340507D7}" type="pres">
      <dgm:prSet presAssocID="{3439D3EC-A90B-48B4-8EA8-6DEA5D73F37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2" presStyleCnt="4"/>
      <dgm:spPr/>
    </dgm:pt>
    <dgm:pt modelId="{9BACAF84-635B-4545-A9C8-E22E6E65E02E}" type="pres">
      <dgm:prSet presAssocID="{62BD4F90-76A6-4612-90D8-D94593503944}" presName="connectorText" presStyleLbl="sibTrans2D1" presStyleIdx="2" presStyleCnt="4"/>
      <dgm:spPr/>
    </dgm:pt>
    <dgm:pt modelId="{09429C49-7F3C-4610-ADA5-123E3B1776BA}" type="pres">
      <dgm:prSet presAssocID="{9A697C93-F70B-49BD-B412-99057D8EE7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2E23C-3887-4C9D-99D9-E6316022395F}" type="pres">
      <dgm:prSet presAssocID="{6D9DFCD4-7507-4F0A-8FB4-5FD81ABC9858}" presName="sibTrans" presStyleLbl="sibTrans2D1" presStyleIdx="3" presStyleCnt="4"/>
      <dgm:spPr/>
    </dgm:pt>
    <dgm:pt modelId="{ECAEC7F2-4750-4F64-820D-F40192278A05}" type="pres">
      <dgm:prSet presAssocID="{6D9DFCD4-7507-4F0A-8FB4-5FD81ABC9858}" presName="connectorText" presStyleLbl="sibTrans2D1" presStyleIdx="3" presStyleCnt="4"/>
      <dgm:spPr/>
    </dgm:pt>
    <dgm:pt modelId="{1FE9FCF1-8C00-4B5E-AE32-8BBB25BF1CEC}" type="pres">
      <dgm:prSet presAssocID="{B9A2E75C-2A37-4F05-8B10-C43D4038B6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E8B4AD-3167-4EDB-A439-4634FAD80B9C}" srcId="{0EBE70D1-20C7-4FE7-814C-39809FB9290B}" destId="{9A697C93-F70B-49BD-B412-99057D8EE74B}" srcOrd="3" destOrd="0" parTransId="{1DC485AD-C940-4283-BA58-C4F6B0CFA4DE}" sibTransId="{6D9DFCD4-7507-4F0A-8FB4-5FD81ABC9858}"/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A2D1C9F7-4298-4601-801A-35BABCF68B75}" type="presOf" srcId="{6D9DFCD4-7507-4F0A-8FB4-5FD81ABC9858}" destId="{1472E23C-3887-4C9D-99D9-E6316022395F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5F753FDB-3AE2-4856-9C11-CDD2C7A20504}" srcId="{0EBE70D1-20C7-4FE7-814C-39809FB9290B}" destId="{478929E2-99EC-4AE0-AFE7-1AAF21D8B622}" srcOrd="1" destOrd="0" parTransId="{29C3939D-FE7D-4B99-BC12-16D81A776031}" sibTransId="{67108C0B-BD79-4C86-A2E4-78DABE280CF0}"/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4A5D7273-7DD2-45E9-8481-03C708635789}" type="presOf" srcId="{9A697C93-F70B-49BD-B412-99057D8EE74B}" destId="{09429C49-7F3C-4610-ADA5-123E3B1776BA}" srcOrd="0" destOrd="0" presId="urn:microsoft.com/office/officeart/2005/8/layout/process2"/>
    <dgm:cxn modelId="{A5CBA9E7-8FDA-464B-AE02-6A6FE82B7250}" srcId="{0EBE70D1-20C7-4FE7-814C-39809FB9290B}" destId="{3439D3EC-A90B-48B4-8EA8-6DEA5D73F37B}" srcOrd="2" destOrd="0" parTransId="{8546BDE4-C2A0-4C13-9007-3B52C88A8727}" sibTransId="{62BD4F90-76A6-4612-90D8-D94593503944}"/>
    <dgm:cxn modelId="{3A2945F2-777F-494A-AAE4-7312A6F06E30}" type="presOf" srcId="{6D9DFCD4-7507-4F0A-8FB4-5FD81ABC9858}" destId="{ECAEC7F2-4750-4F64-820D-F40192278A05}" srcOrd="1" destOrd="0" presId="urn:microsoft.com/office/officeart/2005/8/layout/process2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3A343D1A-2DDC-4331-9F41-75000945508D}" srcId="{0EBE70D1-20C7-4FE7-814C-39809FB9290B}" destId="{B9A2E75C-2A37-4F05-8B10-C43D4038B601}" srcOrd="4" destOrd="0" parTransId="{6DEB5F52-C259-4304-826C-03A03ADEAF68}" sibTransId="{60D96DE8-4CFD-4559-94BD-FA28AB9AAE76}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E1434A2E-AA5B-4989-BAF8-06FF0B296BE2}" type="presParOf" srcId="{4104CF59-F3EC-4A54-9679-E9C89C83A957}" destId="{2D1C8598-2B5B-4AA3-8E36-2F03079472FF}" srcOrd="2" destOrd="0" presId="urn:microsoft.com/office/officeart/2005/8/layout/process2"/>
    <dgm:cxn modelId="{56954991-4769-4ACF-B96E-60ABD1A88B22}" type="presParOf" srcId="{4104CF59-F3EC-4A54-9679-E9C89C83A957}" destId="{3C66EC79-7A1A-4ED2-9C35-02A322D1B7FE}" srcOrd="3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4" destOrd="0" presId="urn:microsoft.com/office/officeart/2005/8/layout/process2"/>
    <dgm:cxn modelId="{2CB9EED5-A27B-4AE0-8178-340167B7D43D}" type="presParOf" srcId="{4104CF59-F3EC-4A54-9679-E9C89C83A957}" destId="{053F948B-7C8E-40B9-96A3-5E94C3021AA5}" srcOrd="5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9483F47A-DB12-4E8C-8394-12EA7E641E57}" type="presParOf" srcId="{4104CF59-F3EC-4A54-9679-E9C89C83A957}" destId="{09429C49-7F3C-4610-ADA5-123E3B1776BA}" srcOrd="6" destOrd="0" presId="urn:microsoft.com/office/officeart/2005/8/layout/process2"/>
    <dgm:cxn modelId="{C6D88221-9FED-4F84-8273-CFB07395B2C8}" type="presParOf" srcId="{4104CF59-F3EC-4A54-9679-E9C89C83A957}" destId="{1472E23C-3887-4C9D-99D9-E6316022395F}" srcOrd="7" destOrd="0" presId="urn:microsoft.com/office/officeart/2005/8/layout/process2"/>
    <dgm:cxn modelId="{ACA425AE-5B6F-4562-8BAD-6739D874AD51}" type="presParOf" srcId="{1472E23C-3887-4C9D-99D9-E6316022395F}" destId="{ECAEC7F2-4750-4F64-820D-F40192278A05}" srcOrd="0" destOrd="0" presId="urn:microsoft.com/office/officeart/2005/8/layout/process2"/>
    <dgm:cxn modelId="{E5D7C217-B722-427C-ACF9-FA58EA153FCA}" type="presParOf" srcId="{4104CF59-F3EC-4A54-9679-E9C89C83A957}" destId="{1FE9FCF1-8C00-4B5E-AE32-8BBB25BF1CEC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381000"/>
          <a:ext cx="82296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hoang</cp:lastModifiedBy>
  <cp:revision>1</cp:revision>
  <dcterms:created xsi:type="dcterms:W3CDTF">2006-08-16T00:00:00Z</dcterms:created>
  <dcterms:modified xsi:type="dcterms:W3CDTF">2010-10-21T15:11:23Z</dcterms:modified>
</cp:coreProperties>
</file>