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76" r:id="rId3"/>
    <p:sldId id="296" r:id="rId4"/>
    <p:sldId id="277" r:id="rId5"/>
    <p:sldId id="319" r:id="rId6"/>
    <p:sldId id="303" r:id="rId7"/>
    <p:sldId id="309" r:id="rId8"/>
    <p:sldId id="304" r:id="rId9"/>
    <p:sldId id="318" r:id="rId10"/>
    <p:sldId id="314" r:id="rId11"/>
    <p:sldId id="315" r:id="rId12"/>
    <p:sldId id="316" r:id="rId13"/>
    <p:sldId id="317" r:id="rId14"/>
    <p:sldId id="312" r:id="rId15"/>
    <p:sldId id="26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43C97"/>
    <a:srgbClr val="1D208F"/>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75430" autoAdjust="0"/>
  </p:normalViewPr>
  <p:slideViewPr>
    <p:cSldViewPr>
      <p:cViewPr>
        <p:scale>
          <a:sx n="75" d="100"/>
          <a:sy n="75" d="100"/>
        </p:scale>
        <p:origin x="-408"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vi-VN" dirty="0" smtClean="0"/>
              <a:t> (tt)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thống xây dựng nên nhằm thỏa mãn</a:t>
            </a:r>
            <a:r>
              <a:rPr lang="en-US" sz="2000" dirty="0" smtClean="0"/>
              <a:t> </a:t>
            </a:r>
            <a:r>
              <a:rPr lang="vi-VN" sz="2000" dirty="0" smtClean="0"/>
              <a:t>phần nào nhu cầu của người dùng trong vấn đề tìm kiếm các bài báo khoa học. Cách thức hỏi đáp được đưa vào để khai thác </a:t>
            </a:r>
            <a:r>
              <a:rPr lang="en-US" sz="2000" dirty="0" err="1" smtClean="0"/>
              <a:t>và</a:t>
            </a:r>
            <a:r>
              <a:rPr lang="en-US" sz="2000" dirty="0" smtClean="0"/>
              <a:t> </a:t>
            </a:r>
            <a:r>
              <a:rPr lang="vi-VN" sz="2000" dirty="0" smtClean="0"/>
              <a:t>nâng cao hiệu quả trong vấn đề tìm 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vi-VN" sz="2400" b="1" dirty="0" smtClean="0">
                <a:solidFill>
                  <a:schemeClr val="bg1"/>
                </a:solidFill>
              </a:rPr>
              <a:t>luận</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a:t>
            </a:r>
            <a:r>
              <a:rPr lang="vi-VN" sz="2400" b="1" dirty="0" smtClean="0">
                <a:solidFill>
                  <a:schemeClr val="bg1"/>
                </a:solidFill>
              </a:rPr>
              <a:t>giá</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50292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67" name="Group 140"/>
          <p:cNvGrpSpPr>
            <a:grpSpLocks/>
          </p:cNvGrpSpPr>
          <p:nvPr/>
        </p:nvGrpSpPr>
        <p:grpSpPr bwMode="auto">
          <a:xfrm>
            <a:off x="1600200" y="5105400"/>
            <a:ext cx="381000"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6388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tài</a:t>
            </a:r>
            <a:r>
              <a:rPr lang="en-US" sz="2400" b="1" dirty="0" smtClean="0">
                <a:solidFill>
                  <a:schemeClr val="bg1"/>
                </a:solidFill>
              </a:rPr>
              <a:t> </a:t>
            </a:r>
            <a:r>
              <a:rPr lang="en-US" sz="2400" b="1" dirty="0" err="1" smtClean="0">
                <a:solidFill>
                  <a:schemeClr val="bg1"/>
                </a:solidFill>
              </a:rPr>
              <a:t>liệu</a:t>
            </a:r>
            <a:r>
              <a:rPr lang="en-US" sz="2400" b="1" dirty="0" smtClean="0">
                <a:solidFill>
                  <a:schemeClr val="bg1"/>
                </a:solidFill>
              </a:rPr>
              <a:t> </a:t>
            </a:r>
            <a:r>
              <a:rPr lang="en-US" sz="2400" b="1" dirty="0" err="1" smtClean="0">
                <a:solidFill>
                  <a:schemeClr val="bg1"/>
                </a:solidFill>
              </a:rPr>
              <a:t>tham</a:t>
            </a:r>
            <a:r>
              <a:rPr lang="en-US" sz="2400" b="1" dirty="0" smtClean="0">
                <a:solidFill>
                  <a:schemeClr val="bg1"/>
                </a:solidFill>
              </a:rPr>
              <a:t> </a:t>
            </a:r>
            <a:r>
              <a:rPr lang="en-US" sz="2400" b="1" dirty="0" err="1" smtClean="0">
                <a:solidFill>
                  <a:schemeClr val="bg1"/>
                </a:solidFill>
              </a:rPr>
              <a:t>khảo</a:t>
            </a:r>
            <a:endParaRPr lang="en-US" sz="2400" b="1" dirty="0">
              <a:solidFill>
                <a:schemeClr val="bg1"/>
              </a:solidFill>
            </a:endParaRPr>
          </a:p>
        </p:txBody>
      </p:sp>
      <p:grpSp>
        <p:nvGrpSpPr>
          <p:cNvPr id="75" name="Group 140"/>
          <p:cNvGrpSpPr>
            <a:grpSpLocks/>
          </p:cNvGrpSpPr>
          <p:nvPr/>
        </p:nvGrpSpPr>
        <p:grpSpPr bwMode="auto">
          <a:xfrm>
            <a:off x="1600200" y="5715000"/>
            <a:ext cx="381000"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blinds(horizontal)">
                                      <p:cBhvr>
                                        <p:cTn id="45" dur="500"/>
                                        <p:tgtEl>
                                          <p:spTgt spid="107"/>
                                        </p:tgtEl>
                                      </p:cBhvr>
                                    </p:animEffect>
                                  </p:childTnLst>
                                </p:cTn>
                              </p:par>
                              <p:par>
                                <p:cTn id="46" presetID="3" presetClass="entr" presetSubtype="10" fill="hold" nodeType="with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blinds(horizontal)">
                                      <p:cBhvr>
                                        <p:cTn id="48" dur="500"/>
                                        <p:tgtEl>
                                          <p:spTgt spid="10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blinds(horizontal)">
                                      <p:cBhvr>
                                        <p:cTn id="53" dur="500"/>
                                        <p:tgtEl>
                                          <p:spTgt spid="66"/>
                                        </p:tgtEl>
                                      </p:cBhvr>
                                    </p:animEffect>
                                  </p:childTnLst>
                                </p:cTn>
                              </p:par>
                              <p:par>
                                <p:cTn id="54" presetID="3" presetClass="entr" presetSubtype="10"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linds(horizontal)">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blinds(horizontal)">
                                      <p:cBhvr>
                                        <p:cTn id="61" dur="500"/>
                                        <p:tgtEl>
                                          <p:spTgt spid="74"/>
                                        </p:tgtEl>
                                      </p:cBhvr>
                                    </p:animEffect>
                                  </p:childTnLst>
                                </p:cTn>
                              </p:par>
                              <p:par>
                                <p:cTn id="62" presetID="3" presetClass="entr" presetSubtype="1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blinds(horizontal)">
                                      <p:cBhvr>
                                        <p:cTn id="6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0" animBg="1"/>
      <p:bldP spid="43" grpId="0" animBg="1"/>
      <p:bldP spid="58" grpId="0" animBg="1"/>
      <p:bldP spid="66"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thư</a:t>
            </a:r>
            <a:r>
              <a:rPr lang="en-US" sz="2200" dirty="0" smtClean="0"/>
              <a:t> </a:t>
            </a:r>
            <a:r>
              <a:rPr lang="en-US" sz="2200" dirty="0" err="1" smtClean="0"/>
              <a:t>viện</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par>
                                <p:cTn id="48" presetID="3" presetClass="entr" presetSubtype="1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par>
                                <p:cTn id="51" presetID="3" presetClass="entr" presetSubtype="1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blinds(horizontal)">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linds(horizontal)">
                                      <p:cBhvr>
                                        <p:cTn id="58" dur="500"/>
                                        <p:tgtEl>
                                          <p:spTgt spid="12"/>
                                        </p:tgtEl>
                                      </p:cBhvr>
                                    </p:animEffect>
                                  </p:childTnLst>
                                </p:cTn>
                              </p:par>
                              <p:par>
                                <p:cTn id="59" presetID="3" presetClass="entr" presetSubtype="1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par>
                                <p:cTn id="62" presetID="3" presetClass="entr" presetSubtype="1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linds(horizontal)">
                                      <p:cBhvr>
                                        <p:cTn id="64" dur="500"/>
                                        <p:tgtEl>
                                          <p:spTgt spid="15"/>
                                        </p:tgtEl>
                                      </p:cBhvr>
                                    </p:animEffect>
                                  </p:childTnLst>
                                </p:cTn>
                              </p:par>
                              <p:par>
                                <p:cTn id="65" presetID="3" presetClass="entr" presetSubtype="1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linds(horizontal)">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9"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4600" y="2057400"/>
            <a:ext cx="5257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 book be write by Philip K Chan in 1999</a:t>
            </a:r>
          </a:p>
          <a:p>
            <a:r>
              <a:rPr lang="vi-VN" b="1" dirty="0" smtClean="0">
                <a:solidFill>
                  <a:srgbClr val="292929"/>
                </a:solidFill>
              </a:rPr>
              <a:t> WP      NN   VB  VB   IN         NNP         IN   CD</a:t>
            </a:r>
            <a:endParaRPr lang="en-US" b="1" dirty="0">
              <a:solidFill>
                <a:srgbClr val="292929"/>
              </a:solidFill>
            </a:endParaRPr>
          </a:p>
        </p:txBody>
      </p:sp>
      <p:sp>
        <p:nvSpPr>
          <p:cNvPr id="57" name="TextBox 56"/>
          <p:cNvSpPr txBox="1"/>
          <p:nvPr/>
        </p:nvSpPr>
        <p:spPr>
          <a:xfrm>
            <a:off x="2514600" y="2743200"/>
            <a:ext cx="3657600"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endParaRPr lang="vi-VN" sz="2200" b="1" dirty="0" smtClean="0">
              <a:solidFill>
                <a:srgbClr val="292929"/>
              </a:solidFill>
            </a:endParaRPr>
          </a:p>
          <a:p>
            <a:pPr lvl="1">
              <a:buFont typeface="Arial" pitchFamily="34" charset="0"/>
              <a:buChar char="•"/>
            </a:pPr>
            <a:r>
              <a:rPr lang="vi-VN" sz="2200" b="1" dirty="0" smtClean="0">
                <a:solidFill>
                  <a:srgbClr val="292929"/>
                </a:solidFill>
              </a:rPr>
              <a:t>Yes/ No Question</a:t>
            </a:r>
          </a:p>
          <a:p>
            <a:pPr lvl="1">
              <a:buFont typeface="Arial" pitchFamily="34" charset="0"/>
              <a:buChar char="•"/>
            </a:pPr>
            <a:r>
              <a:rPr lang="vi-VN" sz="2200" b="1" dirty="0" smtClean="0">
                <a:solidFill>
                  <a:srgbClr val="292929"/>
                </a:solidFill>
              </a:rPr>
              <a:t>Wh-word question</a:t>
            </a:r>
          </a:p>
          <a:p>
            <a:pPr lvl="1">
              <a:buFont typeface="Arial" pitchFamily="34" charset="0"/>
              <a:buChar char="•"/>
            </a:pPr>
            <a:r>
              <a:rPr lang="vi-VN" sz="2200" b="1" dirty="0" smtClean="0">
                <a:solidFill>
                  <a:srgbClr val="292929"/>
                </a:solidFill>
              </a:rPr>
              <a:t>List question</a:t>
            </a:r>
          </a:p>
          <a:p>
            <a:endParaRPr lang="en-US" sz="2200" b="1" dirty="0">
              <a:solidFill>
                <a:srgbClr val="292929"/>
              </a:solidFill>
            </a:endParaRPr>
          </a:p>
        </p:txBody>
      </p:sp>
      <p:sp>
        <p:nvSpPr>
          <p:cNvPr id="59" name="TextBox 58"/>
          <p:cNvSpPr txBox="1"/>
          <p:nvPr/>
        </p:nvSpPr>
        <p:spPr>
          <a:xfrm>
            <a:off x="1066800" y="3124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Which(WP)</a:t>
            </a:r>
            <a:endParaRPr lang="en-US" b="1" dirty="0">
              <a:solidFill>
                <a:srgbClr val="292929"/>
              </a:solidFill>
            </a:endParaRPr>
          </a:p>
        </p:txBody>
      </p:sp>
      <p:sp>
        <p:nvSpPr>
          <p:cNvPr id="61" name="TextBox 60"/>
          <p:cNvSpPr txBox="1"/>
          <p:nvPr/>
        </p:nvSpPr>
        <p:spPr>
          <a:xfrm>
            <a:off x="3276600" y="2057400"/>
            <a:ext cx="762000"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book</a:t>
            </a:r>
          </a:p>
          <a:p>
            <a:r>
              <a:rPr lang="vi-VN" b="1" dirty="0" smtClean="0">
                <a:solidFill>
                  <a:srgbClr val="292929"/>
                </a:solidFill>
              </a:rPr>
              <a:t> NN</a:t>
            </a:r>
          </a:p>
        </p:txBody>
      </p:sp>
      <p:sp>
        <p:nvSpPr>
          <p:cNvPr id="65" name="TextBox 64"/>
          <p:cNvSpPr txBox="1"/>
          <p:nvPr/>
        </p:nvSpPr>
        <p:spPr>
          <a:xfrm>
            <a:off x="228600" y="1219200"/>
            <a:ext cx="2057400" cy="369332"/>
          </a:xfrm>
          <a:prstGeom prst="rect">
            <a:avLst/>
          </a:prstGeom>
          <a:solidFill>
            <a:schemeClr val="lt1"/>
          </a:solidFill>
        </p:spPr>
        <p:txBody>
          <a:bodyPr wrap="square" rtlCol="0">
            <a:spAutoFit/>
          </a:bodyPr>
          <a:lstStyle/>
          <a:p>
            <a:pPr algn="ctr"/>
            <a:r>
              <a:rPr lang="vi-VN" dirty="0" smtClean="0">
                <a:solidFill>
                  <a:srgbClr val="292929"/>
                </a:solidFill>
              </a:rPr>
              <a:t>Wh-word question</a:t>
            </a:r>
            <a:endParaRPr lang="en-US" dirty="0">
              <a:solidFill>
                <a:srgbClr val="292929"/>
              </a:solidFill>
            </a:endParaRPr>
          </a:p>
        </p:txBody>
      </p:sp>
      <p:sp>
        <p:nvSpPr>
          <p:cNvPr id="66" name="TextBox 65"/>
          <p:cNvSpPr txBox="1"/>
          <p:nvPr/>
        </p:nvSpPr>
        <p:spPr>
          <a:xfrm>
            <a:off x="2971800" y="2819400"/>
            <a:ext cx="1981200" cy="1754326"/>
          </a:xfrm>
          <a:prstGeom prst="rect">
            <a:avLst/>
          </a:prstGeom>
          <a:solidFill>
            <a:schemeClr val="lt1"/>
          </a:solidFill>
        </p:spPr>
        <p:txBody>
          <a:bodyPr wrap="square" rtlCol="0">
            <a:spAutoFit/>
          </a:bodyPr>
          <a:lstStyle/>
          <a:p>
            <a:pPr>
              <a:buFont typeface="Arial" pitchFamily="34" charset="0"/>
              <a:buChar char="•"/>
            </a:pPr>
            <a:r>
              <a:rPr lang="vi-VN" dirty="0" smtClean="0">
                <a:solidFill>
                  <a:srgbClr val="292929"/>
                </a:solidFill>
              </a:rPr>
              <a:t>Publication</a:t>
            </a:r>
          </a:p>
          <a:p>
            <a:pPr>
              <a:buFont typeface="Arial" pitchFamily="34" charset="0"/>
              <a:buChar char="•"/>
            </a:pPr>
            <a:r>
              <a:rPr lang="vi-VN" dirty="0" smtClean="0">
                <a:solidFill>
                  <a:srgbClr val="292929"/>
                </a:solidFill>
              </a:rPr>
              <a:t>Publisher</a:t>
            </a:r>
          </a:p>
          <a:p>
            <a:pPr>
              <a:buFont typeface="Arial" pitchFamily="34" charset="0"/>
              <a:buChar char="•"/>
            </a:pPr>
            <a:r>
              <a:rPr lang="vi-VN" dirty="0" smtClean="0">
                <a:solidFill>
                  <a:srgbClr val="292929"/>
                </a:solidFill>
              </a:rPr>
              <a:t>Year</a:t>
            </a:r>
          </a:p>
          <a:p>
            <a:pPr>
              <a:buFont typeface="Arial" pitchFamily="34" charset="0"/>
              <a:buChar char="•"/>
            </a:pPr>
            <a:r>
              <a:rPr lang="vi-VN" dirty="0" smtClean="0">
                <a:solidFill>
                  <a:srgbClr val="292929"/>
                </a:solidFill>
              </a:rPr>
              <a:t>Author</a:t>
            </a:r>
          </a:p>
          <a:p>
            <a:pPr>
              <a:buFont typeface="Arial" pitchFamily="34" charset="0"/>
              <a:buChar char="•"/>
            </a:pPr>
            <a:r>
              <a:rPr lang="vi-VN" dirty="0" smtClean="0">
                <a:solidFill>
                  <a:srgbClr val="292929"/>
                </a:solidFill>
              </a:rPr>
              <a:t>...</a:t>
            </a:r>
          </a:p>
          <a:p>
            <a:pPr>
              <a:buFont typeface="Arial" pitchFamily="34" charset="0"/>
              <a:buChar char="•"/>
            </a:pPr>
            <a:endParaRPr lang="en-US" dirty="0">
              <a:solidFill>
                <a:srgbClr val="292929"/>
              </a:solidFill>
            </a:endParaRPr>
          </a:p>
        </p:txBody>
      </p:sp>
      <p:sp>
        <p:nvSpPr>
          <p:cNvPr id="67" name="TextBox 66"/>
          <p:cNvSpPr txBox="1"/>
          <p:nvPr/>
        </p:nvSpPr>
        <p:spPr>
          <a:xfrm>
            <a:off x="228600" y="1600200"/>
            <a:ext cx="2514600" cy="369332"/>
          </a:xfrm>
          <a:prstGeom prst="rect">
            <a:avLst/>
          </a:prstGeom>
          <a:solidFill>
            <a:schemeClr val="lt1"/>
          </a:solidFill>
        </p:spPr>
        <p:txBody>
          <a:bodyPr wrap="square" rtlCol="0">
            <a:spAutoFit/>
          </a:bodyPr>
          <a:lstStyle/>
          <a:p>
            <a:r>
              <a:rPr lang="vi-VN" dirty="0" smtClean="0">
                <a:solidFill>
                  <a:srgbClr val="292929"/>
                </a:solidFill>
              </a:rPr>
              <a:t>Publication: book(NN)</a:t>
            </a:r>
            <a:endParaRPr lang="en-US" dirty="0">
              <a:solidFill>
                <a:srgbClr val="292929"/>
              </a:solidFill>
            </a:endParaRPr>
          </a:p>
        </p:txBody>
      </p:sp>
      <p:sp>
        <p:nvSpPr>
          <p:cNvPr id="68" name="Oval 67"/>
          <p:cNvSpPr/>
          <p:nvPr/>
        </p:nvSpPr>
        <p:spPr>
          <a:xfrm>
            <a:off x="457200" y="2057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blinds(horizontal)">
                                      <p:cBhvr>
                                        <p:cTn id="7" dur="500"/>
                                        <p:tgtEl>
                                          <p:spTgt spid="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blinds(horizontal)">
                                      <p:cBhvr>
                                        <p:cTn id="10" dur="500"/>
                                        <p:tgtEl>
                                          <p:spTgt spid="5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blinds(horizontal)">
                                      <p:cBhvr>
                                        <p:cTn id="13" dur="500"/>
                                        <p:tgtEl>
                                          <p:spTgt spid="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bg/>
                                          </p:spTgt>
                                        </p:tgtEl>
                                        <p:attrNameLst>
                                          <p:attrName>style.visibility</p:attrName>
                                        </p:attrNameLst>
                                      </p:cBhvr>
                                      <p:to>
                                        <p:strVal val="visible"/>
                                      </p:to>
                                    </p:set>
                                    <p:animEffect transition="in" filter="blinds(horizontal)">
                                      <p:cBhvr>
                                        <p:cTn id="23" dur="500"/>
                                        <p:tgtEl>
                                          <p:spTgt spid="57">
                                            <p:bg/>
                                          </p:spTgt>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57">
                                            <p:txEl>
                                              <p:pRg st="1" end="1"/>
                                            </p:txEl>
                                          </p:spTgt>
                                        </p:tgtEl>
                                        <p:attrNameLst>
                                          <p:attrName>style.visibility</p:attrName>
                                        </p:attrNameLst>
                                      </p:cBhvr>
                                      <p:to>
                                        <p:strVal val="visible"/>
                                      </p:to>
                                    </p:set>
                                    <p:animEffect transition="in" filter="blinds(horizontal)">
                                      <p:cBhvr>
                                        <p:cTn id="26" dur="500"/>
                                        <p:tgtEl>
                                          <p:spTgt spid="57">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xEl>
                                              <p:pRg st="2" end="2"/>
                                            </p:txEl>
                                          </p:spTgt>
                                        </p:tgtEl>
                                        <p:attrNameLst>
                                          <p:attrName>style.visibility</p:attrName>
                                        </p:attrNameLst>
                                      </p:cBhvr>
                                      <p:to>
                                        <p:strVal val="visible"/>
                                      </p:to>
                                    </p:set>
                                    <p:animEffect transition="in" filter="blinds(horizontal)">
                                      <p:cBhvr>
                                        <p:cTn id="29" dur="500"/>
                                        <p:tgtEl>
                                          <p:spTgt spid="57">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7">
                                            <p:txEl>
                                              <p:pRg st="3" end="3"/>
                                            </p:txEl>
                                          </p:spTgt>
                                        </p:tgtEl>
                                        <p:attrNameLst>
                                          <p:attrName>style.visibility</p:attrName>
                                        </p:attrNameLst>
                                      </p:cBhvr>
                                      <p:to>
                                        <p:strVal val="visible"/>
                                      </p:to>
                                    </p:set>
                                    <p:animEffect transition="in" filter="blinds(horizontal)">
                                      <p:cBhvr>
                                        <p:cTn id="32" dur="500"/>
                                        <p:tgtEl>
                                          <p:spTgt spid="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iterate type="lt">
                                    <p:tmPct val="0"/>
                                  </p:iterate>
                                  <p:childTnLst>
                                    <p:animEffect transition="out" filter="fade">
                                      <p:cBhvr>
                                        <p:cTn id="41" dur="500" tmFilter="0, 0; .2, .5; .8, .5; 1, 0"/>
                                        <p:tgtEl>
                                          <p:spTgt spid="57">
                                            <p:txEl>
                                              <p:pRg st="1" end="1"/>
                                            </p:txEl>
                                          </p:spTgt>
                                        </p:tgtEl>
                                      </p:cBhvr>
                                    </p:animEffect>
                                    <p:animScale>
                                      <p:cBhvr>
                                        <p:cTn id="42" dur="250" autoRev="1" fill="hold"/>
                                        <p:tgtEl>
                                          <p:spTgt spid="57">
                                            <p:txEl>
                                              <p:pRg st="1" end="1"/>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 0.04444 " pathEditMode="relative" ptsTypes="AA">
                                      <p:cBhvr>
                                        <p:cTn id="46" dur="2000" fill="hold"/>
                                        <p:tgtEl>
                                          <p:spTgt spid="5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57">
                                            <p:txEl>
                                              <p:pRg st="2" end="2"/>
                                            </p:txEl>
                                          </p:spTgt>
                                        </p:tgtEl>
                                      </p:cBhvr>
                                    </p:animEffect>
                                    <p:animScale>
                                      <p:cBhvr>
                                        <p:cTn id="51" dur="250" autoRev="1" fill="hold"/>
                                        <p:tgtEl>
                                          <p:spTgt spid="57">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p:cBhvr override="childStyle">
                                        <p:cTn id="55" dur="2000" fill="hold"/>
                                        <p:tgtEl>
                                          <p:spTgt spid="57">
                                            <p:txEl>
                                              <p:pRg st="2" end="2"/>
                                            </p:txEl>
                                          </p:spTgt>
                                        </p:tgtEl>
                                        <p:attrNameLst>
                                          <p:attrName>style.color</p:attrName>
                                        </p:attrNameLst>
                                      </p:cBhvr>
                                      <p:to>
                                        <a:srgbClr val="FB2413"/>
                                      </p:to>
                                    </p:animClr>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55">
                                            <p:txEl>
                                              <p:pRg st="0" end="0"/>
                                            </p:txEl>
                                          </p:spTgt>
                                        </p:tgtEl>
                                      </p:cBhvr>
                                    </p:animEffect>
                                    <p:animScale>
                                      <p:cBhvr>
                                        <p:cTn id="60" dur="250" autoRev="1" fill="hold"/>
                                        <p:tgtEl>
                                          <p:spTgt spid="55">
                                            <p:txEl>
                                              <p:pRg st="0" end="0"/>
                                            </p:txEl>
                                          </p:spTgt>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55">
                                            <p:txEl>
                                              <p:pRg st="1" end="1"/>
                                            </p:txEl>
                                          </p:spTgt>
                                        </p:tgtEl>
                                      </p:cBhvr>
                                    </p:animEffect>
                                    <p:animScale>
                                      <p:cBhvr>
                                        <p:cTn id="63" dur="250" autoRev="1" fill="hold"/>
                                        <p:tgtEl>
                                          <p:spTgt spid="55">
                                            <p:txEl>
                                              <p:pRg st="1" end="1"/>
                                            </p:txEl>
                                          </p:spTgt>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1">
                                            <p:bg/>
                                          </p:spTgt>
                                        </p:tgtEl>
                                        <p:attrNameLst>
                                          <p:attrName>style.visibility</p:attrName>
                                        </p:attrNameLst>
                                      </p:cBhvr>
                                      <p:to>
                                        <p:strVal val="visible"/>
                                      </p:to>
                                    </p:set>
                                    <p:animEffect transition="in" filter="blinds(horizontal)">
                                      <p:cBhvr>
                                        <p:cTn id="68" dur="500"/>
                                        <p:tgtEl>
                                          <p:spTgt spid="61">
                                            <p:bg/>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xEl>
                                              <p:pRg st="0" end="0"/>
                                            </p:txEl>
                                          </p:spTgt>
                                        </p:tgtEl>
                                        <p:attrNameLst>
                                          <p:attrName>style.visibility</p:attrName>
                                        </p:attrNameLst>
                                      </p:cBhvr>
                                      <p:to>
                                        <p:strVal val="visible"/>
                                      </p:to>
                                    </p:set>
                                    <p:animEffect transition="in" filter="blinds(horizontal)">
                                      <p:cBhvr>
                                        <p:cTn id="71" dur="500"/>
                                        <p:tgtEl>
                                          <p:spTgt spid="61">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
                                            <p:txEl>
                                              <p:pRg st="1" end="1"/>
                                            </p:txEl>
                                          </p:spTgt>
                                        </p:tgtEl>
                                        <p:attrNameLst>
                                          <p:attrName>style.visibility</p:attrName>
                                        </p:attrNameLst>
                                      </p:cBhvr>
                                      <p:to>
                                        <p:strVal val="visible"/>
                                      </p:to>
                                    </p:set>
                                    <p:animEffect transition="in" filter="blinds(horizontal)">
                                      <p:cBhvr>
                                        <p:cTn id="74" dur="500"/>
                                        <p:tgtEl>
                                          <p:spTgt spid="61">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1">
                                            <p:txEl>
                                              <p:pRg st="0" end="0"/>
                                            </p:txEl>
                                          </p:spTgt>
                                        </p:tgtEl>
                                      </p:cBhvr>
                                    </p:animEffect>
                                    <p:animScale>
                                      <p:cBhvr>
                                        <p:cTn id="79" dur="250" autoRev="1" fill="hold"/>
                                        <p:tgtEl>
                                          <p:spTgt spid="61">
                                            <p:txEl>
                                              <p:pRg st="0" end="0"/>
                                            </p:txEl>
                                          </p:spTgt>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61">
                                            <p:txEl>
                                              <p:pRg st="1" end="1"/>
                                            </p:txEl>
                                          </p:spTgt>
                                        </p:tgtEl>
                                      </p:cBhvr>
                                    </p:animEffect>
                                    <p:animScale>
                                      <p:cBhvr>
                                        <p:cTn id="84" dur="250" autoRev="1" fill="hold"/>
                                        <p:tgtEl>
                                          <p:spTgt spid="61">
                                            <p:txEl>
                                              <p:pRg st="1" end="1"/>
                                            </p:txEl>
                                          </p:spTgt>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p:cBhvr override="childStyle">
                                        <p:cTn id="88" dur="2000" fill="hold"/>
                                        <p:tgtEl>
                                          <p:spTgt spid="61">
                                            <p:txEl>
                                              <p:pRg st="0" end="0"/>
                                            </p:txEl>
                                          </p:spTgt>
                                        </p:tgtEl>
                                        <p:attrNameLst>
                                          <p:attrName>style.color</p:attrName>
                                        </p:attrNameLst>
                                      </p:cBhvr>
                                      <p:to>
                                        <a:schemeClr val="tx1"/>
                                      </p:to>
                                    </p:animClr>
                                  </p:childTnLst>
                                </p:cTn>
                              </p:par>
                              <p:par>
                                <p:cTn id="89" presetID="3" presetClass="emph" presetSubtype="2" fill="hold" nodeType="withEffect">
                                  <p:stCondLst>
                                    <p:cond delay="0"/>
                                  </p:stCondLst>
                                  <p:childTnLst>
                                    <p:animClr clrSpc="rgb">
                                      <p:cBhvr override="childStyle">
                                        <p:cTn id="90" dur="2000" fill="hold"/>
                                        <p:tgtEl>
                                          <p:spTgt spid="61">
                                            <p:txEl>
                                              <p:pRg st="1" end="1"/>
                                            </p:txEl>
                                          </p:spTgt>
                                        </p:tgtEl>
                                        <p:attrNameLst>
                                          <p:attrName>style.color</p:attrName>
                                        </p:attrNameLst>
                                      </p:cBhvr>
                                      <p:to>
                                        <a:schemeClr val="tx1"/>
                                      </p:to>
                                    </p:animClr>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iterate type="lt">
                                    <p:tmPct val="0"/>
                                  </p:iterate>
                                  <p:childTnLst>
                                    <p:animEffect transition="out" filter="blinds(horizontal)">
                                      <p:cBhvr>
                                        <p:cTn id="94" dur="500"/>
                                        <p:tgtEl>
                                          <p:spTgt spid="57">
                                            <p:txEl>
                                              <p:pRg st="1" end="1"/>
                                            </p:txEl>
                                          </p:spTgt>
                                        </p:tgtEl>
                                      </p:cBhvr>
                                    </p:animEffect>
                                    <p:set>
                                      <p:cBhvr>
                                        <p:cTn id="95" dur="1" fill="hold">
                                          <p:stCondLst>
                                            <p:cond delay="499"/>
                                          </p:stCondLst>
                                        </p:cTn>
                                        <p:tgtEl>
                                          <p:spTgt spid="57">
                                            <p:txEl>
                                              <p:pRg st="1" end="1"/>
                                            </p:txEl>
                                          </p:spTgt>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57">
                                            <p:txEl>
                                              <p:pRg st="2" end="2"/>
                                            </p:txEl>
                                          </p:spTgt>
                                        </p:tgtEl>
                                      </p:cBhvr>
                                    </p:animEffect>
                                    <p:set>
                                      <p:cBhvr>
                                        <p:cTn id="98" dur="1" fill="hold">
                                          <p:stCondLst>
                                            <p:cond delay="499"/>
                                          </p:stCondLst>
                                        </p:cTn>
                                        <p:tgtEl>
                                          <p:spTgt spid="57">
                                            <p:txEl>
                                              <p:pRg st="2" end="2"/>
                                            </p:txEl>
                                          </p:spTgt>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7">
                                            <p:txEl>
                                              <p:pRg st="3" end="3"/>
                                            </p:txEl>
                                          </p:spTgt>
                                        </p:tgtEl>
                                      </p:cBhvr>
                                    </p:animEffect>
                                    <p:set>
                                      <p:cBhvr>
                                        <p:cTn id="101" dur="1" fill="hold">
                                          <p:stCondLst>
                                            <p:cond delay="499"/>
                                          </p:stCondLst>
                                        </p:cTn>
                                        <p:tgtEl>
                                          <p:spTgt spid="57">
                                            <p:txEl>
                                              <p:pRg st="3" end="3"/>
                                            </p:txEl>
                                          </p:spTgt>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57">
                                            <p:bg/>
                                          </p:spTgt>
                                        </p:tgtEl>
                                      </p:cBhvr>
                                    </p:animEffect>
                                    <p:set>
                                      <p:cBhvr>
                                        <p:cTn id="104" dur="1" fill="hold">
                                          <p:stCondLst>
                                            <p:cond delay="499"/>
                                          </p:stCondLst>
                                        </p:cTn>
                                        <p:tgtEl>
                                          <p:spTgt spid="57">
                                            <p:bg/>
                                          </p:spTgt>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59"/>
                                        </p:tgtEl>
                                      </p:cBhvr>
                                    </p:animEffect>
                                    <p:set>
                                      <p:cBhvr>
                                        <p:cTn id="107" dur="1" fill="hold">
                                          <p:stCondLst>
                                            <p:cond delay="499"/>
                                          </p:stCondLst>
                                        </p:cTn>
                                        <p:tgtEl>
                                          <p:spTgt spid="5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
                                            <p:bg/>
                                          </p:spTgt>
                                        </p:tgtEl>
                                        <p:attrNameLst>
                                          <p:attrName>style.visibility</p:attrName>
                                        </p:attrNameLst>
                                      </p:cBhvr>
                                      <p:to>
                                        <p:strVal val="visible"/>
                                      </p:to>
                                    </p:set>
                                    <p:animEffect transition="in" filter="blinds(horizontal)">
                                      <p:cBhvr>
                                        <p:cTn id="117" dur="500"/>
                                        <p:tgtEl>
                                          <p:spTgt spid="66">
                                            <p:bg/>
                                          </p:spTgt>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
                                            <p:txEl>
                                              <p:pRg st="0" end="0"/>
                                            </p:txEl>
                                          </p:spTgt>
                                        </p:tgtEl>
                                        <p:attrNameLst>
                                          <p:attrName>style.visibility</p:attrName>
                                        </p:attrNameLst>
                                      </p:cBhvr>
                                      <p:to>
                                        <p:strVal val="visible"/>
                                      </p:to>
                                    </p:set>
                                    <p:animEffect transition="in" filter="blinds(horizontal)">
                                      <p:cBhvr>
                                        <p:cTn id="120" dur="500"/>
                                        <p:tgtEl>
                                          <p:spTgt spid="66">
                                            <p:txEl>
                                              <p:pRg st="0" end="0"/>
                                            </p:txEl>
                                          </p:spTgt>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6">
                                            <p:txEl>
                                              <p:pRg st="1" end="1"/>
                                            </p:txEl>
                                          </p:spTgt>
                                        </p:tgtEl>
                                        <p:attrNameLst>
                                          <p:attrName>style.visibility</p:attrName>
                                        </p:attrNameLst>
                                      </p:cBhvr>
                                      <p:to>
                                        <p:strVal val="visible"/>
                                      </p:to>
                                    </p:set>
                                    <p:animEffect transition="in" filter="blinds(horizontal)">
                                      <p:cBhvr>
                                        <p:cTn id="123" dur="500"/>
                                        <p:tgtEl>
                                          <p:spTgt spid="66">
                                            <p:txEl>
                                              <p:pRg st="1" end="1"/>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6">
                                            <p:txEl>
                                              <p:pRg st="2" end="2"/>
                                            </p:txEl>
                                          </p:spTgt>
                                        </p:tgtEl>
                                        <p:attrNameLst>
                                          <p:attrName>style.visibility</p:attrName>
                                        </p:attrNameLst>
                                      </p:cBhvr>
                                      <p:to>
                                        <p:strVal val="visible"/>
                                      </p:to>
                                    </p:set>
                                    <p:animEffect transition="in" filter="blinds(horizontal)">
                                      <p:cBhvr>
                                        <p:cTn id="126" dur="500"/>
                                        <p:tgtEl>
                                          <p:spTgt spid="66">
                                            <p:txEl>
                                              <p:pRg st="2" end="2"/>
                                            </p:txEl>
                                          </p:spTgt>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blinds(horizontal)">
                                      <p:cBhvr>
                                        <p:cTn id="129" dur="500"/>
                                        <p:tgtEl>
                                          <p:spTgt spid="66">
                                            <p:txEl>
                                              <p:pRg st="3" end="3"/>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6">
                                            <p:txEl>
                                              <p:pRg st="4" end="4"/>
                                            </p:txEl>
                                          </p:spTgt>
                                        </p:tgtEl>
                                        <p:attrNameLst>
                                          <p:attrName>style.visibility</p:attrName>
                                        </p:attrNameLst>
                                      </p:cBhvr>
                                      <p:to>
                                        <p:strVal val="visible"/>
                                      </p:to>
                                    </p:set>
                                    <p:animEffect transition="in" filter="blinds(horizontal)">
                                      <p:cBhvr>
                                        <p:cTn id="132" dur="500"/>
                                        <p:tgtEl>
                                          <p:spTgt spid="66">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6" dur="3000" fill="hold"/>
                                        <p:tgtEl>
                                          <p:spTgt spid="61">
                                            <p:bg/>
                                          </p:spTgt>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8" dur="3000" fill="hold"/>
                                        <p:tgtEl>
                                          <p:spTgt spid="61">
                                            <p:txEl>
                                              <p:pRg st="0" end="0"/>
                                            </p:txEl>
                                          </p:spTgt>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40" dur="3000" fill="hold"/>
                                        <p:tgtEl>
                                          <p:spTgt spid="61">
                                            <p:txEl>
                                              <p:pRg st="1" end="1"/>
                                            </p:txEl>
                                          </p:spTgt>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6" presetClass="emph" presetSubtype="0" fill="hold" nodeType="clickEffect">
                                  <p:stCondLst>
                                    <p:cond delay="0"/>
                                  </p:stCondLst>
                                  <p:childTnLst>
                                    <p:animEffect transition="out" filter="fade">
                                      <p:cBhvr>
                                        <p:cTn id="144" dur="500" tmFilter="0, 0; .2, .5; .8, .5; 1, 0"/>
                                        <p:tgtEl>
                                          <p:spTgt spid="66">
                                            <p:txEl>
                                              <p:pRg st="0" end="0"/>
                                            </p:txEl>
                                          </p:spTgt>
                                        </p:tgtEl>
                                      </p:cBhvr>
                                    </p:animEffect>
                                    <p:animScale>
                                      <p:cBhvr>
                                        <p:cTn id="145" dur="250" autoRev="1" fill="hold"/>
                                        <p:tgtEl>
                                          <p:spTgt spid="66">
                                            <p:txEl>
                                              <p:pRg st="0" end="0"/>
                                            </p:txEl>
                                          </p:spTgt>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3" presetClass="emph" presetSubtype="2" fill="hold" nodeType="clickEffect">
                                  <p:stCondLst>
                                    <p:cond delay="0"/>
                                  </p:stCondLst>
                                  <p:childTnLst>
                                    <p:animClr clrSpc="rgb">
                                      <p:cBhvr override="childStyle">
                                        <p:cTn id="149" dur="2000" fill="hold"/>
                                        <p:tgtEl>
                                          <p:spTgt spid="66">
                                            <p:txEl>
                                              <p:pRg st="0" end="0"/>
                                            </p:txEl>
                                          </p:spTgt>
                                        </p:tgtEl>
                                        <p:attrNameLst>
                                          <p:attrName>style.color</p:attrName>
                                        </p:attrNameLst>
                                      </p:cBhvr>
                                      <p:to>
                                        <a:srgbClr val="FB2413"/>
                                      </p:to>
                                    </p:animClr>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2" nodeType="clickEffect">
                                  <p:stCondLst>
                                    <p:cond delay="0"/>
                                  </p:stCondLst>
                                  <p:childTnLst>
                                    <p:animEffect transition="out" filter="blinds(horizontal)">
                                      <p:cBhvr>
                                        <p:cTn id="153" dur="500"/>
                                        <p:tgtEl>
                                          <p:spTgt spid="61">
                                            <p:txEl>
                                              <p:pRg st="0" end="0"/>
                                            </p:txEl>
                                          </p:spTgt>
                                        </p:tgtEl>
                                      </p:cBhvr>
                                    </p:animEffect>
                                    <p:set>
                                      <p:cBhvr>
                                        <p:cTn id="154" dur="1" fill="hold">
                                          <p:stCondLst>
                                            <p:cond delay="499"/>
                                          </p:stCondLst>
                                        </p:cTn>
                                        <p:tgtEl>
                                          <p:spTgt spid="61">
                                            <p:txEl>
                                              <p:pRg st="0" end="0"/>
                                            </p:txEl>
                                          </p:spTgt>
                                        </p:tgtEl>
                                        <p:attrNameLst>
                                          <p:attrName>style.visibility</p:attrName>
                                        </p:attrNameLst>
                                      </p:cBhvr>
                                      <p:to>
                                        <p:strVal val="hidden"/>
                                      </p:to>
                                    </p:set>
                                  </p:childTnLst>
                                </p:cTn>
                              </p:par>
                              <p:par>
                                <p:cTn id="155" presetID="3" presetClass="exit" presetSubtype="10" fill="hold" grpId="2" nodeType="withEffect">
                                  <p:stCondLst>
                                    <p:cond delay="0"/>
                                  </p:stCondLst>
                                  <p:childTnLst>
                                    <p:animEffect transition="out" filter="blinds(horizontal)">
                                      <p:cBhvr>
                                        <p:cTn id="156" dur="500"/>
                                        <p:tgtEl>
                                          <p:spTgt spid="61">
                                            <p:txEl>
                                              <p:pRg st="1" end="1"/>
                                            </p:txEl>
                                          </p:spTgt>
                                        </p:tgtEl>
                                      </p:cBhvr>
                                    </p:animEffect>
                                    <p:set>
                                      <p:cBhvr>
                                        <p:cTn id="157" dur="1" fill="hold">
                                          <p:stCondLst>
                                            <p:cond delay="499"/>
                                          </p:stCondLst>
                                        </p:cTn>
                                        <p:tgtEl>
                                          <p:spTgt spid="61">
                                            <p:txEl>
                                              <p:pRg st="1" end="1"/>
                                            </p:txEl>
                                          </p:spTgt>
                                        </p:tgtEl>
                                        <p:attrNameLst>
                                          <p:attrName>style.visibility</p:attrName>
                                        </p:attrNameLst>
                                      </p:cBhvr>
                                      <p:to>
                                        <p:strVal val="hidden"/>
                                      </p:to>
                                    </p:set>
                                  </p:childTnLst>
                                </p:cTn>
                              </p:par>
                              <p:par>
                                <p:cTn id="158" presetID="3" presetClass="exit" presetSubtype="10" fill="hold" grpId="2" nodeType="withEffect">
                                  <p:stCondLst>
                                    <p:cond delay="0"/>
                                  </p:stCondLst>
                                  <p:childTnLst>
                                    <p:animEffect transition="out" filter="blinds(horizontal)">
                                      <p:cBhvr>
                                        <p:cTn id="159" dur="500"/>
                                        <p:tgtEl>
                                          <p:spTgt spid="61">
                                            <p:bg/>
                                          </p:spTgt>
                                        </p:tgtEl>
                                      </p:cBhvr>
                                    </p:animEffect>
                                    <p:set>
                                      <p:cBhvr>
                                        <p:cTn id="160" dur="1" fill="hold">
                                          <p:stCondLst>
                                            <p:cond delay="499"/>
                                          </p:stCondLst>
                                        </p:cTn>
                                        <p:tgtEl>
                                          <p:spTgt spid="61">
                                            <p:bg/>
                                          </p:spTgt>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66">
                                            <p:txEl>
                                              <p:pRg st="0" end="0"/>
                                            </p:txEl>
                                          </p:spTgt>
                                        </p:tgtEl>
                                      </p:cBhvr>
                                    </p:animEffect>
                                    <p:set>
                                      <p:cBhvr>
                                        <p:cTn id="163" dur="1" fill="hold">
                                          <p:stCondLst>
                                            <p:cond delay="499"/>
                                          </p:stCondLst>
                                        </p:cTn>
                                        <p:tgtEl>
                                          <p:spTgt spid="66">
                                            <p:txEl>
                                              <p:pRg st="0" end="0"/>
                                            </p:txEl>
                                          </p:spTgt>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66">
                                            <p:txEl>
                                              <p:pRg st="1" end="1"/>
                                            </p:txEl>
                                          </p:spTgt>
                                        </p:tgtEl>
                                      </p:cBhvr>
                                    </p:animEffect>
                                    <p:set>
                                      <p:cBhvr>
                                        <p:cTn id="166" dur="1" fill="hold">
                                          <p:stCondLst>
                                            <p:cond delay="499"/>
                                          </p:stCondLst>
                                        </p:cTn>
                                        <p:tgtEl>
                                          <p:spTgt spid="66">
                                            <p:txEl>
                                              <p:pRg st="1" end="1"/>
                                            </p:txEl>
                                          </p:spTgt>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66">
                                            <p:txEl>
                                              <p:pRg st="2" end="2"/>
                                            </p:txEl>
                                          </p:spTgt>
                                        </p:tgtEl>
                                      </p:cBhvr>
                                    </p:animEffect>
                                    <p:set>
                                      <p:cBhvr>
                                        <p:cTn id="169" dur="1" fill="hold">
                                          <p:stCondLst>
                                            <p:cond delay="499"/>
                                          </p:stCondLst>
                                        </p:cTn>
                                        <p:tgtEl>
                                          <p:spTgt spid="66">
                                            <p:txEl>
                                              <p:pRg st="2" end="2"/>
                                            </p:txEl>
                                          </p:spTgt>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66">
                                            <p:txEl>
                                              <p:pRg st="3" end="3"/>
                                            </p:txEl>
                                          </p:spTgt>
                                        </p:tgtEl>
                                      </p:cBhvr>
                                    </p:animEffect>
                                    <p:set>
                                      <p:cBhvr>
                                        <p:cTn id="172" dur="1" fill="hold">
                                          <p:stCondLst>
                                            <p:cond delay="499"/>
                                          </p:stCondLst>
                                        </p:cTn>
                                        <p:tgtEl>
                                          <p:spTgt spid="66">
                                            <p:txEl>
                                              <p:pRg st="3" end="3"/>
                                            </p:txEl>
                                          </p:spTgt>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66">
                                            <p:txEl>
                                              <p:pRg st="4" end="4"/>
                                            </p:txEl>
                                          </p:spTgt>
                                        </p:tgtEl>
                                      </p:cBhvr>
                                    </p:animEffect>
                                    <p:set>
                                      <p:cBhvr>
                                        <p:cTn id="175" dur="1" fill="hold">
                                          <p:stCondLst>
                                            <p:cond delay="499"/>
                                          </p:stCondLst>
                                        </p:cTn>
                                        <p:tgtEl>
                                          <p:spTgt spid="66">
                                            <p:txEl>
                                              <p:pRg st="4" end="4"/>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66">
                                            <p:bg/>
                                          </p:spTgt>
                                        </p:tgtEl>
                                      </p:cBhvr>
                                    </p:animEffect>
                                    <p:set>
                                      <p:cBhvr>
                                        <p:cTn id="178" dur="1" fill="hold">
                                          <p:stCondLst>
                                            <p:cond delay="499"/>
                                          </p:stCondLst>
                                        </p:cTn>
                                        <p:tgtEl>
                                          <p:spTgt spid="66">
                                            <p:bg/>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67"/>
                                        </p:tgtEl>
                                      </p:cBhvr>
                                    </p:animEffect>
                                    <p:set>
                                      <p:cBhvr>
                                        <p:cTn id="191" dur="1" fill="hold">
                                          <p:stCondLst>
                                            <p:cond delay="499"/>
                                          </p:stCondLst>
                                        </p:cTn>
                                        <p:tgtEl>
                                          <p:spTgt spid="6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blinds(horizontal)">
                                      <p:cBhvr>
                                        <p:cTn id="196" dur="500"/>
                                        <p:tgtEl>
                                          <p:spTgt spid="68"/>
                                        </p:tgtEl>
                                      </p:cBhvr>
                                    </p:animEffect>
                                  </p:childTnLst>
                                </p:cTn>
                              </p:par>
                            </p:childTnLst>
                          </p:cTn>
                        </p:par>
                      </p:childTnLst>
                    </p:cTn>
                  </p:par>
                  <p:par>
                    <p:cTn id="197" fill="hold">
                      <p:stCondLst>
                        <p:cond delay="indefinite"/>
                      </p:stCondLst>
                      <p:childTnLst>
                        <p:par>
                          <p:cTn id="198" fill="hold">
                            <p:stCondLst>
                              <p:cond delay="0"/>
                            </p:stCondLst>
                            <p:childTnLst>
                              <p:par>
                                <p:cTn id="199" presetID="0" presetClass="path" presetSubtype="0" accel="50000" decel="50000" fill="hold" grpId="1" nodeType="clickEffect">
                                  <p:stCondLst>
                                    <p:cond delay="0"/>
                                  </p:stCondLst>
                                  <p:childTnLst>
                                    <p:animMotion origin="layout" path="M 0 0 L 0.08333 0.12222 " pathEditMode="relative" ptsTypes="AA">
                                      <p:cBhvr>
                                        <p:cTn id="200" dur="2000" fill="hold"/>
                                        <p:tgtEl>
                                          <p:spTgt spid="68"/>
                                        </p:tgtEl>
                                        <p:attrNameLst>
                                          <p:attrName>ppt_x</p:attrName>
                                          <p:attrName>ppt_y</p:attrName>
                                        </p:attrNameLst>
                                      </p:cBhvr>
                                    </p:animMotion>
                                  </p:childTnLst>
                                </p:cTn>
                              </p:par>
                            </p:childTnLst>
                          </p:cTn>
                        </p:par>
                      </p:childTnLst>
                    </p:cTn>
                  </p:par>
                  <p:par>
                    <p:cTn id="201" fill="hold">
                      <p:stCondLst>
                        <p:cond delay="indefinite"/>
                      </p:stCondLst>
                      <p:childTnLst>
                        <p:par>
                          <p:cTn id="202" fill="hold">
                            <p:stCondLst>
                              <p:cond delay="0"/>
                            </p:stCondLst>
                            <p:childTnLst>
                              <p:par>
                                <p:cTn id="203" presetID="0" presetClass="path" presetSubtype="0" accel="50000" decel="50000" fill="hold" grpId="2" nodeType="clickEffect">
                                  <p:stCondLst>
                                    <p:cond delay="0"/>
                                  </p:stCondLst>
                                  <p:childTnLst>
                                    <p:animMotion origin="layout" path="M 0.08333 0.12222 L 0.08333 0.56667 " pathEditMode="relative" rAng="0" ptsTypes="AA">
                                      <p:cBhvr>
                                        <p:cTn id="204" dur="2000" fill="hold"/>
                                        <p:tgtEl>
                                          <p:spTgt spid="68"/>
                                        </p:tgtEl>
                                        <p:attrNameLst>
                                          <p:attrName>ppt_x</p:attrName>
                                          <p:attrName>ppt_y</p:attrName>
                                        </p:attrNameLst>
                                      </p:cBhvr>
                                      <p:rCtr x="0" y="222"/>
                                    </p:animMotion>
                                  </p:childTnLst>
                                </p:cTn>
                              </p:par>
                            </p:childTnLst>
                          </p:cTn>
                        </p:par>
                      </p:childTnLst>
                    </p:cTn>
                  </p:par>
                  <p:par>
                    <p:cTn id="205" fill="hold">
                      <p:stCondLst>
                        <p:cond delay="indefinite"/>
                      </p:stCondLst>
                      <p:childTnLst>
                        <p:par>
                          <p:cTn id="206" fill="hold">
                            <p:stCondLst>
                              <p:cond delay="0"/>
                            </p:stCondLst>
                            <p:childTnLst>
                              <p:par>
                                <p:cTn id="207" presetID="0" presetClass="path" presetSubtype="0" accel="50000" decel="50000" fill="hold" grpId="3" nodeType="clickEffect">
                                  <p:stCondLst>
                                    <p:cond delay="0"/>
                                  </p:stCondLst>
                                  <p:childTnLst>
                                    <p:animMotion origin="layout" path="M 0.08334 0.56667 L 0.20834 0.56667 " pathEditMode="relative" rAng="0" ptsTypes="AA">
                                      <p:cBhvr>
                                        <p:cTn id="208" dur="2000" fill="hold"/>
                                        <p:tgtEl>
                                          <p:spTgt spid="68"/>
                                        </p:tgtEl>
                                        <p:attrNameLst>
                                          <p:attrName>ppt_x</p:attrName>
                                          <p:attrName>ppt_y</p:attrName>
                                        </p:attrNameLst>
                                      </p:cBhvr>
                                      <p:rCtr x="63" y="0"/>
                                    </p:animMotion>
                                  </p:childTnLst>
                                </p:cTn>
                              </p:par>
                            </p:childTnLst>
                          </p:cTn>
                        </p:par>
                      </p:childTnLst>
                    </p:cTn>
                  </p:par>
                  <p:par>
                    <p:cTn id="209" fill="hold">
                      <p:stCondLst>
                        <p:cond delay="indefinite"/>
                      </p:stCondLst>
                      <p:childTnLst>
                        <p:par>
                          <p:cTn id="210" fill="hold">
                            <p:stCondLst>
                              <p:cond delay="0"/>
                            </p:stCondLst>
                            <p:childTnLst>
                              <p:par>
                                <p:cTn id="211" presetID="3" presetClass="exit" presetSubtype="10" fill="hold" grpId="4" nodeType="clickEffect">
                                  <p:stCondLst>
                                    <p:cond delay="0"/>
                                  </p:stCondLst>
                                  <p:childTnLst>
                                    <p:animEffect transition="out" filter="blinds(horizontal)">
                                      <p:cBhvr>
                                        <p:cTn id="212" dur="500"/>
                                        <p:tgtEl>
                                          <p:spTgt spid="68"/>
                                        </p:tgtEl>
                                      </p:cBhvr>
                                    </p:animEffect>
                                    <p:set>
                                      <p:cBhvr>
                                        <p:cTn id="213" dur="1" fill="hold">
                                          <p:stCondLst>
                                            <p:cond delay="499"/>
                                          </p:stCondLst>
                                        </p:cTn>
                                        <p:tgtEl>
                                          <p:spTgt spid="68"/>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6" presetClass="emph" presetSubtype="0" fill="hold" nodeType="clickEffect">
                                  <p:stCondLst>
                                    <p:cond delay="0"/>
                                  </p:stCondLst>
                                  <p:childTnLst>
                                    <p:animEffect transition="out" filter="fade">
                                      <p:cBhvr>
                                        <p:cTn id="217" dur="500" tmFilter="0, 0; .2, .5; .8, .5; 1, 0"/>
                                        <p:tgtEl>
                                          <p:spTgt spid="24"/>
                                        </p:tgtEl>
                                      </p:cBhvr>
                                    </p:animEffect>
                                    <p:animScale>
                                      <p:cBhvr>
                                        <p:cTn id="218"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allAtOnce" animBg="1"/>
      <p:bldP spid="57" grpId="0" build="allAtOnce" animBg="1"/>
      <p:bldP spid="57" grpId="1" build="allAtOnce" animBg="1"/>
      <p:bldP spid="59" grpId="0" animBg="1"/>
      <p:bldP spid="59" grpId="1" animBg="1"/>
      <p:bldP spid="59" grpId="2" animBg="1"/>
      <p:bldP spid="61" grpId="0" build="allAtOnce" animBg="1"/>
      <p:bldP spid="61" grpId="1" build="allAtOnce" animBg="1"/>
      <p:bldP spid="61" grpId="2" build="allAtOnce" animBg="1"/>
      <p:bldP spid="65" grpId="0" animBg="1"/>
      <p:bldP spid="65" grpId="1" animBg="1"/>
      <p:bldP spid="66" grpId="0" build="allAtOnce" animBg="1"/>
      <p:bldP spid="66" grpId="1" build="allAtOnce" animBg="1"/>
      <p:bldP spid="67" grpId="0" animBg="1"/>
      <p:bldP spid="67" grpId="1" animBg="1"/>
      <p:bldP spid="68" grpId="0" animBg="1"/>
      <p:bldP spid="68" grpId="1" animBg="1"/>
      <p:bldP spid="68" grpId="2" animBg="1"/>
      <p:bldP spid="68" grpId="3" animBg="1"/>
      <p:bldP spid="68" grpId="4" animBg="1"/>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795</TotalTime>
  <Words>1578</Words>
  <Application>Microsoft PowerPoint</Application>
  <PresentationFormat>On-screen Show (4:3)</PresentationFormat>
  <Paragraphs>146</Paragraphs>
  <Slides>15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Xây dựng hệ thống</vt:lpstr>
      <vt:lpstr>Các bước đề xuất xử lý câu hỏi</vt:lpstr>
      <vt:lpstr>Các bước đề xuất xử lý câu hỏi</vt:lpstr>
      <vt:lpstr>Các bước đề xuất xử lý câu hỏi</vt:lpstr>
      <vt:lpstr>Các bước đề xuất xử lý câu hỏi</vt:lpstr>
      <vt:lpstr>Đánh giá</vt:lpstr>
      <vt:lpstr>Đánh giá (tt)</vt:lpstr>
      <vt:lpstr>Kết luận </vt:lpstr>
      <vt:lpstr>Hướng phát triển</vt:lpstr>
      <vt:lpstr>Các tài liệu tham khảo</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353</cp:revision>
  <dcterms:created xsi:type="dcterms:W3CDTF">2010-08-22T04:49:18Z</dcterms:created>
  <dcterms:modified xsi:type="dcterms:W3CDTF">2011-04-08T04:01:30Z</dcterms:modified>
</cp:coreProperties>
</file>