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76" r:id="rId3"/>
    <p:sldId id="296" r:id="rId4"/>
    <p:sldId id="277" r:id="rId5"/>
    <p:sldId id="319" r:id="rId6"/>
    <p:sldId id="303" r:id="rId7"/>
    <p:sldId id="309" r:id="rId8"/>
    <p:sldId id="320" r:id="rId9"/>
    <p:sldId id="321" r:id="rId10"/>
    <p:sldId id="322" r:id="rId11"/>
    <p:sldId id="323" r:id="rId12"/>
    <p:sldId id="324" r:id="rId13"/>
    <p:sldId id="325" r:id="rId14"/>
    <p:sldId id="314" r:id="rId15"/>
    <p:sldId id="315" r:id="rId16"/>
    <p:sldId id="316" r:id="rId17"/>
    <p:sldId id="317" r:id="rId18"/>
    <p:sldId id="312" r:id="rId19"/>
    <p:sldId id="267"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043C97"/>
    <a:srgbClr val="1D208F"/>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1" autoAdjust="0"/>
    <p:restoredTop sz="96953" autoAdjust="0"/>
  </p:normalViewPr>
  <p:slideViewPr>
    <p:cSldViewPr>
      <p:cViewPr>
        <p:scale>
          <a:sx n="75" d="100"/>
          <a:sy n="75" d="100"/>
        </p:scale>
        <p:origin x="-116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dirty="0" smtClean="0">
                <a:solidFill>
                  <a:schemeClr val="bg1"/>
                </a:solidFill>
                <a:latin typeface="Times New Roman" pitchFamily="18" charset="0"/>
                <a:cs typeface="Times New Roman" pitchFamily="18" charset="0"/>
              </a:rPr>
              <a:t>DEL</a:t>
            </a:r>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informatik.uni-trier.de/~ley/d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cstate="print"/>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48" name="Rectangle 47"/>
          <p:cNvSpPr/>
          <p:nvPr/>
        </p:nvSpPr>
        <p:spPr>
          <a:xfrm>
            <a:off x="5486400" y="29718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be write by, Philip K. Chan&gt;</a:t>
            </a:r>
          </a:p>
          <a:p>
            <a:pPr algn="ct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rctx="PPT">
                                        <p:cTn id="10" dur="indefinite"/>
                                        <p:tgtEl>
                                          <p:spTgt spid="24"/>
                                        </p:tgtEl>
                                        <p:attrNameLst>
                                          <p:attrName>style.opacity</p:attrName>
                                        </p:attrNameLst>
                                      </p:cBhvr>
                                      <p:to>
                                        <p:strVal val="0.5"/>
                                      </p:to>
                                    </p:set>
                                    <p:animEffect filter="image" prLst="opacity: 0.5">
                                      <p:cBhvr rctx="IE">
                                        <p:cTn id="11" dur="indefinite"/>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0 0 C -0.15226 0.05896 -0.30452 0.11792 -0.36667 0.1415 " pathEditMode="relative" ptsTypes="aA">
                                      <p:cBhvr>
                                        <p:cTn id="15" dur="2000" fill="hold"/>
                                        <p:tgtEl>
                                          <p:spTgt spid="48"/>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2" nodeType="clickEffect">
                                  <p:stCondLst>
                                    <p:cond delay="0"/>
                                  </p:stCondLst>
                                  <p:childTnLst>
                                    <p:animEffect transition="out" filter="blinds(horizontal)">
                                      <p:cBhvr>
                                        <p:cTn id="19" dur="500"/>
                                        <p:tgtEl>
                                          <p:spTgt spid="48"/>
                                        </p:tgtEl>
                                      </p:cBhvr>
                                    </p:animEffect>
                                    <p:set>
                                      <p:cBhvr>
                                        <p:cTn id="20" dur="1" fill="hold">
                                          <p:stCondLst>
                                            <p:cond delay="499"/>
                                          </p:stCondLst>
                                        </p:cTn>
                                        <p:tgtEl>
                                          <p:spTgt spid="4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randombar(horizontal)">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0 0 L 0.35 -0.13318 " pathEditMode="relative" ptsTypes="AA">
                                      <p:cBhvr>
                                        <p:cTn id="29" dur="2000" fill="hold"/>
                                        <p:tgtEl>
                                          <p:spTgt spid="51"/>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49" presetClass="path" presetSubtype="0" accel="50000" decel="50000" fill="hold" grpId="2" nodeType="clickEffect">
                                  <p:stCondLst>
                                    <p:cond delay="0"/>
                                  </p:stCondLst>
                                  <p:childTnLst>
                                    <p:animMotion origin="layout" path="M 0.35 -0.13318 L 0.43333 0.08879 " pathEditMode="relative" rAng="0" ptsTypes="AA">
                                      <p:cBhvr>
                                        <p:cTn id="33" dur="2000" fill="hold"/>
                                        <p:tgtEl>
                                          <p:spTgt spid="51"/>
                                        </p:tgtEl>
                                        <p:attrNameLst>
                                          <p:attrName>ppt_x</p:attrName>
                                          <p:attrName>ppt_y</p:attrName>
                                        </p:attrNameLst>
                                      </p:cBhvr>
                                      <p:rCtr x="42" y="111"/>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iterate type="lt">
                                    <p:tmPct val="0"/>
                                  </p:iterate>
                                  <p:childTnLst>
                                    <p:animMotion origin="layout" path="M -3.33333E-6 -3.4104E-6 L -0.39166 -0.36624 " pathEditMode="relative" rAng="0" ptsTypes="AA">
                                      <p:cBhvr>
                                        <p:cTn id="37" dur="2000" fill="hold"/>
                                        <p:tgtEl>
                                          <p:spTgt spid="8"/>
                                        </p:tgtEl>
                                        <p:attrNameLst>
                                          <p:attrName>ppt_x</p:attrName>
                                          <p:attrName>ppt_y</p:attrName>
                                        </p:attrNameLst>
                                      </p:cBhvr>
                                      <p:rCtr x="-196" y="-183"/>
                                    </p:animMotion>
                                  </p:childTnLst>
                                </p:cTn>
                              </p:par>
                            </p:childTnLst>
                          </p:cTn>
                        </p:par>
                      </p:childTnLst>
                    </p:cTn>
                  </p:par>
                  <p:par>
                    <p:cTn id="38" fill="hold">
                      <p:stCondLst>
                        <p:cond delay="indefinite"/>
                      </p:stCondLst>
                      <p:childTnLst>
                        <p:par>
                          <p:cTn id="39" fill="hold">
                            <p:stCondLst>
                              <p:cond delay="0"/>
                            </p:stCondLst>
                            <p:childTnLst>
                              <p:par>
                                <p:cTn id="40" presetID="6" presetClass="emph" presetSubtype="0" fill="hold" nodeType="clickEffect">
                                  <p:stCondLst>
                                    <p:cond delay="0"/>
                                  </p:stCondLst>
                                  <p:iterate type="lt">
                                    <p:tmPct val="0"/>
                                  </p:iterate>
                                  <p:childTnLst>
                                    <p:animScale>
                                      <p:cBhvr>
                                        <p:cTn id="41"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51" grpId="0" animBg="1"/>
      <p:bldP spid="51" grpId="1" animBg="1"/>
      <p:bldP spid="51"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pic>
        <p:nvPicPr>
          <p:cNvPr id="4099" name="Picture 3"/>
          <p:cNvPicPr>
            <a:picLocks noChangeAspect="1" noChangeArrowheads="1"/>
          </p:cNvPicPr>
          <p:nvPr/>
        </p:nvPicPr>
        <p:blipFill>
          <a:blip r:embed="rId4" cstate="print"/>
          <a:srcRect/>
          <a:stretch>
            <a:fillRect/>
          </a:stretch>
        </p:blipFill>
        <p:spPr bwMode="auto">
          <a:xfrm>
            <a:off x="0" y="685800"/>
            <a:ext cx="9177251" cy="6172200"/>
          </a:xfrm>
          <a:prstGeom prst="rect">
            <a:avLst/>
          </a:prstGeom>
          <a:noFill/>
          <a:ln w="9525">
            <a:noFill/>
            <a:miter lim="800000"/>
            <a:headEnd/>
            <a:tailEnd/>
          </a:ln>
        </p:spPr>
      </p:pic>
      <p:sp>
        <p:nvSpPr>
          <p:cNvPr id="51" name="Rectangle 50"/>
          <p:cNvSpPr/>
          <p:nvPr/>
        </p:nvSpPr>
        <p:spPr>
          <a:xfrm>
            <a:off x="5562600" y="6248400"/>
            <a:ext cx="35814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be write by, Philip K. Chan&gt;</a:t>
            </a:r>
          </a:p>
          <a:p>
            <a:pPr algn="ctr"/>
            <a:endParaRPr lang="en-US" dirty="0"/>
          </a:p>
        </p:txBody>
      </p:sp>
      <p:pic>
        <p:nvPicPr>
          <p:cNvPr id="56"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3200400"/>
            <a:ext cx="382587" cy="382587"/>
          </a:xfrm>
          <a:prstGeom prst="rect">
            <a:avLst/>
          </a:prstGeom>
          <a:noFill/>
        </p:spPr>
      </p:pic>
      <p:pic>
        <p:nvPicPr>
          <p:cNvPr id="62"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3581400"/>
            <a:ext cx="382587" cy="382587"/>
          </a:xfrm>
          <a:prstGeom prst="rect">
            <a:avLst/>
          </a:prstGeom>
          <a:noFill/>
        </p:spPr>
      </p:pic>
      <p:pic>
        <p:nvPicPr>
          <p:cNvPr id="63"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4953000"/>
            <a:ext cx="382587" cy="382587"/>
          </a:xfrm>
          <a:prstGeom prst="rect">
            <a:avLst/>
          </a:prstGeom>
          <a:noFill/>
        </p:spPr>
      </p:pic>
      <p:pic>
        <p:nvPicPr>
          <p:cNvPr id="64"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5334000"/>
            <a:ext cx="382587" cy="382587"/>
          </a:xfrm>
          <a:prstGeom prst="rect">
            <a:avLst/>
          </a:prstGeom>
          <a:noFill/>
        </p:spPr>
      </p:pic>
      <p:pic>
        <p:nvPicPr>
          <p:cNvPr id="65"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5486400"/>
            <a:ext cx="382587" cy="382587"/>
          </a:xfrm>
          <a:prstGeom prst="rect">
            <a:avLst/>
          </a:prstGeom>
          <a:noFill/>
        </p:spPr>
      </p:pic>
      <p:pic>
        <p:nvPicPr>
          <p:cNvPr id="66"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7620000" y="5791200"/>
            <a:ext cx="382587" cy="382587"/>
          </a:xfrm>
          <a:prstGeom prst="rect">
            <a:avLst/>
          </a:prstGeom>
          <a:noFill/>
        </p:spPr>
      </p:pic>
      <p:sp>
        <p:nvSpPr>
          <p:cNvPr id="67" name="Rectangle 66"/>
          <p:cNvSpPr/>
          <p:nvPr/>
        </p:nvSpPr>
        <p:spPr>
          <a:xfrm>
            <a:off x="5562600" y="1600200"/>
            <a:ext cx="3581400" cy="1143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bg1"/>
                </a:solidFill>
              </a:rPr>
              <a:t>R= {</a:t>
            </a:r>
          </a:p>
          <a:p>
            <a:pPr algn="ctr"/>
            <a:r>
              <a:rPr lang="en-US" dirty="0" smtClean="0">
                <a:solidFill>
                  <a:schemeClr val="bg1"/>
                </a:solidFill>
              </a:rPr>
              <a:t>Publication, be write by, author</a:t>
            </a:r>
          </a:p>
          <a:p>
            <a:pPr algn="ctr"/>
            <a:r>
              <a:rPr lang="en-US" dirty="0" smtClean="0">
                <a:solidFill>
                  <a:schemeClr val="bg1"/>
                </a:solidFill>
              </a:rPr>
              <a:t>}</a:t>
            </a:r>
            <a:endParaRPr lang="en-US" dirty="0">
              <a:solidFill>
                <a:schemeClr val="bg1"/>
              </a:solidFill>
            </a:endParaRPr>
          </a:p>
        </p:txBody>
      </p:sp>
      <p:pic>
        <p:nvPicPr>
          <p:cNvPr id="57" name="Picture 4" descr="D:\IT\UIT\HocKy4\CNPM\CNPM_N16_QuanLiNhaSach\SourceCode\QLNhaSach\QLNhaSach\Resources\OK.png"/>
          <p:cNvPicPr>
            <a:picLocks noChangeAspect="1" noChangeArrowheads="1"/>
          </p:cNvPicPr>
          <p:nvPr/>
        </p:nvPicPr>
        <p:blipFill>
          <a:blip r:embed="rId6" cstate="print"/>
          <a:srcRect/>
          <a:stretch>
            <a:fillRect/>
          </a:stretch>
        </p:blipFill>
        <p:spPr bwMode="auto">
          <a:xfrm>
            <a:off x="7620000" y="1752600"/>
            <a:ext cx="381000" cy="381000"/>
          </a:xfrm>
          <a:prstGeom prst="rect">
            <a:avLst/>
          </a:prstGeom>
          <a:noFill/>
        </p:spPr>
      </p:pic>
      <p:sp>
        <p:nvSpPr>
          <p:cNvPr id="68" name="Rectangle 67"/>
          <p:cNvSpPr/>
          <p:nvPr/>
        </p:nvSpPr>
        <p:spPr>
          <a:xfrm>
            <a:off x="1143000" y="1828800"/>
            <a:ext cx="4343400" cy="304800"/>
          </a:xfrm>
          <a:prstGeom prst="rect">
            <a:avLst/>
          </a:prstGeom>
          <a:noFill/>
          <a:ln>
            <a:solidFill>
              <a:srgbClr val="FF0000"/>
            </a:solid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943600" y="5791200"/>
            <a:ext cx="1676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be write by</a:t>
            </a:r>
          </a:p>
          <a:p>
            <a:pPr algn="ctr"/>
            <a:endParaRPr lang="en-US" dirty="0"/>
          </a:p>
        </p:txBody>
      </p:sp>
      <p:sp>
        <p:nvSpPr>
          <p:cNvPr id="61" name="Diamond 60"/>
          <p:cNvSpPr/>
          <p:nvPr/>
        </p:nvSpPr>
        <p:spPr>
          <a:xfrm>
            <a:off x="2895600" y="2895600"/>
            <a:ext cx="3352800" cy="1295400"/>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FF0000"/>
                </a:solidFill>
              </a:rPr>
              <a:t>size( R) =1</a:t>
            </a:r>
            <a:endParaRPr lang="en-US" dirty="0">
              <a:solidFill>
                <a:srgbClr val="FF0000"/>
              </a:solidFill>
            </a:endParaRPr>
          </a:p>
        </p:txBody>
      </p:sp>
      <p:sp>
        <p:nvSpPr>
          <p:cNvPr id="69" name="Rectangle 68"/>
          <p:cNvSpPr/>
          <p:nvPr/>
        </p:nvSpPr>
        <p:spPr>
          <a:xfrm>
            <a:off x="2895600" y="2057400"/>
            <a:ext cx="3581400" cy="1143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bg1"/>
                </a:solidFill>
              </a:rPr>
              <a:t>Publication, be write by, author</a:t>
            </a:r>
          </a:p>
        </p:txBody>
      </p:sp>
      <p:sp>
        <p:nvSpPr>
          <p:cNvPr id="59" name="Rectangle 58"/>
          <p:cNvSpPr/>
          <p:nvPr/>
        </p:nvSpPr>
        <p:spPr>
          <a:xfrm>
            <a:off x="1981200" y="3124200"/>
            <a:ext cx="5791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solidFill>
                  <a:schemeClr val="bg1"/>
                </a:solidFill>
              </a:rPr>
              <a:t>Book:Publication</a:t>
            </a:r>
            <a:r>
              <a:rPr lang="en-US" dirty="0" smtClean="0">
                <a:solidFill>
                  <a:schemeClr val="bg1"/>
                </a:solidFill>
              </a:rPr>
              <a:t>, be write by, Philip K. Chan: author</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1000" fill="hold"/>
                                        <p:tgtEl>
                                          <p:spTgt spid="4099"/>
                                        </p:tgtEl>
                                        <p:attrNameLst>
                                          <p:attrName>ppt_w</p:attrName>
                                        </p:attrNameLst>
                                      </p:cBhvr>
                                      <p:tavLst>
                                        <p:tav tm="0">
                                          <p:val>
                                            <p:fltVal val="0"/>
                                          </p:val>
                                        </p:tav>
                                        <p:tav tm="100000">
                                          <p:val>
                                            <p:strVal val="#ppt_w"/>
                                          </p:val>
                                        </p:tav>
                                      </p:tavLst>
                                    </p:anim>
                                    <p:anim calcmode="lin" valueType="num">
                                      <p:cBhvr>
                                        <p:cTn id="8" dur="1000" fill="hold"/>
                                        <p:tgtEl>
                                          <p:spTgt spid="409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900" decel="100000" fill="hold"/>
                                        <p:tgtEl>
                                          <p:spTgt spid="55"/>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1" nodeType="clickEffect">
                                  <p:stCondLst>
                                    <p:cond delay="0"/>
                                  </p:stCondLst>
                                  <p:childTnLst>
                                    <p:animMotion origin="layout" path="M 0 0 C 0.00105 -0.23561 0.00209 -0.47099 0 -0.58128 " pathEditMode="relative" ptsTypes="aA">
                                      <p:cBhvr>
                                        <p:cTn id="24" dur="2000" fill="hold"/>
                                        <p:tgtEl>
                                          <p:spTgt spid="55"/>
                                        </p:tgtEl>
                                        <p:attrNameLst>
                                          <p:attrName>ppt_x</p:attrName>
                                          <p:attrName>ppt_y</p:attrName>
                                        </p:attrNameLst>
                                      </p:cBhvr>
                                    </p:animMotion>
                                  </p:childTnLst>
                                </p:cTn>
                              </p:par>
                              <p:par>
                                <p:cTn id="25" presetID="4" presetClass="entr" presetSubtype="16"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box(in)">
                                      <p:cBhvr>
                                        <p:cTn id="27" dur="500"/>
                                        <p:tgtEl>
                                          <p:spTgt spid="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blinds(horizontal)">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57"/>
                                        </p:tgtEl>
                                      </p:cBhvr>
                                    </p:animEffect>
                                    <p:set>
                                      <p:cBhvr>
                                        <p:cTn id="41" dur="1" fill="hold">
                                          <p:stCondLst>
                                            <p:cond delay="499"/>
                                          </p:stCondLst>
                                        </p:cTn>
                                        <p:tgtEl>
                                          <p:spTgt spid="5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2" nodeType="clickEffect">
                                  <p:stCondLst>
                                    <p:cond delay="0"/>
                                  </p:stCondLst>
                                  <p:childTnLst>
                                    <p:animMotion origin="layout" path="M -3.33333E-6 -0.58127 L -3.33333E-6 -0.3815 " pathEditMode="relative" rAng="0" ptsTypes="AA">
                                      <p:cBhvr>
                                        <p:cTn id="45" dur="2000" fill="hold"/>
                                        <p:tgtEl>
                                          <p:spTgt spid="55"/>
                                        </p:tgtEl>
                                        <p:attrNameLst>
                                          <p:attrName>ppt_x</p:attrName>
                                          <p:attrName>ppt_y</p:attrName>
                                        </p:attrNameLst>
                                      </p:cBhvr>
                                      <p:rCtr x="0" y="100"/>
                                    </p:animMotion>
                                  </p:childTnLst>
                                </p:cTn>
                              </p:par>
                              <p:par>
                                <p:cTn id="46" presetID="0" presetClass="path" presetSubtype="0" accel="50000" decel="50000" fill="hold" grpId="1" nodeType="withEffect">
                                  <p:stCondLst>
                                    <p:cond delay="0"/>
                                  </p:stCondLst>
                                  <p:childTnLst>
                                    <p:animMotion origin="layout" path="M 0 -4.91329E-6 L 0 0.22197 " pathEditMode="relative" rAng="0" ptsTypes="AA">
                                      <p:cBhvr>
                                        <p:cTn id="47" dur="2000" fill="hold"/>
                                        <p:tgtEl>
                                          <p:spTgt spid="68"/>
                                        </p:tgtEl>
                                        <p:attrNameLst>
                                          <p:attrName>ppt_x</p:attrName>
                                          <p:attrName>ppt_y</p:attrName>
                                        </p:attrNameLst>
                                      </p:cBhvr>
                                      <p:rCtr x="0" y="111"/>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nodeType="clickEffect">
                                  <p:stCondLst>
                                    <p:cond delay="0"/>
                                  </p:stCondLst>
                                  <p:childTnLst>
                                    <p:animEffect transition="out" filter="blinds(horizontal)">
                                      <p:cBhvr>
                                        <p:cTn id="55" dur="500"/>
                                        <p:tgtEl>
                                          <p:spTgt spid="56"/>
                                        </p:tgtEl>
                                      </p:cBhvr>
                                    </p:animEffect>
                                    <p:set>
                                      <p:cBhvr>
                                        <p:cTn id="56" dur="1" fill="hold">
                                          <p:stCondLst>
                                            <p:cond delay="499"/>
                                          </p:stCondLst>
                                        </p:cTn>
                                        <p:tgtEl>
                                          <p:spTgt spid="5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3" nodeType="clickEffect">
                                  <p:stCondLst>
                                    <p:cond delay="0"/>
                                  </p:stCondLst>
                                  <p:childTnLst>
                                    <p:animMotion origin="layout" path="M 1.11022E-16 -0.3815 L 1.11022E-16 -0.34821 " pathEditMode="relative" rAng="0" ptsTypes="AA">
                                      <p:cBhvr>
                                        <p:cTn id="60" dur="2000" fill="hold"/>
                                        <p:tgtEl>
                                          <p:spTgt spid="55"/>
                                        </p:tgtEl>
                                        <p:attrNameLst>
                                          <p:attrName>ppt_x</p:attrName>
                                          <p:attrName>ppt_y</p:attrName>
                                        </p:attrNameLst>
                                      </p:cBhvr>
                                      <p:rCtr x="0" y="17"/>
                                    </p:animMotion>
                                  </p:childTnLst>
                                </p:cTn>
                              </p:par>
                              <p:par>
                                <p:cTn id="61" presetID="0" presetClass="path" presetSubtype="0" accel="50000" decel="50000" fill="hold" grpId="2" nodeType="withEffect">
                                  <p:stCondLst>
                                    <p:cond delay="0"/>
                                  </p:stCondLst>
                                  <p:childTnLst>
                                    <p:animMotion origin="layout" path="M 5.55112E-17 0.22196 L 0.00417 0.2719 " pathEditMode="relative" rAng="0" ptsTypes="AA">
                                      <p:cBhvr>
                                        <p:cTn id="62" dur="2000" fill="hold"/>
                                        <p:tgtEl>
                                          <p:spTgt spid="68"/>
                                        </p:tgtEl>
                                        <p:attrNameLst>
                                          <p:attrName>ppt_x</p:attrName>
                                          <p:attrName>ppt_y</p:attrName>
                                        </p:attrNameLst>
                                      </p:cBhvr>
                                      <p:rCtr x="2" y="25"/>
                                    </p:animMotion>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blinds(horizontal)">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62"/>
                                        </p:tgtEl>
                                      </p:cBhvr>
                                    </p:animEffect>
                                    <p:set>
                                      <p:cBhvr>
                                        <p:cTn id="72" dur="1" fill="hold">
                                          <p:stCondLst>
                                            <p:cond delay="499"/>
                                          </p:stCondLst>
                                        </p:cTn>
                                        <p:tgtEl>
                                          <p:spTgt spid="6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0" presetClass="path" presetSubtype="0" accel="50000" decel="50000" fill="hold" grpId="4" nodeType="clickEffect">
                                  <p:stCondLst>
                                    <p:cond delay="0"/>
                                  </p:stCondLst>
                                  <p:childTnLst>
                                    <p:animMotion origin="layout" path="M 3.33333E-6 -0.34127 L 3.33333E-6 -0.10543 " pathEditMode="relative" rAng="0" ptsTypes="AA">
                                      <p:cBhvr>
                                        <p:cTn id="76" dur="2000" fill="hold"/>
                                        <p:tgtEl>
                                          <p:spTgt spid="55"/>
                                        </p:tgtEl>
                                        <p:attrNameLst>
                                          <p:attrName>ppt_x</p:attrName>
                                          <p:attrName>ppt_y</p:attrName>
                                        </p:attrNameLst>
                                      </p:cBhvr>
                                      <p:rCtr x="0" y="118"/>
                                    </p:animMotion>
                                  </p:childTnLst>
                                </p:cTn>
                              </p:par>
                              <p:par>
                                <p:cTn id="77" presetID="0" presetClass="path" presetSubtype="0" accel="50000" decel="50000" fill="hold" grpId="3" nodeType="withEffect">
                                  <p:stCondLst>
                                    <p:cond delay="0"/>
                                  </p:stCondLst>
                                  <p:childTnLst>
                                    <p:animMotion origin="layout" path="M 5.55112E-17 0.27746 L 5.55112E-17 0.47723 " pathEditMode="relative" rAng="0" ptsTypes="AA">
                                      <p:cBhvr>
                                        <p:cTn id="78" dur="2000" fill="hold"/>
                                        <p:tgtEl>
                                          <p:spTgt spid="68"/>
                                        </p:tgtEl>
                                        <p:attrNameLst>
                                          <p:attrName>ppt_x</p:attrName>
                                          <p:attrName>ppt_y</p:attrName>
                                        </p:attrNameLst>
                                      </p:cBhvr>
                                      <p:rCtr x="0" y="10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nodeType="clickEffect">
                                  <p:stCondLst>
                                    <p:cond delay="0"/>
                                  </p:stCondLst>
                                  <p:childTnLst>
                                    <p:animEffect transition="out" filter="blinds(horizontal)">
                                      <p:cBhvr>
                                        <p:cTn id="86" dur="500"/>
                                        <p:tgtEl>
                                          <p:spTgt spid="63"/>
                                        </p:tgtEl>
                                      </p:cBhvr>
                                    </p:animEffect>
                                    <p:set>
                                      <p:cBhvr>
                                        <p:cTn id="87" dur="1" fill="hold">
                                          <p:stCondLst>
                                            <p:cond delay="499"/>
                                          </p:stCondLst>
                                        </p:cTn>
                                        <p:tgtEl>
                                          <p:spTgt spid="6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5" nodeType="clickEffect">
                                  <p:stCondLst>
                                    <p:cond delay="0"/>
                                  </p:stCondLst>
                                  <p:childTnLst>
                                    <p:animMotion origin="layout" path="M 3.33333E-6 -0.10543 L 3.33333E-6 -0.08323 " pathEditMode="relative" rAng="0" ptsTypes="AA">
                                      <p:cBhvr>
                                        <p:cTn id="91" dur="2000" fill="hold"/>
                                        <p:tgtEl>
                                          <p:spTgt spid="55"/>
                                        </p:tgtEl>
                                        <p:attrNameLst>
                                          <p:attrName>ppt_x</p:attrName>
                                          <p:attrName>ppt_y</p:attrName>
                                        </p:attrNameLst>
                                      </p:cBhvr>
                                      <p:rCtr x="0" y="11"/>
                                    </p:animMotion>
                                  </p:childTnLst>
                                </p:cTn>
                              </p:par>
                              <p:par>
                                <p:cTn id="92" presetID="0" presetClass="path" presetSubtype="0" accel="50000" decel="50000" fill="hold" grpId="4" nodeType="withEffect">
                                  <p:stCondLst>
                                    <p:cond delay="0"/>
                                  </p:stCondLst>
                                  <p:childTnLst>
                                    <p:animMotion origin="layout" path="M -0.00417 0.48278 L -0.00417 0.51607 " pathEditMode="relative" rAng="0" ptsTypes="AA">
                                      <p:cBhvr>
                                        <p:cTn id="93" dur="2000" fill="hold"/>
                                        <p:tgtEl>
                                          <p:spTgt spid="68"/>
                                        </p:tgtEl>
                                        <p:attrNameLst>
                                          <p:attrName>ppt_x</p:attrName>
                                          <p:attrName>ppt_y</p:attrName>
                                        </p:attrNameLst>
                                      </p:cBhvr>
                                      <p:rCtr x="0" y="17"/>
                                    </p:animMotion>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64"/>
                                        </p:tgtEl>
                                      </p:cBhvr>
                                    </p:animEffect>
                                    <p:set>
                                      <p:cBhvr>
                                        <p:cTn id="102" dur="1" fill="hold">
                                          <p:stCondLst>
                                            <p:cond delay="499"/>
                                          </p:stCondLst>
                                        </p:cTn>
                                        <p:tgtEl>
                                          <p:spTgt spid="6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6" nodeType="clickEffect">
                                  <p:stCondLst>
                                    <p:cond delay="0"/>
                                  </p:stCondLst>
                                  <p:childTnLst>
                                    <p:animMotion origin="layout" path="M 3.33333E-6 -0.08323 L 3.33333E-6 -0.04994 " pathEditMode="relative" rAng="0" ptsTypes="AA">
                                      <p:cBhvr>
                                        <p:cTn id="106" dur="2000" fill="hold"/>
                                        <p:tgtEl>
                                          <p:spTgt spid="55"/>
                                        </p:tgtEl>
                                        <p:attrNameLst>
                                          <p:attrName>ppt_x</p:attrName>
                                          <p:attrName>ppt_y</p:attrName>
                                        </p:attrNameLst>
                                      </p:cBhvr>
                                      <p:rCtr x="0" y="17"/>
                                    </p:animMotion>
                                  </p:childTnLst>
                                </p:cTn>
                              </p:par>
                              <p:par>
                                <p:cTn id="107" presetID="0" presetClass="path" presetSubtype="0" accel="50000" decel="50000" fill="hold" grpId="5" nodeType="withEffect">
                                  <p:stCondLst>
                                    <p:cond delay="0"/>
                                  </p:stCondLst>
                                  <p:childTnLst>
                                    <p:animMotion origin="layout" path="M -0.00417 0.51053 L -0.00417 0.54382 " pathEditMode="relative" rAng="0" ptsTypes="AA">
                                      <p:cBhvr>
                                        <p:cTn id="108" dur="2000" fill="hold"/>
                                        <p:tgtEl>
                                          <p:spTgt spid="68"/>
                                        </p:tgtEl>
                                        <p:attrNameLst>
                                          <p:attrName>ppt_x</p:attrName>
                                          <p:attrName>ppt_y</p:attrName>
                                        </p:attrNameLst>
                                      </p:cBhvr>
                                      <p:rCtr x="0" y="17"/>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nodeType="clickEffect">
                                  <p:stCondLst>
                                    <p:cond delay="0"/>
                                  </p:stCondLst>
                                  <p:childTnLst>
                                    <p:animEffect transition="out" filter="blinds(horizontal)">
                                      <p:cBhvr>
                                        <p:cTn id="116" dur="500"/>
                                        <p:tgtEl>
                                          <p:spTgt spid="65"/>
                                        </p:tgtEl>
                                      </p:cBhvr>
                                    </p:animEffect>
                                    <p:set>
                                      <p:cBhvr>
                                        <p:cTn id="117" dur="1" fill="hold">
                                          <p:stCondLst>
                                            <p:cond delay="499"/>
                                          </p:stCondLst>
                                        </p:cTn>
                                        <p:tgtEl>
                                          <p:spTgt spid="6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0" presetClass="path" presetSubtype="0" accel="50000" decel="50000" fill="hold" grpId="7" nodeType="clickEffect">
                                  <p:stCondLst>
                                    <p:cond delay="0"/>
                                  </p:stCondLst>
                                  <p:childTnLst>
                                    <p:animMotion origin="layout" path="M 3.33333E-6 -0.04994 L 3.33333E-6 -0.01665 " pathEditMode="relative" rAng="0" ptsTypes="AA">
                                      <p:cBhvr>
                                        <p:cTn id="121" dur="2000" fill="hold"/>
                                        <p:tgtEl>
                                          <p:spTgt spid="55"/>
                                        </p:tgtEl>
                                        <p:attrNameLst>
                                          <p:attrName>ppt_x</p:attrName>
                                          <p:attrName>ppt_y</p:attrName>
                                        </p:attrNameLst>
                                      </p:cBhvr>
                                      <p:rCtr x="0" y="17"/>
                                    </p:animMotion>
                                  </p:childTnLst>
                                </p:cTn>
                              </p:par>
                              <p:par>
                                <p:cTn id="122" presetID="0" presetClass="path" presetSubtype="0" accel="50000" decel="50000" fill="hold" grpId="7" nodeType="withEffect">
                                  <p:stCondLst>
                                    <p:cond delay="0"/>
                                  </p:stCondLst>
                                  <p:childTnLst>
                                    <p:animMotion origin="layout" path="M -0.00417 0.54382 L -0.00417 0.58821 " pathEditMode="relative" rAng="0" ptsTypes="AA">
                                      <p:cBhvr>
                                        <p:cTn id="123" dur="2000" fill="hold"/>
                                        <p:tgtEl>
                                          <p:spTgt spid="68"/>
                                        </p:tgtEl>
                                        <p:attrNameLst>
                                          <p:attrName>ppt_x</p:attrName>
                                          <p:attrName>ppt_y</p:attrName>
                                        </p:attrNameLst>
                                      </p:cBhvr>
                                      <p:rCtr x="0" y="22"/>
                                    </p:animMotion>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66"/>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3" presetClass="exit" presetSubtype="10" fill="hold" nodeType="clickEffect">
                                  <p:stCondLst>
                                    <p:cond delay="0"/>
                                  </p:stCondLst>
                                  <p:childTnLst>
                                    <p:animEffect transition="out" filter="blinds(horizontal)">
                                      <p:cBhvr>
                                        <p:cTn id="131" dur="500"/>
                                        <p:tgtEl>
                                          <p:spTgt spid="66"/>
                                        </p:tgtEl>
                                      </p:cBhvr>
                                    </p:animEffect>
                                    <p:set>
                                      <p:cBhvr>
                                        <p:cTn id="132" dur="1" fill="hold">
                                          <p:stCondLst>
                                            <p:cond delay="499"/>
                                          </p:stCondLst>
                                        </p:cTn>
                                        <p:tgtEl>
                                          <p:spTgt spid="6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8" nodeType="clickEffect">
                                  <p:stCondLst>
                                    <p:cond delay="0"/>
                                  </p:stCondLst>
                                  <p:childTnLst>
                                    <p:animEffect transition="out" filter="blinds(horizontal)">
                                      <p:cBhvr>
                                        <p:cTn id="136" dur="500"/>
                                        <p:tgtEl>
                                          <p:spTgt spid="55"/>
                                        </p:tgtEl>
                                      </p:cBhvr>
                                    </p:animEffect>
                                    <p:set>
                                      <p:cBhvr>
                                        <p:cTn id="137" dur="1" fill="hold">
                                          <p:stCondLst>
                                            <p:cond delay="499"/>
                                          </p:stCondLst>
                                        </p:cTn>
                                        <p:tgtEl>
                                          <p:spTgt spid="55"/>
                                        </p:tgtEl>
                                        <p:attrNameLst>
                                          <p:attrName>style.visibility</p:attrName>
                                        </p:attrNameLst>
                                      </p:cBhvr>
                                      <p:to>
                                        <p:strVal val="hidden"/>
                                      </p:to>
                                    </p:set>
                                  </p:childTnLst>
                                </p:cTn>
                              </p:par>
                              <p:par>
                                <p:cTn id="138" presetID="3" presetClass="exit" presetSubtype="10" fill="hold" grpId="6" nodeType="withEffect">
                                  <p:stCondLst>
                                    <p:cond delay="0"/>
                                  </p:stCondLst>
                                  <p:childTnLst>
                                    <p:animEffect transition="out" filter="blinds(horizontal)">
                                      <p:cBhvr>
                                        <p:cTn id="139" dur="500"/>
                                        <p:tgtEl>
                                          <p:spTgt spid="68"/>
                                        </p:tgtEl>
                                      </p:cBhvr>
                                    </p:animEffect>
                                    <p:set>
                                      <p:cBhvr>
                                        <p:cTn id="140" dur="1" fill="hold">
                                          <p:stCondLst>
                                            <p:cond delay="499"/>
                                          </p:stCondLst>
                                        </p:cTn>
                                        <p:tgtEl>
                                          <p:spTgt spid="6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randombar(horizontal)">
                                      <p:cBhvr>
                                        <p:cTn id="145" dur="500"/>
                                        <p:tgtEl>
                                          <p:spTgt spid="61"/>
                                        </p:tgtEl>
                                      </p:cBhvr>
                                    </p:animEffect>
                                  </p:childTnLst>
                                </p:cTn>
                              </p:par>
                            </p:childTnLst>
                          </p:cTn>
                        </p:par>
                      </p:childTnLst>
                    </p:cTn>
                  </p:par>
                  <p:par>
                    <p:cTn id="146" fill="hold">
                      <p:stCondLst>
                        <p:cond delay="indefinite"/>
                      </p:stCondLst>
                      <p:childTnLst>
                        <p:par>
                          <p:cTn id="147" fill="hold">
                            <p:stCondLst>
                              <p:cond delay="0"/>
                            </p:stCondLst>
                            <p:childTnLst>
                              <p:par>
                                <p:cTn id="148" presetID="12" presetClass="exit" presetSubtype="4" fill="hold" grpId="1" nodeType="clickEffect">
                                  <p:stCondLst>
                                    <p:cond delay="0"/>
                                  </p:stCondLst>
                                  <p:childTnLst>
                                    <p:animEffect transition="out" filter="slide(fromBottom)">
                                      <p:cBhvr>
                                        <p:cTn id="149" dur="1000"/>
                                        <p:tgtEl>
                                          <p:spTgt spid="61"/>
                                        </p:tgtEl>
                                      </p:cBhvr>
                                    </p:animEffect>
                                    <p:set>
                                      <p:cBhvr>
                                        <p:cTn id="150" dur="1" fill="hold">
                                          <p:stCondLst>
                                            <p:cond delay="999"/>
                                          </p:stCondLst>
                                        </p:cTn>
                                        <p:tgtEl>
                                          <p:spTgt spid="6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0" presetClass="path" presetSubtype="0" accel="50000" decel="50000" fill="hold" grpId="1" nodeType="clickEffect">
                                  <p:stCondLst>
                                    <p:cond delay="0"/>
                                  </p:stCondLst>
                                  <p:childTnLst>
                                    <p:animMotion origin="layout" path="M 3.33333E-6 -8.67052E-7 L -0.2625 -0.42173 " pathEditMode="relative" rAng="0" ptsTypes="AA">
                                      <p:cBhvr>
                                        <p:cTn id="154" dur="2000" fill="hold"/>
                                        <p:tgtEl>
                                          <p:spTgt spid="51"/>
                                        </p:tgtEl>
                                        <p:attrNameLst>
                                          <p:attrName>ppt_x</p:attrName>
                                          <p:attrName>ppt_y</p:attrName>
                                        </p:attrNameLst>
                                      </p:cBhvr>
                                      <p:rCtr x="-131" y="-211"/>
                                    </p:animMotion>
                                  </p:childTnLst>
                                </p:cTn>
                              </p:par>
                              <p:par>
                                <p:cTn id="155" presetID="4" presetClass="entr" presetSubtype="16" fill="hold" grpId="0" nodeType="with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box(in)">
                                      <p:cBhvr>
                                        <p:cTn id="157" dur="500"/>
                                        <p:tgtEl>
                                          <p:spTgt spid="69"/>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nodeType="clickEffect">
                                  <p:stCondLst>
                                    <p:cond delay="0"/>
                                  </p:stCondLst>
                                  <p:childTnLst>
                                    <p:animEffect transition="out" filter="blinds(horizontal)">
                                      <p:cBhvr>
                                        <p:cTn id="161" dur="500"/>
                                        <p:tgtEl>
                                          <p:spTgt spid="4099"/>
                                        </p:tgtEl>
                                      </p:cBhvr>
                                    </p:animEffect>
                                    <p:set>
                                      <p:cBhvr>
                                        <p:cTn id="162" dur="1" fill="hold">
                                          <p:stCondLst>
                                            <p:cond delay="499"/>
                                          </p:stCondLst>
                                        </p:cTn>
                                        <p:tgtEl>
                                          <p:spTgt spid="409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xit" presetSubtype="10" fill="hold" grpId="1" nodeType="clickEffect">
                                  <p:stCondLst>
                                    <p:cond delay="0"/>
                                  </p:stCondLst>
                                  <p:childTnLst>
                                    <p:animEffect transition="out" filter="blinds(horizontal)">
                                      <p:cBhvr>
                                        <p:cTn id="166" dur="500"/>
                                        <p:tgtEl>
                                          <p:spTgt spid="67"/>
                                        </p:tgtEl>
                                      </p:cBhvr>
                                    </p:animEffect>
                                    <p:set>
                                      <p:cBhvr>
                                        <p:cTn id="167" dur="1" fill="hold">
                                          <p:stCondLst>
                                            <p:cond delay="499"/>
                                          </p:stCondLst>
                                        </p:cTn>
                                        <p:tgtEl>
                                          <p:spTgt spid="67"/>
                                        </p:tgtEl>
                                        <p:attrNameLst>
                                          <p:attrName>style.visibility</p:attrName>
                                        </p:attrNameLst>
                                      </p:cBhvr>
                                      <p:to>
                                        <p:strVal val="hidden"/>
                                      </p:to>
                                    </p:set>
                                  </p:childTnLst>
                                </p:cTn>
                              </p:par>
                              <p:par>
                                <p:cTn id="168" presetID="3" presetClass="exit" presetSubtype="10" fill="hold" grpId="2" nodeType="withEffect">
                                  <p:stCondLst>
                                    <p:cond delay="0"/>
                                  </p:stCondLst>
                                  <p:childTnLst>
                                    <p:animEffect transition="out" filter="blinds(horizontal)">
                                      <p:cBhvr>
                                        <p:cTn id="169" dur="500"/>
                                        <p:tgtEl>
                                          <p:spTgt spid="51"/>
                                        </p:tgtEl>
                                      </p:cBhvr>
                                    </p:animEffect>
                                    <p:set>
                                      <p:cBhvr>
                                        <p:cTn id="170" dur="1" fill="hold">
                                          <p:stCondLst>
                                            <p:cond delay="499"/>
                                          </p:stCondLst>
                                        </p:cTn>
                                        <p:tgtEl>
                                          <p:spTgt spid="51"/>
                                        </p:tgtEl>
                                        <p:attrNameLst>
                                          <p:attrName>style.visibility</p:attrName>
                                        </p:attrNameLst>
                                      </p:cBhvr>
                                      <p:to>
                                        <p:strVal val="hidden"/>
                                      </p:to>
                                    </p:set>
                                  </p:childTnLst>
                                </p:cTn>
                              </p:par>
                              <p:par>
                                <p:cTn id="171" presetID="3" presetClass="exit" presetSubtype="10" fill="hold" grpId="1" nodeType="withEffect">
                                  <p:stCondLst>
                                    <p:cond delay="0"/>
                                  </p:stCondLst>
                                  <p:childTnLst>
                                    <p:animEffect transition="out" filter="blinds(horizontal)">
                                      <p:cBhvr>
                                        <p:cTn id="172" dur="500"/>
                                        <p:tgtEl>
                                          <p:spTgt spid="69"/>
                                        </p:tgtEl>
                                      </p:cBhvr>
                                    </p:animEffect>
                                    <p:set>
                                      <p:cBhvr>
                                        <p:cTn id="173" dur="1" fill="hold">
                                          <p:stCondLst>
                                            <p:cond delay="499"/>
                                          </p:stCondLst>
                                        </p:cTn>
                                        <p:tgtEl>
                                          <p:spTgt spid="69"/>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59"/>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2" presetClass="exit" presetSubtype="4" fill="hold" grpId="1" nodeType="clickEffect">
                                  <p:stCondLst>
                                    <p:cond delay="0"/>
                                  </p:stCondLst>
                                  <p:childTnLst>
                                    <p:animEffect transition="out" filter="slide(fromBottom)">
                                      <p:cBhvr>
                                        <p:cTn id="181" dur="500"/>
                                        <p:tgtEl>
                                          <p:spTgt spid="59"/>
                                        </p:tgtEl>
                                      </p:cBhvr>
                                    </p:animEffect>
                                    <p:set>
                                      <p:cBhvr>
                                        <p:cTn id="182" dur="1" fill="hold">
                                          <p:stCondLst>
                                            <p:cond delay="499"/>
                                          </p:stCondLst>
                                        </p:cTn>
                                        <p:tgtEl>
                                          <p:spTgt spid="59"/>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3" presetClass="exit" presetSubtype="10" fill="hold" grpId="2" nodeType="clickEffect">
                                  <p:stCondLst>
                                    <p:cond delay="0"/>
                                  </p:stCondLst>
                                  <p:childTnLst>
                                    <p:animEffect transition="out" filter="blinds(horizontal)">
                                      <p:cBhvr>
                                        <p:cTn id="186" dur="500"/>
                                        <p:tgtEl>
                                          <p:spTgt spid="59"/>
                                        </p:tgtEl>
                                      </p:cBhvr>
                                    </p:animEffect>
                                    <p:set>
                                      <p:cBhvr>
                                        <p:cTn id="187" dur="1"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1" grpId="2" animBg="1"/>
      <p:bldP spid="67" grpId="0" animBg="1"/>
      <p:bldP spid="67" grpId="1" animBg="1"/>
      <p:bldP spid="68" grpId="0" animBg="1"/>
      <p:bldP spid="68" grpId="1" animBg="1"/>
      <p:bldP spid="68" grpId="2" animBg="1"/>
      <p:bldP spid="68" grpId="3" animBg="1"/>
      <p:bldP spid="68" grpId="4" animBg="1"/>
      <p:bldP spid="68" grpId="5" animBg="1"/>
      <p:bldP spid="68" grpId="6" animBg="1"/>
      <p:bldP spid="68" grpId="7" animBg="1"/>
      <p:bldP spid="55" grpId="0" animBg="1"/>
      <p:bldP spid="55" grpId="1" animBg="1"/>
      <p:bldP spid="55" grpId="2" animBg="1"/>
      <p:bldP spid="55" grpId="3" animBg="1"/>
      <p:bldP spid="55" grpId="4" animBg="1"/>
      <p:bldP spid="55" grpId="5" animBg="1"/>
      <p:bldP spid="55" grpId="6" animBg="1"/>
      <p:bldP spid="55" grpId="7" animBg="1"/>
      <p:bldP spid="55" grpId="8" animBg="1"/>
      <p:bldP spid="61" grpId="0" animBg="1"/>
      <p:bldP spid="61" grpId="1" animBg="1"/>
      <p:bldP spid="69" grpId="0" animBg="1"/>
      <p:bldP spid="69" grpId="1" animBg="1"/>
      <p:bldP spid="59" grpId="0" animBg="1"/>
      <p:bldP spid="59" grpId="1" animBg="1"/>
      <p:bldP spid="59"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in, 1999&gt;</a:t>
            </a:r>
          </a:p>
          <a:p>
            <a:pPr algn="ct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54" name="Rectangle 53"/>
          <p:cNvSpPr/>
          <p:nvPr/>
        </p:nvSpPr>
        <p:spPr>
          <a:xfrm>
            <a:off x="0" y="762000"/>
            <a:ext cx="9144000" cy="60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p:cNvSpPr/>
          <p:nvPr/>
        </p:nvSpPr>
        <p:spPr>
          <a:xfrm>
            <a:off x="2286000" y="1447800"/>
            <a:ext cx="4343400" cy="2362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bg1"/>
                </a:solidFill>
              </a:rPr>
              <a:t>	R={</a:t>
            </a:r>
          </a:p>
          <a:p>
            <a:r>
              <a:rPr lang="en-US" dirty="0" smtClean="0">
                <a:solidFill>
                  <a:schemeClr val="bg1"/>
                </a:solidFill>
              </a:rPr>
              <a:t>	&lt;Publication, in, publisher&gt;,</a:t>
            </a:r>
          </a:p>
          <a:p>
            <a:r>
              <a:rPr lang="en-US" dirty="0" smtClean="0">
                <a:solidFill>
                  <a:schemeClr val="bg1"/>
                </a:solidFill>
              </a:rPr>
              <a:t>	&lt;Publication, in, source&gt;,</a:t>
            </a:r>
          </a:p>
          <a:p>
            <a:r>
              <a:rPr lang="en-US" dirty="0" smtClean="0">
                <a:solidFill>
                  <a:schemeClr val="bg1"/>
                </a:solidFill>
              </a:rPr>
              <a:t>	&lt;Publication, in, year&gt;</a:t>
            </a:r>
          </a:p>
          <a:p>
            <a:r>
              <a:rPr lang="en-US" dirty="0" smtClean="0">
                <a:solidFill>
                  <a:schemeClr val="bg1"/>
                </a:solidFill>
              </a:rPr>
              <a:t>	      }</a:t>
            </a:r>
            <a:endParaRPr lang="en-US" dirty="0">
              <a:solidFill>
                <a:schemeClr val="bg1"/>
              </a:solidFill>
            </a:endParaRPr>
          </a:p>
        </p:txBody>
      </p:sp>
      <p:sp>
        <p:nvSpPr>
          <p:cNvPr id="56" name="Rectangle 55"/>
          <p:cNvSpPr/>
          <p:nvPr/>
        </p:nvSpPr>
        <p:spPr>
          <a:xfrm>
            <a:off x="5562600" y="6248400"/>
            <a:ext cx="35814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in, 1999&gt;</a:t>
            </a:r>
          </a:p>
          <a:p>
            <a:pPr algn="ctr"/>
            <a:endParaRPr lang="en-US" dirty="0"/>
          </a:p>
        </p:txBody>
      </p:sp>
      <p:sp>
        <p:nvSpPr>
          <p:cNvPr id="57" name="Rectangle 56"/>
          <p:cNvSpPr/>
          <p:nvPr/>
        </p:nvSpPr>
        <p:spPr>
          <a:xfrm>
            <a:off x="6400800" y="5791200"/>
            <a:ext cx="914400" cy="381000"/>
          </a:xfrm>
          <a:prstGeom prst="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a:t>
            </a:r>
            <a:endParaRPr lang="en-US" dirty="0"/>
          </a:p>
        </p:txBody>
      </p:sp>
      <p:sp>
        <p:nvSpPr>
          <p:cNvPr id="58" name="Rectangle 57"/>
          <p:cNvSpPr/>
          <p:nvPr/>
        </p:nvSpPr>
        <p:spPr>
          <a:xfrm>
            <a:off x="3352800" y="22098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iamond 58"/>
          <p:cNvSpPr/>
          <p:nvPr/>
        </p:nvSpPr>
        <p:spPr>
          <a:xfrm>
            <a:off x="3200400" y="3657600"/>
            <a:ext cx="2743200" cy="1143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isNN</a:t>
            </a:r>
            <a:r>
              <a:rPr lang="en-US" dirty="0" smtClean="0"/>
              <a:t>(book)</a:t>
            </a:r>
            <a:endParaRPr lang="en-US" dirty="0"/>
          </a:p>
        </p:txBody>
      </p:sp>
      <p:sp>
        <p:nvSpPr>
          <p:cNvPr id="61" name="Diamond 60"/>
          <p:cNvSpPr/>
          <p:nvPr/>
        </p:nvSpPr>
        <p:spPr>
          <a:xfrm>
            <a:off x="1066800" y="1905000"/>
            <a:ext cx="22098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isSameMean</a:t>
            </a:r>
            <a:endParaRPr lang="en-US" dirty="0"/>
          </a:p>
        </p:txBody>
      </p:sp>
      <p:pic>
        <p:nvPicPr>
          <p:cNvPr id="62"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6934200" y="2133600"/>
            <a:ext cx="838200" cy="838200"/>
          </a:xfrm>
          <a:prstGeom prst="rect">
            <a:avLst/>
          </a:prstGeom>
          <a:noFill/>
        </p:spPr>
      </p:pic>
      <p:sp>
        <p:nvSpPr>
          <p:cNvPr id="65" name="Rectangle 64"/>
          <p:cNvSpPr/>
          <p:nvPr/>
        </p:nvSpPr>
        <p:spPr>
          <a:xfrm>
            <a:off x="7391400" y="5791200"/>
            <a:ext cx="914400" cy="381000"/>
          </a:xfrm>
          <a:prstGeom prst="rect">
            <a:avLst/>
          </a:prstGeom>
          <a:solidFill>
            <a:schemeClr val="bg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1999</a:t>
            </a:r>
            <a:endParaRPr lang="en-US" dirty="0"/>
          </a:p>
        </p:txBody>
      </p:sp>
      <p:sp>
        <p:nvSpPr>
          <p:cNvPr id="66" name="Diamond 65"/>
          <p:cNvSpPr/>
          <p:nvPr/>
        </p:nvSpPr>
        <p:spPr>
          <a:xfrm>
            <a:off x="2667000" y="3657600"/>
            <a:ext cx="4114800"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isNNPorCD</a:t>
            </a:r>
            <a:r>
              <a:rPr lang="en-US" dirty="0" smtClean="0"/>
              <a:t>(1999)</a:t>
            </a:r>
            <a:endParaRPr lang="en-US" dirty="0"/>
          </a:p>
        </p:txBody>
      </p:sp>
      <p:sp>
        <p:nvSpPr>
          <p:cNvPr id="68" name="Flowchart: Magnetic Disk 67"/>
          <p:cNvSpPr/>
          <p:nvPr/>
        </p:nvSpPr>
        <p:spPr>
          <a:xfrm>
            <a:off x="7467600" y="4191000"/>
            <a:ext cx="1295400" cy="1447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t>
            </a:r>
          </a:p>
          <a:p>
            <a:pPr algn="ctr"/>
            <a:r>
              <a:rPr lang="en-US" dirty="0" smtClean="0"/>
              <a:t>DBLP</a:t>
            </a:r>
            <a:endParaRPr lang="en-US" dirty="0"/>
          </a:p>
        </p:txBody>
      </p:sp>
      <p:sp>
        <p:nvSpPr>
          <p:cNvPr id="69" name="Rectangle 68"/>
          <p:cNvSpPr/>
          <p:nvPr/>
        </p:nvSpPr>
        <p:spPr>
          <a:xfrm>
            <a:off x="4953000" y="2209800"/>
            <a:ext cx="1295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72000" y="9906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 String</a:t>
            </a:r>
            <a:endParaRPr lang="en-US" dirty="0"/>
          </a:p>
        </p:txBody>
      </p:sp>
      <p:sp>
        <p:nvSpPr>
          <p:cNvPr id="71" name="Rectangle 70"/>
          <p:cNvSpPr/>
          <p:nvPr/>
        </p:nvSpPr>
        <p:spPr>
          <a:xfrm>
            <a:off x="6934200" y="9906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 Integer</a:t>
            </a:r>
            <a:endParaRPr lang="en-US" dirty="0"/>
          </a:p>
        </p:txBody>
      </p:sp>
      <p:sp>
        <p:nvSpPr>
          <p:cNvPr id="72" name="Down Arrow 71"/>
          <p:cNvSpPr/>
          <p:nvPr/>
        </p:nvSpPr>
        <p:spPr>
          <a:xfrm rot="10800000">
            <a:off x="7772400" y="1447800"/>
            <a:ext cx="685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rot="10800000">
            <a:off x="5181600" y="1371600"/>
            <a:ext cx="685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6858000" y="2133600"/>
            <a:ext cx="915987" cy="915987"/>
          </a:xfrm>
          <a:prstGeom prst="rect">
            <a:avLst/>
          </a:prstGeom>
          <a:noFill/>
        </p:spPr>
      </p:pic>
      <p:sp>
        <p:nvSpPr>
          <p:cNvPr id="76" name="Rectangle 75"/>
          <p:cNvSpPr/>
          <p:nvPr/>
        </p:nvSpPr>
        <p:spPr>
          <a:xfrm>
            <a:off x="4572000" y="9906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 Integer</a:t>
            </a:r>
            <a:endParaRPr lang="en-US" dirty="0"/>
          </a:p>
        </p:txBody>
      </p:sp>
      <p:sp>
        <p:nvSpPr>
          <p:cNvPr id="77" name="Right Arrow 76"/>
          <p:cNvSpPr/>
          <p:nvPr/>
        </p:nvSpPr>
        <p:spPr>
          <a:xfrm rot="5400000">
            <a:off x="7696200" y="3200400"/>
            <a:ext cx="838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iamond 77"/>
          <p:cNvSpPr/>
          <p:nvPr/>
        </p:nvSpPr>
        <p:spPr>
          <a:xfrm>
            <a:off x="4114800" y="3200400"/>
            <a:ext cx="2971800" cy="1066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existInDatabase</a:t>
            </a:r>
            <a:endParaRPr lang="en-US" dirty="0"/>
          </a:p>
        </p:txBody>
      </p:sp>
      <p:sp>
        <p:nvSpPr>
          <p:cNvPr id="79" name="Rectangle 78"/>
          <p:cNvSpPr/>
          <p:nvPr/>
        </p:nvSpPr>
        <p:spPr>
          <a:xfrm>
            <a:off x="3429000" y="4191000"/>
            <a:ext cx="27432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solidFill>
                  <a:schemeClr val="bg1"/>
                </a:solidFill>
              </a:rPr>
              <a:t>Publication,in</a:t>
            </a:r>
            <a:r>
              <a:rPr lang="en-US" dirty="0" smtClean="0">
                <a:solidFill>
                  <a:schemeClr val="bg1"/>
                </a:solidFill>
              </a:rPr>
              <a:t>, year</a:t>
            </a:r>
            <a:endParaRPr lang="en-US" dirty="0">
              <a:solidFill>
                <a:schemeClr val="bg1"/>
              </a:solidFill>
            </a:endParaRPr>
          </a:p>
        </p:txBody>
      </p:sp>
      <p:sp>
        <p:nvSpPr>
          <p:cNvPr id="80" name="Rectangle 79"/>
          <p:cNvSpPr/>
          <p:nvPr/>
        </p:nvSpPr>
        <p:spPr>
          <a:xfrm>
            <a:off x="2514600" y="4495800"/>
            <a:ext cx="3962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Book:Publication,in</a:t>
            </a:r>
            <a:r>
              <a:rPr lang="en-US" dirty="0" smtClean="0"/>
              <a:t>, 1999: year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4"/>
                                        </p:tgtEl>
                                        <p:attrNameLst>
                                          <p:attrName>style.opacity</p:attrName>
                                        </p:attrNameLst>
                                      </p:cBhvr>
                                      <p:to>
                                        <p:strVal val="0.5"/>
                                      </p:to>
                                    </p:set>
                                    <p:animEffect filter="image" prLst="opacity: 0.5">
                                      <p:cBhvr rctx="IE">
                                        <p:cTn id="7" dur="indefinite"/>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randombar(horizontal)">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 0 L 0.35 -0.13318 " pathEditMode="relative" ptsTypes="AA">
                                      <p:cBhvr>
                                        <p:cTn id="16" dur="2000" fill="hold"/>
                                        <p:tgtEl>
                                          <p:spTgt spid="51"/>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49" presetClass="path" presetSubtype="0" accel="50000" decel="50000" fill="hold" grpId="2" nodeType="clickEffect">
                                  <p:stCondLst>
                                    <p:cond delay="0"/>
                                  </p:stCondLst>
                                  <p:childTnLst>
                                    <p:animMotion origin="layout" path="M 0.35 -0.13318 L 0.43333 0.08879 " pathEditMode="relative" rAng="0" ptsTypes="AA">
                                      <p:cBhvr>
                                        <p:cTn id="20" dur="2000" fill="hold"/>
                                        <p:tgtEl>
                                          <p:spTgt spid="51"/>
                                        </p:tgtEl>
                                        <p:attrNameLst>
                                          <p:attrName>ppt_x</p:attrName>
                                          <p:attrName>ppt_y</p:attrName>
                                        </p:attrNameLst>
                                      </p:cBhvr>
                                      <p:rCtr x="42" y="111"/>
                                    </p:animMotion>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iterate type="lt">
                                    <p:tmPct val="0"/>
                                  </p:iterate>
                                  <p:childTnLst>
                                    <p:animScale>
                                      <p:cBhvr>
                                        <p:cTn id="24" dur="2000" fill="hold"/>
                                        <p:tgtEl>
                                          <p:spTgt spid="8"/>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3" presetClass="entr" presetSubtype="10" fill="hold" grpId="2"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linds(horizontal)">
                                      <p:cBhvr>
                                        <p:cTn id="31" dur="500"/>
                                        <p:tgtEl>
                                          <p:spTgt spid="5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55">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5">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xEl>
                                              <p:pRg st="1" end="1"/>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5">
                                            <p:txEl>
                                              <p:pRg st="2" end="2"/>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5">
                                            <p:txEl>
                                              <p:pRg st="3" end="3"/>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5">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7" presetClass="entr" presetSubtype="0" fill="hold" grpId="0"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1000"/>
                                        <p:tgtEl>
                                          <p:spTgt spid="57"/>
                                        </p:tgtEl>
                                      </p:cBhvr>
                                    </p:animEffect>
                                    <p:anim calcmode="lin" valueType="num">
                                      <p:cBhvr>
                                        <p:cTn id="49" dur="1000" fill="hold"/>
                                        <p:tgtEl>
                                          <p:spTgt spid="57"/>
                                        </p:tgtEl>
                                        <p:attrNameLst>
                                          <p:attrName>ppt_x</p:attrName>
                                        </p:attrNameLst>
                                      </p:cBhvr>
                                      <p:tavLst>
                                        <p:tav tm="0">
                                          <p:val>
                                            <p:strVal val="#ppt_x"/>
                                          </p:val>
                                        </p:tav>
                                        <p:tav tm="100000">
                                          <p:val>
                                            <p:strVal val="#ppt_x"/>
                                          </p:val>
                                        </p:tav>
                                      </p:tavLst>
                                    </p:anim>
                                    <p:anim calcmode="lin" valueType="num">
                                      <p:cBhvr>
                                        <p:cTn id="50" dur="900" decel="100000" fill="hold"/>
                                        <p:tgtEl>
                                          <p:spTgt spid="57"/>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1" nodeType="clickEffect">
                                  <p:stCondLst>
                                    <p:cond delay="0"/>
                                  </p:stCondLst>
                                  <p:childTnLst>
                                    <p:animMotion origin="layout" path="M 1.11022E-16 -3.87283E-6 L -0.25 -0.21641 " pathEditMode="relative" rAng="0" ptsTypes="AA">
                                      <p:cBhvr>
                                        <p:cTn id="55" dur="2000" fill="hold"/>
                                        <p:tgtEl>
                                          <p:spTgt spid="57"/>
                                        </p:tgtEl>
                                        <p:attrNameLst>
                                          <p:attrName>ppt_x</p:attrName>
                                          <p:attrName>ppt_y</p:attrName>
                                        </p:attrNameLst>
                                      </p:cBhvr>
                                      <p:rCtr x="-125" y="-108"/>
                                    </p:animMotion>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randombar(horizontal)">
                                      <p:cBhvr>
                                        <p:cTn id="60" dur="500"/>
                                        <p:tgtEl>
                                          <p:spTgt spid="5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1" nodeType="clickEffect">
                                  <p:stCondLst>
                                    <p:cond delay="0"/>
                                  </p:stCondLst>
                                  <p:childTnLst>
                                    <p:animEffect transition="out" filter="blinds(horizontal)">
                                      <p:cBhvr>
                                        <p:cTn id="64" dur="2000"/>
                                        <p:tgtEl>
                                          <p:spTgt spid="59"/>
                                        </p:tgtEl>
                                      </p:cBhvr>
                                    </p:animEffect>
                                    <p:set>
                                      <p:cBhvr>
                                        <p:cTn id="65" dur="1" fill="hold">
                                          <p:stCondLst>
                                            <p:cond delay="1999"/>
                                          </p:stCondLst>
                                        </p:cTn>
                                        <p:tgtEl>
                                          <p:spTgt spid="5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2" nodeType="clickEffect">
                                  <p:stCondLst>
                                    <p:cond delay="0"/>
                                  </p:stCondLst>
                                  <p:childTnLst>
                                    <p:animMotion origin="layout" path="M -0.25 -0.21641 L -0.675 -0.53826 " pathEditMode="relative" rAng="0" ptsTypes="AA">
                                      <p:cBhvr>
                                        <p:cTn id="69" dur="2000" fill="hold"/>
                                        <p:tgtEl>
                                          <p:spTgt spid="57"/>
                                        </p:tgtEl>
                                        <p:attrNameLst>
                                          <p:attrName>ppt_x</p:attrName>
                                          <p:attrName>ppt_y</p:attrName>
                                        </p:attrNameLst>
                                      </p:cBhvr>
                                      <p:rCtr x="-213" y="-161"/>
                                    </p:animMotion>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4" presetClass="entr" presetSubtype="16" fill="hold" grpId="0" nodeType="with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box(in)">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blinds(horizontal)">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62"/>
                                        </p:tgtEl>
                                      </p:cBhvr>
                                    </p:animEffect>
                                    <p:set>
                                      <p:cBhvr>
                                        <p:cTn id="86" dur="1" fill="hold">
                                          <p:stCondLst>
                                            <p:cond delay="499"/>
                                          </p:stCondLst>
                                        </p:cTn>
                                        <p:tgtEl>
                                          <p:spTgt spid="6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3" nodeType="clickEffect">
                                  <p:stCondLst>
                                    <p:cond delay="0"/>
                                  </p:stCondLst>
                                  <p:childTnLst>
                                    <p:animMotion origin="layout" path="M -0.675 -0.53826 L -0.675 -0.50497 " pathEditMode="relative" rAng="0" ptsTypes="AA">
                                      <p:cBhvr>
                                        <p:cTn id="90" dur="2000" fill="hold"/>
                                        <p:tgtEl>
                                          <p:spTgt spid="57"/>
                                        </p:tgtEl>
                                        <p:attrNameLst>
                                          <p:attrName>ppt_x</p:attrName>
                                          <p:attrName>ppt_y</p:attrName>
                                        </p:attrNameLst>
                                      </p:cBhvr>
                                      <p:rCtr x="0" y="17"/>
                                    </p:animMotion>
                                  </p:childTnLst>
                                </p:cTn>
                              </p:par>
                              <p:par>
                                <p:cTn id="91" presetID="42" presetClass="path" presetSubtype="0" accel="50000" decel="50000" fill="hold" grpId="1" nodeType="withEffect">
                                  <p:stCondLst>
                                    <p:cond delay="0"/>
                                  </p:stCondLst>
                                  <p:childTnLst>
                                    <p:animMotion origin="layout" path="M 5.55112E-17 3.75723E-6 L 5.55112E-17 0.03329 " pathEditMode="relative" rAng="0" ptsTypes="AA">
                                      <p:cBhvr>
                                        <p:cTn id="92" dur="2000" fill="hold"/>
                                        <p:tgtEl>
                                          <p:spTgt spid="58"/>
                                        </p:tgtEl>
                                        <p:attrNameLst>
                                          <p:attrName>ppt_x</p:attrName>
                                          <p:attrName>ppt_y</p:attrName>
                                        </p:attrNameLst>
                                      </p:cBhvr>
                                      <p:rCtr x="0" y="17"/>
                                    </p:animMotion>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blinds(horizontal)">
                                      <p:cBhvr>
                                        <p:cTn id="97" dur="500"/>
                                        <p:tgtEl>
                                          <p:spTgt spid="6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62"/>
                                        </p:tgtEl>
                                      </p:cBhvr>
                                    </p:animEffect>
                                    <p:set>
                                      <p:cBhvr>
                                        <p:cTn id="102" dur="1" fill="hold">
                                          <p:stCondLst>
                                            <p:cond delay="499"/>
                                          </p:stCondLst>
                                        </p:cTn>
                                        <p:tgtEl>
                                          <p:spTgt spid="6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4" nodeType="clickEffect">
                                  <p:stCondLst>
                                    <p:cond delay="0"/>
                                  </p:stCondLst>
                                  <p:childTnLst>
                                    <p:animMotion origin="layout" path="M -0.675 -0.50497 L -0.675 -0.46057 " pathEditMode="relative" rAng="0" ptsTypes="AA">
                                      <p:cBhvr>
                                        <p:cTn id="106" dur="2000" fill="hold"/>
                                        <p:tgtEl>
                                          <p:spTgt spid="57"/>
                                        </p:tgtEl>
                                        <p:attrNameLst>
                                          <p:attrName>ppt_x</p:attrName>
                                          <p:attrName>ppt_y</p:attrName>
                                        </p:attrNameLst>
                                      </p:cBhvr>
                                      <p:rCtr x="0" y="22"/>
                                    </p:animMotion>
                                  </p:childTnLst>
                                </p:cTn>
                              </p:par>
                              <p:par>
                                <p:cTn id="107" presetID="42" presetClass="path" presetSubtype="0" accel="50000" decel="50000" fill="hold" grpId="2" nodeType="withEffect">
                                  <p:stCondLst>
                                    <p:cond delay="0"/>
                                  </p:stCondLst>
                                  <p:childTnLst>
                                    <p:animMotion origin="layout" path="M -0.00417 0.03329 L -0.00417 0.07768 " pathEditMode="relative" rAng="0" ptsTypes="AA">
                                      <p:cBhvr>
                                        <p:cTn id="108" dur="2000" fill="hold"/>
                                        <p:tgtEl>
                                          <p:spTgt spid="58"/>
                                        </p:tgtEl>
                                        <p:attrNameLst>
                                          <p:attrName>ppt_x</p:attrName>
                                          <p:attrName>ppt_y</p:attrName>
                                        </p:attrNameLst>
                                      </p:cBhvr>
                                      <p:rCtr x="0" y="22"/>
                                    </p:animMotion>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62"/>
                                        </p:tgtEl>
                                        <p:attrNameLst>
                                          <p:attrName>style.visibility</p:attrName>
                                        </p:attrNameLst>
                                      </p:cBhvr>
                                      <p:to>
                                        <p:strVal val="visible"/>
                                      </p:to>
                                    </p:set>
                                    <p:animEffect transition="in" filter="blinds(horizontal)">
                                      <p:cBhvr>
                                        <p:cTn id="113" dur="500"/>
                                        <p:tgtEl>
                                          <p:spTgt spid="62"/>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nodeType="clickEffect">
                                  <p:stCondLst>
                                    <p:cond delay="0"/>
                                  </p:stCondLst>
                                  <p:childTnLst>
                                    <p:animEffect transition="out" filter="blinds(horizontal)">
                                      <p:cBhvr>
                                        <p:cTn id="117" dur="500"/>
                                        <p:tgtEl>
                                          <p:spTgt spid="62"/>
                                        </p:tgtEl>
                                      </p:cBhvr>
                                    </p:animEffect>
                                    <p:set>
                                      <p:cBhvr>
                                        <p:cTn id="118" dur="1" fill="hold">
                                          <p:stCondLst>
                                            <p:cond delay="499"/>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3" presetClass="exit" presetSubtype="10" fill="hold" grpId="1" nodeType="clickEffect">
                                  <p:stCondLst>
                                    <p:cond delay="0"/>
                                  </p:stCondLst>
                                  <p:childTnLst>
                                    <p:animEffect transition="out" filter="blinds(horizontal)">
                                      <p:cBhvr>
                                        <p:cTn id="122" dur="500"/>
                                        <p:tgtEl>
                                          <p:spTgt spid="61"/>
                                        </p:tgtEl>
                                      </p:cBhvr>
                                    </p:animEffect>
                                    <p:set>
                                      <p:cBhvr>
                                        <p:cTn id="123" dur="1" fill="hold">
                                          <p:stCondLst>
                                            <p:cond delay="499"/>
                                          </p:stCondLst>
                                        </p:cTn>
                                        <p:tgtEl>
                                          <p:spTgt spid="61"/>
                                        </p:tgtEl>
                                        <p:attrNameLst>
                                          <p:attrName>style.visibility</p:attrName>
                                        </p:attrNameLst>
                                      </p:cBhvr>
                                      <p:to>
                                        <p:strVal val="hidden"/>
                                      </p:to>
                                    </p:set>
                                  </p:childTnLst>
                                </p:cTn>
                              </p:par>
                              <p:par>
                                <p:cTn id="124" presetID="3" presetClass="exit" presetSubtype="10" fill="hold" grpId="5" nodeType="withEffect">
                                  <p:stCondLst>
                                    <p:cond delay="0"/>
                                  </p:stCondLst>
                                  <p:childTnLst>
                                    <p:animEffect transition="out" filter="blinds(horizontal)">
                                      <p:cBhvr>
                                        <p:cTn id="125" dur="500"/>
                                        <p:tgtEl>
                                          <p:spTgt spid="57"/>
                                        </p:tgtEl>
                                      </p:cBhvr>
                                    </p:animEffect>
                                    <p:set>
                                      <p:cBhvr>
                                        <p:cTn id="126" dur="1" fill="hold">
                                          <p:stCondLst>
                                            <p:cond delay="499"/>
                                          </p:stCondLst>
                                        </p:cTn>
                                        <p:tgtEl>
                                          <p:spTgt spid="57"/>
                                        </p:tgtEl>
                                        <p:attrNameLst>
                                          <p:attrName>style.visibility</p:attrName>
                                        </p:attrNameLst>
                                      </p:cBhvr>
                                      <p:to>
                                        <p:strVal val="hidden"/>
                                      </p:to>
                                    </p:set>
                                  </p:childTnLst>
                                </p:cTn>
                              </p:par>
                              <p:par>
                                <p:cTn id="127" presetID="3" presetClass="exit" presetSubtype="10" fill="hold" grpId="3" nodeType="withEffect">
                                  <p:stCondLst>
                                    <p:cond delay="0"/>
                                  </p:stCondLst>
                                  <p:childTnLst>
                                    <p:animEffect transition="out" filter="blinds(horizontal)">
                                      <p:cBhvr>
                                        <p:cTn id="128" dur="500"/>
                                        <p:tgtEl>
                                          <p:spTgt spid="58"/>
                                        </p:tgtEl>
                                      </p:cBhvr>
                                    </p:animEffect>
                                    <p:set>
                                      <p:cBhvr>
                                        <p:cTn id="129" dur="1" fill="hold">
                                          <p:stCondLst>
                                            <p:cond delay="499"/>
                                          </p:stCondLst>
                                        </p:cTn>
                                        <p:tgtEl>
                                          <p:spTgt spid="5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7" presetClass="entr" presetSubtype="0" fill="hold" grpId="0" nodeType="click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fade">
                                      <p:cBhvr>
                                        <p:cTn id="134" dur="1000"/>
                                        <p:tgtEl>
                                          <p:spTgt spid="65"/>
                                        </p:tgtEl>
                                      </p:cBhvr>
                                    </p:animEffect>
                                    <p:anim calcmode="lin" valueType="num">
                                      <p:cBhvr>
                                        <p:cTn id="135" dur="1000" fill="hold"/>
                                        <p:tgtEl>
                                          <p:spTgt spid="65"/>
                                        </p:tgtEl>
                                        <p:attrNameLst>
                                          <p:attrName>ppt_x</p:attrName>
                                        </p:attrNameLst>
                                      </p:cBhvr>
                                      <p:tavLst>
                                        <p:tav tm="0">
                                          <p:val>
                                            <p:strVal val="#ppt_x"/>
                                          </p:val>
                                        </p:tav>
                                        <p:tav tm="100000">
                                          <p:val>
                                            <p:strVal val="#ppt_x"/>
                                          </p:val>
                                        </p:tav>
                                      </p:tavLst>
                                    </p:anim>
                                    <p:anim calcmode="lin" valueType="num">
                                      <p:cBhvr>
                                        <p:cTn id="136" dur="900" decel="100000" fill="hold"/>
                                        <p:tgtEl>
                                          <p:spTgt spid="65"/>
                                        </p:tgtEl>
                                        <p:attrNameLst>
                                          <p:attrName>ppt_y</p:attrName>
                                        </p:attrNameLst>
                                      </p:cBhvr>
                                      <p:tavLst>
                                        <p:tav tm="0">
                                          <p:val>
                                            <p:strVal val="#ppt_y+1"/>
                                          </p:val>
                                        </p:tav>
                                        <p:tav tm="100000">
                                          <p:val>
                                            <p:strVal val="#ppt_y-.03"/>
                                          </p:val>
                                        </p:tav>
                                      </p:tavLst>
                                    </p:anim>
                                    <p:anim calcmode="lin" valueType="num">
                                      <p:cBhvr>
                                        <p:cTn id="137" dur="100" accel="100000" fill="hold">
                                          <p:stCondLst>
                                            <p:cond delay="900"/>
                                          </p:stCondLst>
                                        </p:cTn>
                                        <p:tgtEl>
                                          <p:spTgt spid="65"/>
                                        </p:tgtEl>
                                        <p:attrNameLst>
                                          <p:attrName>ppt_y</p:attrName>
                                        </p:attrNameLst>
                                      </p:cBhvr>
                                      <p:tavLst>
                                        <p:tav tm="0">
                                          <p:val>
                                            <p:strVal val="#ppt_y-.03"/>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0" presetClass="path" presetSubtype="0" accel="50000" decel="50000" fill="hold" grpId="1" nodeType="clickEffect">
                                  <p:stCondLst>
                                    <p:cond delay="0"/>
                                  </p:stCondLst>
                                  <p:childTnLst>
                                    <p:animMotion origin="layout" path="M -3.33333E-6 -3.87283E-6 L -0.29166 -0.21641 " pathEditMode="relative" rAng="0" ptsTypes="AA">
                                      <p:cBhvr>
                                        <p:cTn id="141" dur="2000" fill="hold"/>
                                        <p:tgtEl>
                                          <p:spTgt spid="65"/>
                                        </p:tgtEl>
                                        <p:attrNameLst>
                                          <p:attrName>ppt_x</p:attrName>
                                          <p:attrName>ppt_y</p:attrName>
                                        </p:attrNameLst>
                                      </p:cBhvr>
                                      <p:rCtr x="-146" y="-108"/>
                                    </p:animMotion>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blinds(horizontal)">
                                      <p:cBhvr>
                                        <p:cTn id="146" dur="500"/>
                                        <p:tgtEl>
                                          <p:spTgt spid="66"/>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xit" presetSubtype="10" fill="hold" grpId="1" nodeType="clickEffect">
                                  <p:stCondLst>
                                    <p:cond delay="0"/>
                                  </p:stCondLst>
                                  <p:childTnLst>
                                    <p:animEffect transition="out" filter="blinds(horizontal)">
                                      <p:cBhvr>
                                        <p:cTn id="150" dur="500"/>
                                        <p:tgtEl>
                                          <p:spTgt spid="66"/>
                                        </p:tgtEl>
                                      </p:cBhvr>
                                    </p:animEffect>
                                    <p:set>
                                      <p:cBhvr>
                                        <p:cTn id="151" dur="1" fill="hold">
                                          <p:stCondLst>
                                            <p:cond delay="499"/>
                                          </p:stCondLst>
                                        </p:cTn>
                                        <p:tgtEl>
                                          <p:spTgt spid="66"/>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2" nodeType="clickEffect">
                                  <p:stCondLst>
                                    <p:cond delay="0"/>
                                  </p:stCondLst>
                                  <p:childTnLst>
                                    <p:animMotion origin="layout" path="M -0.29166 -0.21641 L 0.03334 -0.52716 " pathEditMode="relative" rAng="0" ptsTypes="AA">
                                      <p:cBhvr>
                                        <p:cTn id="155" dur="2000" fill="hold"/>
                                        <p:tgtEl>
                                          <p:spTgt spid="65"/>
                                        </p:tgtEl>
                                        <p:attrNameLst>
                                          <p:attrName>ppt_x</p:attrName>
                                          <p:attrName>ppt_y</p:attrName>
                                        </p:attrNameLst>
                                      </p:cBhvr>
                                      <p:rCtr x="162" y="-155"/>
                                    </p:animMotion>
                                  </p:childTnLst>
                                </p:cTn>
                              </p:par>
                              <p:par>
                                <p:cTn id="156" presetID="4" presetClass="entr" presetSubtype="16" fill="hold" grpId="0" nodeType="withEffect">
                                  <p:stCondLst>
                                    <p:cond delay="0"/>
                                  </p:stCondLst>
                                  <p:childTnLst>
                                    <p:set>
                                      <p:cBhvr>
                                        <p:cTn id="157" dur="1" fill="hold">
                                          <p:stCondLst>
                                            <p:cond delay="0"/>
                                          </p:stCondLst>
                                        </p:cTn>
                                        <p:tgtEl>
                                          <p:spTgt spid="69"/>
                                        </p:tgtEl>
                                        <p:attrNameLst>
                                          <p:attrName>style.visibility</p:attrName>
                                        </p:attrNameLst>
                                      </p:cBhvr>
                                      <p:to>
                                        <p:strVal val="visible"/>
                                      </p:to>
                                    </p:set>
                                    <p:animEffect transition="in" filter="box(in)">
                                      <p:cBhvr>
                                        <p:cTn id="158" dur="500"/>
                                        <p:tgtEl>
                                          <p:spTgt spid="69"/>
                                        </p:tgtEl>
                                      </p:cBhvr>
                                    </p:animEffect>
                                  </p:childTnLst>
                                </p:cTn>
                              </p:par>
                            </p:childTnLst>
                          </p:cTn>
                        </p:par>
                      </p:childTnLst>
                    </p:cTn>
                  </p:par>
                  <p:par>
                    <p:cTn id="159" fill="hold">
                      <p:stCondLst>
                        <p:cond delay="indefinite"/>
                      </p:stCondLst>
                      <p:childTnLst>
                        <p:par>
                          <p:cTn id="160" fill="hold">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71"/>
                                        </p:tgtEl>
                                        <p:attrNameLst>
                                          <p:attrName>style.visibility</p:attrName>
                                        </p:attrNameLst>
                                      </p:cBhvr>
                                      <p:to>
                                        <p:strVal val="visible"/>
                                      </p:to>
                                    </p:set>
                                    <p:animEffect transition="in" filter="blinds(horizontal)">
                                      <p:cBhvr>
                                        <p:cTn id="163" dur="500"/>
                                        <p:tgtEl>
                                          <p:spTgt spid="71"/>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70"/>
                                        </p:tgtEl>
                                        <p:attrNameLst>
                                          <p:attrName>style.visibility</p:attrName>
                                        </p:attrNameLst>
                                      </p:cBhvr>
                                      <p:to>
                                        <p:strVal val="visible"/>
                                      </p:to>
                                    </p:set>
                                    <p:animEffect transition="in" filter="blinds(horizontal)">
                                      <p:cBhvr>
                                        <p:cTn id="166" dur="500"/>
                                        <p:tgtEl>
                                          <p:spTgt spid="70"/>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animEffect transition="in" filter="blinds(horizontal)">
                                      <p:cBhvr>
                                        <p:cTn id="169" dur="500"/>
                                        <p:tgtEl>
                                          <p:spTgt spid="73"/>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72"/>
                                        </p:tgtEl>
                                        <p:attrNameLst>
                                          <p:attrName>style.visibility</p:attrName>
                                        </p:attrNameLst>
                                      </p:cBhvr>
                                      <p:to>
                                        <p:strVal val="visible"/>
                                      </p:to>
                                    </p:set>
                                    <p:animEffect transition="in" filter="blinds(horizontal)">
                                      <p:cBhvr>
                                        <p:cTn id="172" dur="500"/>
                                        <p:tgtEl>
                                          <p:spTgt spid="72"/>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nodeType="clickEffect">
                                  <p:stCondLst>
                                    <p:cond delay="0"/>
                                  </p:stCondLst>
                                  <p:childTnLst>
                                    <p:set>
                                      <p:cBhvr>
                                        <p:cTn id="176" dur="1" fill="hold">
                                          <p:stCondLst>
                                            <p:cond delay="0"/>
                                          </p:stCondLst>
                                        </p:cTn>
                                        <p:tgtEl>
                                          <p:spTgt spid="74"/>
                                        </p:tgtEl>
                                        <p:attrNameLst>
                                          <p:attrName>style.visibility</p:attrName>
                                        </p:attrNameLst>
                                      </p:cBhvr>
                                      <p:to>
                                        <p:strVal val="visible"/>
                                      </p:to>
                                    </p:set>
                                    <p:animEffect transition="in" filter="blinds(horizontal)">
                                      <p:cBhvr>
                                        <p:cTn id="177" dur="500"/>
                                        <p:tgtEl>
                                          <p:spTgt spid="74"/>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xit" presetSubtype="10" fill="hold" nodeType="clickEffect">
                                  <p:stCondLst>
                                    <p:cond delay="0"/>
                                  </p:stCondLst>
                                  <p:childTnLst>
                                    <p:animEffect transition="out" filter="blinds(horizontal)">
                                      <p:cBhvr>
                                        <p:cTn id="181" dur="500"/>
                                        <p:tgtEl>
                                          <p:spTgt spid="55">
                                            <p:txEl>
                                              <p:pRg st="1" end="1"/>
                                            </p:txEl>
                                          </p:spTgt>
                                        </p:tgtEl>
                                      </p:cBhvr>
                                    </p:animEffect>
                                    <p:set>
                                      <p:cBhvr>
                                        <p:cTn id="182" dur="1" fill="hold">
                                          <p:stCondLst>
                                            <p:cond delay="499"/>
                                          </p:stCondLst>
                                        </p:cTn>
                                        <p:tgtEl>
                                          <p:spTgt spid="55">
                                            <p:txEl>
                                              <p:pRg st="1" end="1"/>
                                            </p:txEl>
                                          </p:spTgt>
                                        </p:tgtEl>
                                        <p:attrNameLst>
                                          <p:attrName>style.visibility</p:attrName>
                                        </p:attrNameLst>
                                      </p:cBhvr>
                                      <p:to>
                                        <p:strVal val="hidden"/>
                                      </p:to>
                                    </p:set>
                                  </p:childTnLst>
                                </p:cTn>
                              </p:par>
                              <p:par>
                                <p:cTn id="183" presetID="3" presetClass="exit" presetSubtype="10" fill="hold" grpId="1" nodeType="withEffect">
                                  <p:stCondLst>
                                    <p:cond delay="0"/>
                                  </p:stCondLst>
                                  <p:childTnLst>
                                    <p:animEffect transition="out" filter="blinds(horizontal)">
                                      <p:cBhvr>
                                        <p:cTn id="184" dur="500"/>
                                        <p:tgtEl>
                                          <p:spTgt spid="70"/>
                                        </p:tgtEl>
                                      </p:cBhvr>
                                    </p:animEffect>
                                    <p:set>
                                      <p:cBhvr>
                                        <p:cTn id="185" dur="1" fill="hold">
                                          <p:stCondLst>
                                            <p:cond delay="499"/>
                                          </p:stCondLst>
                                        </p:cTn>
                                        <p:tgtEl>
                                          <p:spTgt spid="70"/>
                                        </p:tgtEl>
                                        <p:attrNameLst>
                                          <p:attrName>style.visibility</p:attrName>
                                        </p:attrNameLst>
                                      </p:cBhvr>
                                      <p:to>
                                        <p:strVal val="hidden"/>
                                      </p:to>
                                    </p:set>
                                  </p:childTnLst>
                                </p:cTn>
                              </p:par>
                              <p:par>
                                <p:cTn id="186" presetID="3" presetClass="exit" presetSubtype="10" fill="hold" grpId="1" nodeType="withEffect">
                                  <p:stCondLst>
                                    <p:cond delay="0"/>
                                  </p:stCondLst>
                                  <p:childTnLst>
                                    <p:animEffect transition="out" filter="blinds(horizontal)">
                                      <p:cBhvr>
                                        <p:cTn id="187" dur="500"/>
                                        <p:tgtEl>
                                          <p:spTgt spid="73"/>
                                        </p:tgtEl>
                                      </p:cBhvr>
                                    </p:animEffect>
                                    <p:set>
                                      <p:cBhvr>
                                        <p:cTn id="188" dur="1" fill="hold">
                                          <p:stCondLst>
                                            <p:cond delay="499"/>
                                          </p:stCondLst>
                                        </p:cTn>
                                        <p:tgtEl>
                                          <p:spTgt spid="73"/>
                                        </p:tgtEl>
                                        <p:attrNameLst>
                                          <p:attrName>style.visibility</p:attrName>
                                        </p:attrNameLst>
                                      </p:cBhvr>
                                      <p:to>
                                        <p:strVal val="hidden"/>
                                      </p:to>
                                    </p:set>
                                  </p:childTnLst>
                                </p:cTn>
                              </p:par>
                              <p:par>
                                <p:cTn id="189" presetID="3" presetClass="exit" presetSubtype="10" fill="hold" grpId="1" nodeType="withEffect">
                                  <p:stCondLst>
                                    <p:cond delay="0"/>
                                  </p:stCondLst>
                                  <p:childTnLst>
                                    <p:animEffect transition="out" filter="blinds(horizontal)">
                                      <p:cBhvr>
                                        <p:cTn id="190" dur="500"/>
                                        <p:tgtEl>
                                          <p:spTgt spid="71"/>
                                        </p:tgtEl>
                                      </p:cBhvr>
                                    </p:animEffect>
                                    <p:set>
                                      <p:cBhvr>
                                        <p:cTn id="191" dur="1" fill="hold">
                                          <p:stCondLst>
                                            <p:cond delay="499"/>
                                          </p:stCondLst>
                                        </p:cTn>
                                        <p:tgtEl>
                                          <p:spTgt spid="71"/>
                                        </p:tgtEl>
                                        <p:attrNameLst>
                                          <p:attrName>style.visibility</p:attrName>
                                        </p:attrNameLst>
                                      </p:cBhvr>
                                      <p:to>
                                        <p:strVal val="hidden"/>
                                      </p:to>
                                    </p:set>
                                  </p:childTnLst>
                                </p:cTn>
                              </p:par>
                              <p:par>
                                <p:cTn id="192" presetID="3" presetClass="exit" presetSubtype="10" fill="hold" grpId="1" nodeType="withEffect">
                                  <p:stCondLst>
                                    <p:cond delay="0"/>
                                  </p:stCondLst>
                                  <p:childTnLst>
                                    <p:animEffect transition="out" filter="blinds(horizontal)">
                                      <p:cBhvr>
                                        <p:cTn id="193" dur="500"/>
                                        <p:tgtEl>
                                          <p:spTgt spid="72"/>
                                        </p:tgtEl>
                                      </p:cBhvr>
                                    </p:animEffect>
                                    <p:set>
                                      <p:cBhvr>
                                        <p:cTn id="194" dur="1" fill="hold">
                                          <p:stCondLst>
                                            <p:cond delay="499"/>
                                          </p:stCondLst>
                                        </p:cTn>
                                        <p:tgtEl>
                                          <p:spTgt spid="72"/>
                                        </p:tgtEl>
                                        <p:attrNameLst>
                                          <p:attrName>style.visibility</p:attrName>
                                        </p:attrNameLst>
                                      </p:cBhvr>
                                      <p:to>
                                        <p:strVal val="hidden"/>
                                      </p:to>
                                    </p:set>
                                  </p:childTnLst>
                                </p:cTn>
                              </p:par>
                              <p:par>
                                <p:cTn id="195" presetID="3" presetClass="exit" presetSubtype="10" fill="hold" nodeType="withEffect">
                                  <p:stCondLst>
                                    <p:cond delay="0"/>
                                  </p:stCondLst>
                                  <p:childTnLst>
                                    <p:animEffect transition="out" filter="blinds(horizontal)">
                                      <p:cBhvr>
                                        <p:cTn id="196" dur="500"/>
                                        <p:tgtEl>
                                          <p:spTgt spid="74"/>
                                        </p:tgtEl>
                                      </p:cBhvr>
                                    </p:animEffect>
                                    <p:set>
                                      <p:cBhvr>
                                        <p:cTn id="197" dur="1" fill="hold">
                                          <p:stCondLst>
                                            <p:cond delay="499"/>
                                          </p:stCondLst>
                                        </p:cTn>
                                        <p:tgtEl>
                                          <p:spTgt spid="74"/>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42" presetClass="path" presetSubtype="0" accel="50000" decel="50000" fill="hold" grpId="1" nodeType="clickEffect">
                                  <p:stCondLst>
                                    <p:cond delay="0"/>
                                  </p:stCondLst>
                                  <p:childTnLst>
                                    <p:animMotion origin="layout" path="M 5.55112E-17 3.75723E-6 L 5.55112E-17 0.03329 " pathEditMode="relative" rAng="0" ptsTypes="AA">
                                      <p:cBhvr>
                                        <p:cTn id="201" dur="2000" fill="hold"/>
                                        <p:tgtEl>
                                          <p:spTgt spid="69"/>
                                        </p:tgtEl>
                                        <p:attrNameLst>
                                          <p:attrName>ppt_x</p:attrName>
                                          <p:attrName>ppt_y</p:attrName>
                                        </p:attrNameLst>
                                      </p:cBhvr>
                                      <p:rCtr x="0" y="17"/>
                                    </p:animMotion>
                                  </p:childTnLst>
                                </p:cTn>
                              </p:par>
                              <p:par>
                                <p:cTn id="202" presetID="42" presetClass="path" presetSubtype="0" accel="50000" decel="50000" fill="hold" grpId="3" nodeType="withEffect">
                                  <p:stCondLst>
                                    <p:cond delay="0"/>
                                  </p:stCondLst>
                                  <p:childTnLst>
                                    <p:animMotion origin="layout" path="M 0.03334 -0.52716 L 0.03334 -0.49387 " pathEditMode="relative" rAng="0" ptsTypes="AA">
                                      <p:cBhvr>
                                        <p:cTn id="203" dur="2000" fill="hold"/>
                                        <p:tgtEl>
                                          <p:spTgt spid="65"/>
                                        </p:tgtEl>
                                        <p:attrNameLst>
                                          <p:attrName>ppt_x</p:attrName>
                                          <p:attrName>ppt_y</p:attrName>
                                        </p:attrNameLst>
                                      </p:cBhvr>
                                      <p:rCtr x="0" y="17"/>
                                    </p:animMotion>
                                  </p:childTnLst>
                                </p:cTn>
                              </p:par>
                            </p:childTnLst>
                          </p:cTn>
                        </p:par>
                      </p:childTnLst>
                    </p:cTn>
                  </p:par>
                  <p:par>
                    <p:cTn id="204" fill="hold">
                      <p:stCondLst>
                        <p:cond delay="indefinite"/>
                      </p:stCondLst>
                      <p:childTnLst>
                        <p:par>
                          <p:cTn id="205" fill="hold">
                            <p:stCondLst>
                              <p:cond delay="0"/>
                            </p:stCondLst>
                            <p:childTnLst>
                              <p:par>
                                <p:cTn id="206" presetID="3" presetClass="entr" presetSubtype="10" fill="hold" grpId="2" nodeType="clickEffect">
                                  <p:stCondLst>
                                    <p:cond delay="0"/>
                                  </p:stCondLst>
                                  <p:childTnLst>
                                    <p:set>
                                      <p:cBhvr>
                                        <p:cTn id="207" dur="1" fill="hold">
                                          <p:stCondLst>
                                            <p:cond delay="0"/>
                                          </p:stCondLst>
                                        </p:cTn>
                                        <p:tgtEl>
                                          <p:spTgt spid="70"/>
                                        </p:tgtEl>
                                        <p:attrNameLst>
                                          <p:attrName>style.visibility</p:attrName>
                                        </p:attrNameLst>
                                      </p:cBhvr>
                                      <p:to>
                                        <p:strVal val="visible"/>
                                      </p:to>
                                    </p:set>
                                    <p:animEffect transition="in" filter="blinds(horizontal)">
                                      <p:cBhvr>
                                        <p:cTn id="208" dur="500"/>
                                        <p:tgtEl>
                                          <p:spTgt spid="70"/>
                                        </p:tgtEl>
                                      </p:cBhvr>
                                    </p:animEffect>
                                  </p:childTnLst>
                                </p:cTn>
                              </p:par>
                              <p:par>
                                <p:cTn id="209" presetID="3" presetClass="entr" presetSubtype="10" fill="hold" grpId="2" nodeType="withEffect">
                                  <p:stCondLst>
                                    <p:cond delay="0"/>
                                  </p:stCondLst>
                                  <p:childTnLst>
                                    <p:set>
                                      <p:cBhvr>
                                        <p:cTn id="210" dur="1" fill="hold">
                                          <p:stCondLst>
                                            <p:cond delay="0"/>
                                          </p:stCondLst>
                                        </p:cTn>
                                        <p:tgtEl>
                                          <p:spTgt spid="73"/>
                                        </p:tgtEl>
                                        <p:attrNameLst>
                                          <p:attrName>style.visibility</p:attrName>
                                        </p:attrNameLst>
                                      </p:cBhvr>
                                      <p:to>
                                        <p:strVal val="visible"/>
                                      </p:to>
                                    </p:set>
                                    <p:animEffect transition="in" filter="blinds(horizontal)">
                                      <p:cBhvr>
                                        <p:cTn id="211" dur="500"/>
                                        <p:tgtEl>
                                          <p:spTgt spid="73"/>
                                        </p:tgtEl>
                                      </p:cBhvr>
                                    </p:animEffect>
                                  </p:childTnLst>
                                </p:cTn>
                              </p:par>
                              <p:par>
                                <p:cTn id="212" presetID="3" presetClass="entr" presetSubtype="10" fill="hold" grpId="2" nodeType="withEffect">
                                  <p:stCondLst>
                                    <p:cond delay="0"/>
                                  </p:stCondLst>
                                  <p:childTnLst>
                                    <p:set>
                                      <p:cBhvr>
                                        <p:cTn id="213" dur="1" fill="hold">
                                          <p:stCondLst>
                                            <p:cond delay="0"/>
                                          </p:stCondLst>
                                        </p:cTn>
                                        <p:tgtEl>
                                          <p:spTgt spid="71"/>
                                        </p:tgtEl>
                                        <p:attrNameLst>
                                          <p:attrName>style.visibility</p:attrName>
                                        </p:attrNameLst>
                                      </p:cBhvr>
                                      <p:to>
                                        <p:strVal val="visible"/>
                                      </p:to>
                                    </p:set>
                                    <p:animEffect transition="in" filter="blinds(horizontal)">
                                      <p:cBhvr>
                                        <p:cTn id="214" dur="500"/>
                                        <p:tgtEl>
                                          <p:spTgt spid="71"/>
                                        </p:tgtEl>
                                      </p:cBhvr>
                                    </p:animEffect>
                                  </p:childTnLst>
                                </p:cTn>
                              </p:par>
                              <p:par>
                                <p:cTn id="215" presetID="3" presetClass="entr" presetSubtype="10" fill="hold" grpId="2" nodeType="withEffect">
                                  <p:stCondLst>
                                    <p:cond delay="0"/>
                                  </p:stCondLst>
                                  <p:childTnLst>
                                    <p:set>
                                      <p:cBhvr>
                                        <p:cTn id="216" dur="1" fill="hold">
                                          <p:stCondLst>
                                            <p:cond delay="0"/>
                                          </p:stCondLst>
                                        </p:cTn>
                                        <p:tgtEl>
                                          <p:spTgt spid="72"/>
                                        </p:tgtEl>
                                        <p:attrNameLst>
                                          <p:attrName>style.visibility</p:attrName>
                                        </p:attrNameLst>
                                      </p:cBhvr>
                                      <p:to>
                                        <p:strVal val="visible"/>
                                      </p:to>
                                    </p:set>
                                    <p:animEffect transition="in" filter="blinds(horizontal)">
                                      <p:cBhvr>
                                        <p:cTn id="217" dur="500"/>
                                        <p:tgtEl>
                                          <p:spTgt spid="72"/>
                                        </p:tgtEl>
                                      </p:cBhvr>
                                    </p:animEffect>
                                  </p:childTnLst>
                                </p:cTn>
                              </p:par>
                            </p:childTnLst>
                          </p:cTn>
                        </p:par>
                      </p:childTnLst>
                    </p:cTn>
                  </p:par>
                  <p:par>
                    <p:cTn id="218" fill="hold">
                      <p:stCondLst>
                        <p:cond delay="indefinite"/>
                      </p:stCondLst>
                      <p:childTnLst>
                        <p:par>
                          <p:cTn id="219" fill="hold">
                            <p:stCondLst>
                              <p:cond delay="0"/>
                            </p:stCondLst>
                            <p:childTnLst>
                              <p:par>
                                <p:cTn id="220" presetID="3" presetClass="entr" presetSubtype="10" fill="hold" nodeType="clickEffect">
                                  <p:stCondLst>
                                    <p:cond delay="0"/>
                                  </p:stCondLst>
                                  <p:childTnLst>
                                    <p:set>
                                      <p:cBhvr>
                                        <p:cTn id="221" dur="1" fill="hold">
                                          <p:stCondLst>
                                            <p:cond delay="0"/>
                                          </p:stCondLst>
                                        </p:cTn>
                                        <p:tgtEl>
                                          <p:spTgt spid="74"/>
                                        </p:tgtEl>
                                        <p:attrNameLst>
                                          <p:attrName>style.visibility</p:attrName>
                                        </p:attrNameLst>
                                      </p:cBhvr>
                                      <p:to>
                                        <p:strVal val="visible"/>
                                      </p:to>
                                    </p:set>
                                    <p:animEffect transition="in" filter="blinds(horizontal)">
                                      <p:cBhvr>
                                        <p:cTn id="222" dur="500"/>
                                        <p:tgtEl>
                                          <p:spTgt spid="74"/>
                                        </p:tgtEl>
                                      </p:cBhvr>
                                    </p:animEffect>
                                  </p:childTnLst>
                                </p:cTn>
                              </p:par>
                            </p:childTnLst>
                          </p:cTn>
                        </p:par>
                      </p:childTnLst>
                    </p:cTn>
                  </p:par>
                  <p:par>
                    <p:cTn id="223" fill="hold">
                      <p:stCondLst>
                        <p:cond delay="indefinite"/>
                      </p:stCondLst>
                      <p:childTnLst>
                        <p:par>
                          <p:cTn id="224" fill="hold">
                            <p:stCondLst>
                              <p:cond delay="0"/>
                            </p:stCondLst>
                            <p:childTnLst>
                              <p:par>
                                <p:cTn id="225" presetID="3" presetClass="exit" presetSubtype="10" fill="hold" nodeType="clickEffect">
                                  <p:stCondLst>
                                    <p:cond delay="0"/>
                                  </p:stCondLst>
                                  <p:childTnLst>
                                    <p:animEffect transition="out" filter="blinds(horizontal)">
                                      <p:cBhvr>
                                        <p:cTn id="226" dur="500"/>
                                        <p:tgtEl>
                                          <p:spTgt spid="55">
                                            <p:txEl>
                                              <p:pRg st="2" end="2"/>
                                            </p:txEl>
                                          </p:spTgt>
                                        </p:tgtEl>
                                      </p:cBhvr>
                                    </p:animEffect>
                                    <p:set>
                                      <p:cBhvr>
                                        <p:cTn id="227" dur="1" fill="hold">
                                          <p:stCondLst>
                                            <p:cond delay="499"/>
                                          </p:stCondLst>
                                        </p:cTn>
                                        <p:tgtEl>
                                          <p:spTgt spid="55">
                                            <p:txEl>
                                              <p:pRg st="2" end="2"/>
                                            </p:txEl>
                                          </p:spTgt>
                                        </p:tgtEl>
                                        <p:attrNameLst>
                                          <p:attrName>style.visibility</p:attrName>
                                        </p:attrNameLst>
                                      </p:cBhvr>
                                      <p:to>
                                        <p:strVal val="hidden"/>
                                      </p:to>
                                    </p:set>
                                  </p:childTnLst>
                                </p:cTn>
                              </p:par>
                              <p:par>
                                <p:cTn id="228" presetID="3" presetClass="exit" presetSubtype="10" fill="hold" grpId="3" nodeType="withEffect">
                                  <p:stCondLst>
                                    <p:cond delay="0"/>
                                  </p:stCondLst>
                                  <p:childTnLst>
                                    <p:animEffect transition="out" filter="blinds(horizontal)">
                                      <p:cBhvr>
                                        <p:cTn id="229" dur="500"/>
                                        <p:tgtEl>
                                          <p:spTgt spid="70"/>
                                        </p:tgtEl>
                                      </p:cBhvr>
                                    </p:animEffect>
                                    <p:set>
                                      <p:cBhvr>
                                        <p:cTn id="230" dur="1" fill="hold">
                                          <p:stCondLst>
                                            <p:cond delay="499"/>
                                          </p:stCondLst>
                                        </p:cTn>
                                        <p:tgtEl>
                                          <p:spTgt spid="70"/>
                                        </p:tgtEl>
                                        <p:attrNameLst>
                                          <p:attrName>style.visibility</p:attrName>
                                        </p:attrNameLst>
                                      </p:cBhvr>
                                      <p:to>
                                        <p:strVal val="hidden"/>
                                      </p:to>
                                    </p:set>
                                  </p:childTnLst>
                                </p:cTn>
                              </p:par>
                              <p:par>
                                <p:cTn id="231" presetID="3" presetClass="exit" presetSubtype="10" fill="hold" grpId="3" nodeType="withEffect">
                                  <p:stCondLst>
                                    <p:cond delay="0"/>
                                  </p:stCondLst>
                                  <p:childTnLst>
                                    <p:animEffect transition="out" filter="blinds(horizontal)">
                                      <p:cBhvr>
                                        <p:cTn id="232" dur="500"/>
                                        <p:tgtEl>
                                          <p:spTgt spid="73"/>
                                        </p:tgtEl>
                                      </p:cBhvr>
                                    </p:animEffect>
                                    <p:set>
                                      <p:cBhvr>
                                        <p:cTn id="233" dur="1" fill="hold">
                                          <p:stCondLst>
                                            <p:cond delay="499"/>
                                          </p:stCondLst>
                                        </p:cTn>
                                        <p:tgtEl>
                                          <p:spTgt spid="73"/>
                                        </p:tgtEl>
                                        <p:attrNameLst>
                                          <p:attrName>style.visibility</p:attrName>
                                        </p:attrNameLst>
                                      </p:cBhvr>
                                      <p:to>
                                        <p:strVal val="hidden"/>
                                      </p:to>
                                    </p:set>
                                  </p:childTnLst>
                                </p:cTn>
                              </p:par>
                              <p:par>
                                <p:cTn id="234" presetID="3" presetClass="exit" presetSubtype="10" fill="hold" grpId="3" nodeType="withEffect">
                                  <p:stCondLst>
                                    <p:cond delay="0"/>
                                  </p:stCondLst>
                                  <p:childTnLst>
                                    <p:animEffect transition="out" filter="blinds(horizontal)">
                                      <p:cBhvr>
                                        <p:cTn id="235" dur="500"/>
                                        <p:tgtEl>
                                          <p:spTgt spid="71"/>
                                        </p:tgtEl>
                                      </p:cBhvr>
                                    </p:animEffect>
                                    <p:set>
                                      <p:cBhvr>
                                        <p:cTn id="236" dur="1" fill="hold">
                                          <p:stCondLst>
                                            <p:cond delay="499"/>
                                          </p:stCondLst>
                                        </p:cTn>
                                        <p:tgtEl>
                                          <p:spTgt spid="71"/>
                                        </p:tgtEl>
                                        <p:attrNameLst>
                                          <p:attrName>style.visibility</p:attrName>
                                        </p:attrNameLst>
                                      </p:cBhvr>
                                      <p:to>
                                        <p:strVal val="hidden"/>
                                      </p:to>
                                    </p:set>
                                  </p:childTnLst>
                                </p:cTn>
                              </p:par>
                              <p:par>
                                <p:cTn id="237" presetID="3" presetClass="exit" presetSubtype="10" fill="hold" grpId="3" nodeType="withEffect">
                                  <p:stCondLst>
                                    <p:cond delay="0"/>
                                  </p:stCondLst>
                                  <p:childTnLst>
                                    <p:animEffect transition="out" filter="blinds(horizontal)">
                                      <p:cBhvr>
                                        <p:cTn id="238" dur="500"/>
                                        <p:tgtEl>
                                          <p:spTgt spid="72"/>
                                        </p:tgtEl>
                                      </p:cBhvr>
                                    </p:animEffect>
                                    <p:set>
                                      <p:cBhvr>
                                        <p:cTn id="239" dur="1" fill="hold">
                                          <p:stCondLst>
                                            <p:cond delay="499"/>
                                          </p:stCondLst>
                                        </p:cTn>
                                        <p:tgtEl>
                                          <p:spTgt spid="72"/>
                                        </p:tgtEl>
                                        <p:attrNameLst>
                                          <p:attrName>style.visibility</p:attrName>
                                        </p:attrNameLst>
                                      </p:cBhvr>
                                      <p:to>
                                        <p:strVal val="hidden"/>
                                      </p:to>
                                    </p:set>
                                  </p:childTnLst>
                                </p:cTn>
                              </p:par>
                              <p:par>
                                <p:cTn id="240" presetID="3" presetClass="exit" presetSubtype="10" fill="hold" nodeType="withEffect">
                                  <p:stCondLst>
                                    <p:cond delay="0"/>
                                  </p:stCondLst>
                                  <p:childTnLst>
                                    <p:animEffect transition="out" filter="blinds(horizontal)">
                                      <p:cBhvr>
                                        <p:cTn id="241" dur="500"/>
                                        <p:tgtEl>
                                          <p:spTgt spid="74"/>
                                        </p:tgtEl>
                                      </p:cBhvr>
                                    </p:animEffect>
                                    <p:set>
                                      <p:cBhvr>
                                        <p:cTn id="242" dur="1" fill="hold">
                                          <p:stCondLst>
                                            <p:cond delay="499"/>
                                          </p:stCondLst>
                                        </p:cTn>
                                        <p:tgtEl>
                                          <p:spTgt spid="7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42" presetClass="path" presetSubtype="0" accel="50000" decel="50000" fill="hold" grpId="2" nodeType="clickEffect">
                                  <p:stCondLst>
                                    <p:cond delay="0"/>
                                  </p:stCondLst>
                                  <p:childTnLst>
                                    <p:animMotion origin="layout" path="M -0.00417 0.03329 L -0.00417 0.07768 " pathEditMode="relative" rAng="0" ptsTypes="AA">
                                      <p:cBhvr>
                                        <p:cTn id="246" dur="2000" fill="hold"/>
                                        <p:tgtEl>
                                          <p:spTgt spid="69"/>
                                        </p:tgtEl>
                                        <p:attrNameLst>
                                          <p:attrName>ppt_x</p:attrName>
                                          <p:attrName>ppt_y</p:attrName>
                                        </p:attrNameLst>
                                      </p:cBhvr>
                                      <p:rCtr x="0" y="22"/>
                                    </p:animMotion>
                                  </p:childTnLst>
                                </p:cTn>
                              </p:par>
                              <p:par>
                                <p:cTn id="247" presetID="42" presetClass="path" presetSubtype="0" accel="50000" decel="50000" fill="hold" grpId="4" nodeType="withEffect">
                                  <p:stCondLst>
                                    <p:cond delay="0"/>
                                  </p:stCondLst>
                                  <p:childTnLst>
                                    <p:animMotion origin="layout" path="M 0.03334 -0.49387 L 0.03334 -0.44948 " pathEditMode="relative" rAng="0" ptsTypes="AA">
                                      <p:cBhvr>
                                        <p:cTn id="248" dur="2000" fill="hold"/>
                                        <p:tgtEl>
                                          <p:spTgt spid="65"/>
                                        </p:tgtEl>
                                        <p:attrNameLst>
                                          <p:attrName>ppt_x</p:attrName>
                                          <p:attrName>ppt_y</p:attrName>
                                        </p:attrNameLst>
                                      </p:cBhvr>
                                      <p:rCtr x="0" y="22"/>
                                    </p:animMotion>
                                  </p:childTnLst>
                                </p:cTn>
                              </p:par>
                            </p:childTnLst>
                          </p:cTn>
                        </p:par>
                      </p:childTnLst>
                    </p:cTn>
                  </p:par>
                  <p:par>
                    <p:cTn id="249" fill="hold">
                      <p:stCondLst>
                        <p:cond delay="indefinite"/>
                      </p:stCondLst>
                      <p:childTnLst>
                        <p:par>
                          <p:cTn id="250" fill="hold">
                            <p:stCondLst>
                              <p:cond delay="0"/>
                            </p:stCondLst>
                            <p:childTnLst>
                              <p:par>
                                <p:cTn id="251" presetID="3" presetClass="entr" presetSubtype="10" fill="hold" grpId="0" nodeType="clickEffect">
                                  <p:stCondLst>
                                    <p:cond delay="0"/>
                                  </p:stCondLst>
                                  <p:childTnLst>
                                    <p:set>
                                      <p:cBhvr>
                                        <p:cTn id="252" dur="1" fill="hold">
                                          <p:stCondLst>
                                            <p:cond delay="0"/>
                                          </p:stCondLst>
                                        </p:cTn>
                                        <p:tgtEl>
                                          <p:spTgt spid="76"/>
                                        </p:tgtEl>
                                        <p:attrNameLst>
                                          <p:attrName>style.visibility</p:attrName>
                                        </p:attrNameLst>
                                      </p:cBhvr>
                                      <p:to>
                                        <p:strVal val="visible"/>
                                      </p:to>
                                    </p:set>
                                    <p:animEffect transition="in" filter="blinds(horizontal)">
                                      <p:cBhvr>
                                        <p:cTn id="253" dur="500"/>
                                        <p:tgtEl>
                                          <p:spTgt spid="76"/>
                                        </p:tgtEl>
                                      </p:cBhvr>
                                    </p:animEffect>
                                  </p:childTnLst>
                                </p:cTn>
                              </p:par>
                              <p:par>
                                <p:cTn id="254" presetID="3" presetClass="exit" presetSubtype="10" fill="hold" grpId="1" nodeType="withEffect">
                                  <p:stCondLst>
                                    <p:cond delay="0"/>
                                  </p:stCondLst>
                                  <p:childTnLst>
                                    <p:animEffect transition="out" filter="blinds(horizontal)">
                                      <p:cBhvr>
                                        <p:cTn id="255" dur="500"/>
                                        <p:tgtEl>
                                          <p:spTgt spid="76"/>
                                        </p:tgtEl>
                                      </p:cBhvr>
                                    </p:animEffect>
                                    <p:set>
                                      <p:cBhvr>
                                        <p:cTn id="256" dur="1" fill="hold">
                                          <p:stCondLst>
                                            <p:cond delay="499"/>
                                          </p:stCondLst>
                                        </p:cTn>
                                        <p:tgtEl>
                                          <p:spTgt spid="76"/>
                                        </p:tgtEl>
                                        <p:attrNameLst>
                                          <p:attrName>style.visibility</p:attrName>
                                        </p:attrNameLst>
                                      </p:cBhvr>
                                      <p:to>
                                        <p:strVal val="hidden"/>
                                      </p:to>
                                    </p:set>
                                  </p:childTnLst>
                                </p:cTn>
                              </p:par>
                              <p:par>
                                <p:cTn id="257" presetID="3" presetClass="entr" presetSubtype="10" fill="hold" grpId="2" nodeType="withEffect">
                                  <p:stCondLst>
                                    <p:cond delay="0"/>
                                  </p:stCondLst>
                                  <p:childTnLst>
                                    <p:set>
                                      <p:cBhvr>
                                        <p:cTn id="258" dur="1" fill="hold">
                                          <p:stCondLst>
                                            <p:cond delay="0"/>
                                          </p:stCondLst>
                                        </p:cTn>
                                        <p:tgtEl>
                                          <p:spTgt spid="76"/>
                                        </p:tgtEl>
                                        <p:attrNameLst>
                                          <p:attrName>style.visibility</p:attrName>
                                        </p:attrNameLst>
                                      </p:cBhvr>
                                      <p:to>
                                        <p:strVal val="visible"/>
                                      </p:to>
                                    </p:set>
                                    <p:animEffect transition="in" filter="blinds(horizontal)">
                                      <p:cBhvr>
                                        <p:cTn id="259" dur="500"/>
                                        <p:tgtEl>
                                          <p:spTgt spid="76"/>
                                        </p:tgtEl>
                                      </p:cBhvr>
                                    </p:animEffect>
                                  </p:childTnLst>
                                </p:cTn>
                              </p:par>
                              <p:par>
                                <p:cTn id="260" presetID="3" presetClass="exit" presetSubtype="10" fill="hold" grpId="3" nodeType="withEffect">
                                  <p:stCondLst>
                                    <p:cond delay="0"/>
                                  </p:stCondLst>
                                  <p:childTnLst>
                                    <p:animEffect transition="out" filter="blinds(horizontal)">
                                      <p:cBhvr>
                                        <p:cTn id="261" dur="500"/>
                                        <p:tgtEl>
                                          <p:spTgt spid="76"/>
                                        </p:tgtEl>
                                      </p:cBhvr>
                                    </p:animEffect>
                                    <p:set>
                                      <p:cBhvr>
                                        <p:cTn id="262" dur="1" fill="hold">
                                          <p:stCondLst>
                                            <p:cond delay="499"/>
                                          </p:stCondLst>
                                        </p:cTn>
                                        <p:tgtEl>
                                          <p:spTgt spid="76"/>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3" presetClass="entr" presetSubtype="10" fill="hold" grpId="4" nodeType="clickEffect">
                                  <p:stCondLst>
                                    <p:cond delay="0"/>
                                  </p:stCondLst>
                                  <p:childTnLst>
                                    <p:set>
                                      <p:cBhvr>
                                        <p:cTn id="266" dur="1" fill="hold">
                                          <p:stCondLst>
                                            <p:cond delay="0"/>
                                          </p:stCondLst>
                                        </p:cTn>
                                        <p:tgtEl>
                                          <p:spTgt spid="76"/>
                                        </p:tgtEl>
                                        <p:attrNameLst>
                                          <p:attrName>style.visibility</p:attrName>
                                        </p:attrNameLst>
                                      </p:cBhvr>
                                      <p:to>
                                        <p:strVal val="visible"/>
                                      </p:to>
                                    </p:set>
                                    <p:animEffect transition="in" filter="blinds(horizontal)">
                                      <p:cBhvr>
                                        <p:cTn id="267" dur="500"/>
                                        <p:tgtEl>
                                          <p:spTgt spid="76"/>
                                        </p:tgtEl>
                                      </p:cBhvr>
                                    </p:animEffect>
                                  </p:childTnLst>
                                </p:cTn>
                              </p:par>
                              <p:par>
                                <p:cTn id="268" presetID="3" presetClass="entr" presetSubtype="10" fill="hold" grpId="4" nodeType="withEffect">
                                  <p:stCondLst>
                                    <p:cond delay="0"/>
                                  </p:stCondLst>
                                  <p:childTnLst>
                                    <p:set>
                                      <p:cBhvr>
                                        <p:cTn id="269" dur="1" fill="hold">
                                          <p:stCondLst>
                                            <p:cond delay="0"/>
                                          </p:stCondLst>
                                        </p:cTn>
                                        <p:tgtEl>
                                          <p:spTgt spid="71"/>
                                        </p:tgtEl>
                                        <p:attrNameLst>
                                          <p:attrName>style.visibility</p:attrName>
                                        </p:attrNameLst>
                                      </p:cBhvr>
                                      <p:to>
                                        <p:strVal val="visible"/>
                                      </p:to>
                                    </p:set>
                                    <p:animEffect transition="in" filter="blinds(horizontal)">
                                      <p:cBhvr>
                                        <p:cTn id="270" dur="500"/>
                                        <p:tgtEl>
                                          <p:spTgt spid="71"/>
                                        </p:tgtEl>
                                      </p:cBhvr>
                                    </p:animEffect>
                                  </p:childTnLst>
                                </p:cTn>
                              </p:par>
                              <p:par>
                                <p:cTn id="271" presetID="3" presetClass="entr" presetSubtype="10" fill="hold" grpId="4" nodeType="withEffect">
                                  <p:stCondLst>
                                    <p:cond delay="0"/>
                                  </p:stCondLst>
                                  <p:childTnLst>
                                    <p:set>
                                      <p:cBhvr>
                                        <p:cTn id="272" dur="1" fill="hold">
                                          <p:stCondLst>
                                            <p:cond delay="0"/>
                                          </p:stCondLst>
                                        </p:cTn>
                                        <p:tgtEl>
                                          <p:spTgt spid="73"/>
                                        </p:tgtEl>
                                        <p:attrNameLst>
                                          <p:attrName>style.visibility</p:attrName>
                                        </p:attrNameLst>
                                      </p:cBhvr>
                                      <p:to>
                                        <p:strVal val="visible"/>
                                      </p:to>
                                    </p:set>
                                    <p:animEffect transition="in" filter="blinds(horizontal)">
                                      <p:cBhvr>
                                        <p:cTn id="273" dur="500"/>
                                        <p:tgtEl>
                                          <p:spTgt spid="73"/>
                                        </p:tgtEl>
                                      </p:cBhvr>
                                    </p:animEffect>
                                  </p:childTnLst>
                                </p:cTn>
                              </p:par>
                              <p:par>
                                <p:cTn id="274" presetID="3" presetClass="entr" presetSubtype="10" fill="hold" grpId="4" nodeType="withEffect">
                                  <p:stCondLst>
                                    <p:cond delay="0"/>
                                  </p:stCondLst>
                                  <p:childTnLst>
                                    <p:set>
                                      <p:cBhvr>
                                        <p:cTn id="275" dur="1" fill="hold">
                                          <p:stCondLst>
                                            <p:cond delay="0"/>
                                          </p:stCondLst>
                                        </p:cTn>
                                        <p:tgtEl>
                                          <p:spTgt spid="72"/>
                                        </p:tgtEl>
                                        <p:attrNameLst>
                                          <p:attrName>style.visibility</p:attrName>
                                        </p:attrNameLst>
                                      </p:cBhvr>
                                      <p:to>
                                        <p:strVal val="visible"/>
                                      </p:to>
                                    </p:set>
                                    <p:animEffect transition="in" filter="blinds(horizontal)">
                                      <p:cBhvr>
                                        <p:cTn id="276" dur="500"/>
                                        <p:tgtEl>
                                          <p:spTgt spid="72"/>
                                        </p:tgtEl>
                                      </p:cBhvr>
                                    </p:animEffect>
                                  </p:childTnLst>
                                </p:cTn>
                              </p:par>
                            </p:childTnLst>
                          </p:cTn>
                        </p:par>
                      </p:childTnLst>
                    </p:cTn>
                  </p:par>
                  <p:par>
                    <p:cTn id="277" fill="hold">
                      <p:stCondLst>
                        <p:cond delay="indefinite"/>
                      </p:stCondLst>
                      <p:childTnLst>
                        <p:par>
                          <p:cTn id="278" fill="hold">
                            <p:stCondLst>
                              <p:cond delay="0"/>
                            </p:stCondLst>
                            <p:childTnLst>
                              <p:par>
                                <p:cTn id="279" presetID="3" presetClass="entr" presetSubtype="10" fill="hold" nodeType="clickEffect">
                                  <p:stCondLst>
                                    <p:cond delay="0"/>
                                  </p:stCondLst>
                                  <p:childTnLst>
                                    <p:set>
                                      <p:cBhvr>
                                        <p:cTn id="280" dur="1" fill="hold">
                                          <p:stCondLst>
                                            <p:cond delay="0"/>
                                          </p:stCondLst>
                                        </p:cTn>
                                        <p:tgtEl>
                                          <p:spTgt spid="62"/>
                                        </p:tgtEl>
                                        <p:attrNameLst>
                                          <p:attrName>style.visibility</p:attrName>
                                        </p:attrNameLst>
                                      </p:cBhvr>
                                      <p:to>
                                        <p:strVal val="visible"/>
                                      </p:to>
                                    </p:set>
                                    <p:animEffect transition="in" filter="blinds(horizontal)">
                                      <p:cBhvr>
                                        <p:cTn id="281" dur="500"/>
                                        <p:tgtEl>
                                          <p:spTgt spid="62"/>
                                        </p:tgtEl>
                                      </p:cBhvr>
                                    </p:animEffect>
                                  </p:childTnLst>
                                </p:cTn>
                              </p:par>
                            </p:childTnLst>
                          </p:cTn>
                        </p:par>
                      </p:childTnLst>
                    </p:cTn>
                  </p:par>
                  <p:par>
                    <p:cTn id="282" fill="hold">
                      <p:stCondLst>
                        <p:cond delay="indefinite"/>
                      </p:stCondLst>
                      <p:childTnLst>
                        <p:par>
                          <p:cTn id="283" fill="hold">
                            <p:stCondLst>
                              <p:cond delay="0"/>
                            </p:stCondLst>
                            <p:childTnLst>
                              <p:par>
                                <p:cTn id="284" presetID="3" presetClass="exit" presetSubtype="10" fill="hold" grpId="5" nodeType="clickEffect">
                                  <p:stCondLst>
                                    <p:cond delay="0"/>
                                  </p:stCondLst>
                                  <p:childTnLst>
                                    <p:animEffect transition="out" filter="blinds(horizontal)">
                                      <p:cBhvr>
                                        <p:cTn id="285" dur="500"/>
                                        <p:tgtEl>
                                          <p:spTgt spid="76"/>
                                        </p:tgtEl>
                                      </p:cBhvr>
                                    </p:animEffect>
                                    <p:set>
                                      <p:cBhvr>
                                        <p:cTn id="286" dur="1" fill="hold">
                                          <p:stCondLst>
                                            <p:cond delay="499"/>
                                          </p:stCondLst>
                                        </p:cTn>
                                        <p:tgtEl>
                                          <p:spTgt spid="76"/>
                                        </p:tgtEl>
                                        <p:attrNameLst>
                                          <p:attrName>style.visibility</p:attrName>
                                        </p:attrNameLst>
                                      </p:cBhvr>
                                      <p:to>
                                        <p:strVal val="hidden"/>
                                      </p:to>
                                    </p:set>
                                  </p:childTnLst>
                                </p:cTn>
                              </p:par>
                              <p:par>
                                <p:cTn id="287" presetID="3" presetClass="exit" presetSubtype="10" fill="hold" grpId="5" nodeType="withEffect">
                                  <p:stCondLst>
                                    <p:cond delay="0"/>
                                  </p:stCondLst>
                                  <p:childTnLst>
                                    <p:animEffect transition="out" filter="blinds(horizontal)">
                                      <p:cBhvr>
                                        <p:cTn id="288" dur="500"/>
                                        <p:tgtEl>
                                          <p:spTgt spid="71"/>
                                        </p:tgtEl>
                                      </p:cBhvr>
                                    </p:animEffect>
                                    <p:set>
                                      <p:cBhvr>
                                        <p:cTn id="289" dur="1" fill="hold">
                                          <p:stCondLst>
                                            <p:cond delay="499"/>
                                          </p:stCondLst>
                                        </p:cTn>
                                        <p:tgtEl>
                                          <p:spTgt spid="71"/>
                                        </p:tgtEl>
                                        <p:attrNameLst>
                                          <p:attrName>style.visibility</p:attrName>
                                        </p:attrNameLst>
                                      </p:cBhvr>
                                      <p:to>
                                        <p:strVal val="hidden"/>
                                      </p:to>
                                    </p:set>
                                  </p:childTnLst>
                                </p:cTn>
                              </p:par>
                              <p:par>
                                <p:cTn id="290" presetID="3" presetClass="exit" presetSubtype="10" fill="hold" grpId="5" nodeType="withEffect">
                                  <p:stCondLst>
                                    <p:cond delay="0"/>
                                  </p:stCondLst>
                                  <p:childTnLst>
                                    <p:animEffect transition="out" filter="blinds(horizontal)">
                                      <p:cBhvr>
                                        <p:cTn id="291" dur="500"/>
                                        <p:tgtEl>
                                          <p:spTgt spid="73"/>
                                        </p:tgtEl>
                                      </p:cBhvr>
                                    </p:animEffect>
                                    <p:set>
                                      <p:cBhvr>
                                        <p:cTn id="292" dur="1" fill="hold">
                                          <p:stCondLst>
                                            <p:cond delay="499"/>
                                          </p:stCondLst>
                                        </p:cTn>
                                        <p:tgtEl>
                                          <p:spTgt spid="73"/>
                                        </p:tgtEl>
                                        <p:attrNameLst>
                                          <p:attrName>style.visibility</p:attrName>
                                        </p:attrNameLst>
                                      </p:cBhvr>
                                      <p:to>
                                        <p:strVal val="hidden"/>
                                      </p:to>
                                    </p:set>
                                  </p:childTnLst>
                                </p:cTn>
                              </p:par>
                              <p:par>
                                <p:cTn id="293" presetID="3" presetClass="exit" presetSubtype="10" fill="hold" grpId="5" nodeType="withEffect">
                                  <p:stCondLst>
                                    <p:cond delay="0"/>
                                  </p:stCondLst>
                                  <p:childTnLst>
                                    <p:animEffect transition="out" filter="blinds(horizontal)">
                                      <p:cBhvr>
                                        <p:cTn id="294" dur="500"/>
                                        <p:tgtEl>
                                          <p:spTgt spid="72"/>
                                        </p:tgtEl>
                                      </p:cBhvr>
                                    </p:animEffect>
                                    <p:set>
                                      <p:cBhvr>
                                        <p:cTn id="295" dur="1" fill="hold">
                                          <p:stCondLst>
                                            <p:cond delay="499"/>
                                          </p:stCondLst>
                                        </p:cTn>
                                        <p:tgtEl>
                                          <p:spTgt spid="72"/>
                                        </p:tgtEl>
                                        <p:attrNameLst>
                                          <p:attrName>style.visibility</p:attrName>
                                        </p:attrNameLst>
                                      </p:cBhvr>
                                      <p:to>
                                        <p:strVal val="hidden"/>
                                      </p:to>
                                    </p:set>
                                  </p:childTnLst>
                                </p:cTn>
                              </p:par>
                              <p:par>
                                <p:cTn id="296" presetID="3" presetClass="exit" presetSubtype="10" fill="hold" nodeType="withEffect">
                                  <p:stCondLst>
                                    <p:cond delay="0"/>
                                  </p:stCondLst>
                                  <p:childTnLst>
                                    <p:animEffect transition="out" filter="blinds(horizontal)">
                                      <p:cBhvr>
                                        <p:cTn id="297" dur="500"/>
                                        <p:tgtEl>
                                          <p:spTgt spid="62"/>
                                        </p:tgtEl>
                                      </p:cBhvr>
                                    </p:animEffect>
                                    <p:set>
                                      <p:cBhvr>
                                        <p:cTn id="298" dur="1" fill="hold">
                                          <p:stCondLst>
                                            <p:cond delay="499"/>
                                          </p:stCondLst>
                                        </p:cTn>
                                        <p:tgtEl>
                                          <p:spTgt spid="62"/>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3" presetClass="entr" presetSubtype="10" fill="hold" grpId="0" nodeType="clickEffect">
                                  <p:stCondLst>
                                    <p:cond delay="0"/>
                                  </p:stCondLst>
                                  <p:childTnLst>
                                    <p:set>
                                      <p:cBhvr>
                                        <p:cTn id="302" dur="1" fill="hold">
                                          <p:stCondLst>
                                            <p:cond delay="0"/>
                                          </p:stCondLst>
                                        </p:cTn>
                                        <p:tgtEl>
                                          <p:spTgt spid="77"/>
                                        </p:tgtEl>
                                        <p:attrNameLst>
                                          <p:attrName>style.visibility</p:attrName>
                                        </p:attrNameLst>
                                      </p:cBhvr>
                                      <p:to>
                                        <p:strVal val="visible"/>
                                      </p:to>
                                    </p:set>
                                    <p:animEffect transition="in" filter="blinds(horizontal)">
                                      <p:cBhvr>
                                        <p:cTn id="303" dur="500"/>
                                        <p:tgtEl>
                                          <p:spTgt spid="77"/>
                                        </p:tgtEl>
                                      </p:cBhvr>
                                    </p:animEffect>
                                  </p:childTnLst>
                                </p:cTn>
                              </p:par>
                              <p:par>
                                <p:cTn id="304" presetID="3" presetClass="entr" presetSubtype="10" fill="hold" grpId="0" nodeType="withEffect">
                                  <p:stCondLst>
                                    <p:cond delay="0"/>
                                  </p:stCondLst>
                                  <p:childTnLst>
                                    <p:set>
                                      <p:cBhvr>
                                        <p:cTn id="305" dur="1" fill="hold">
                                          <p:stCondLst>
                                            <p:cond delay="0"/>
                                          </p:stCondLst>
                                        </p:cTn>
                                        <p:tgtEl>
                                          <p:spTgt spid="68"/>
                                        </p:tgtEl>
                                        <p:attrNameLst>
                                          <p:attrName>style.visibility</p:attrName>
                                        </p:attrNameLst>
                                      </p:cBhvr>
                                      <p:to>
                                        <p:strVal val="visible"/>
                                      </p:to>
                                    </p:set>
                                    <p:animEffect transition="in" filter="blinds(horizontal)">
                                      <p:cBhvr>
                                        <p:cTn id="306" dur="500"/>
                                        <p:tgtEl>
                                          <p:spTgt spid="68"/>
                                        </p:tgtEl>
                                      </p:cBhvr>
                                    </p:animEffect>
                                  </p:childTnLst>
                                </p:cTn>
                              </p:par>
                            </p:childTnLst>
                          </p:cTn>
                        </p:par>
                      </p:childTnLst>
                    </p:cTn>
                  </p:par>
                  <p:par>
                    <p:cTn id="307" fill="hold">
                      <p:stCondLst>
                        <p:cond delay="indefinite"/>
                      </p:stCondLst>
                      <p:childTnLst>
                        <p:par>
                          <p:cTn id="308" fill="hold">
                            <p:stCondLst>
                              <p:cond delay="0"/>
                            </p:stCondLst>
                            <p:childTnLst>
                              <p:par>
                                <p:cTn id="309" presetID="4" presetClass="entr" presetSubtype="16" fill="hold" grpId="0" nodeType="clickEffect">
                                  <p:stCondLst>
                                    <p:cond delay="0"/>
                                  </p:stCondLst>
                                  <p:childTnLst>
                                    <p:set>
                                      <p:cBhvr>
                                        <p:cTn id="310" dur="1" fill="hold">
                                          <p:stCondLst>
                                            <p:cond delay="0"/>
                                          </p:stCondLst>
                                        </p:cTn>
                                        <p:tgtEl>
                                          <p:spTgt spid="78"/>
                                        </p:tgtEl>
                                        <p:attrNameLst>
                                          <p:attrName>style.visibility</p:attrName>
                                        </p:attrNameLst>
                                      </p:cBhvr>
                                      <p:to>
                                        <p:strVal val="visible"/>
                                      </p:to>
                                    </p:set>
                                    <p:animEffect transition="in" filter="box(in)">
                                      <p:cBhvr>
                                        <p:cTn id="311" dur="500"/>
                                        <p:tgtEl>
                                          <p:spTgt spid="78"/>
                                        </p:tgtEl>
                                      </p:cBhvr>
                                    </p:animEffect>
                                  </p:childTnLst>
                                </p:cTn>
                              </p:par>
                            </p:childTnLst>
                          </p:cTn>
                        </p:par>
                      </p:childTnLst>
                    </p:cTn>
                  </p:par>
                  <p:par>
                    <p:cTn id="312" fill="hold">
                      <p:stCondLst>
                        <p:cond delay="indefinite"/>
                      </p:stCondLst>
                      <p:childTnLst>
                        <p:par>
                          <p:cTn id="313" fill="hold">
                            <p:stCondLst>
                              <p:cond delay="0"/>
                            </p:stCondLst>
                            <p:childTnLst>
                              <p:par>
                                <p:cTn id="314" presetID="3" presetClass="entr" presetSubtype="10" fill="hold" nodeType="clickEffect">
                                  <p:stCondLst>
                                    <p:cond delay="0"/>
                                  </p:stCondLst>
                                  <p:childTnLst>
                                    <p:set>
                                      <p:cBhvr>
                                        <p:cTn id="315" dur="1" fill="hold">
                                          <p:stCondLst>
                                            <p:cond delay="0"/>
                                          </p:stCondLst>
                                        </p:cTn>
                                        <p:tgtEl>
                                          <p:spTgt spid="62"/>
                                        </p:tgtEl>
                                        <p:attrNameLst>
                                          <p:attrName>style.visibility</p:attrName>
                                        </p:attrNameLst>
                                      </p:cBhvr>
                                      <p:to>
                                        <p:strVal val="visible"/>
                                      </p:to>
                                    </p:set>
                                    <p:animEffect transition="in" filter="blinds(horizontal)">
                                      <p:cBhvr>
                                        <p:cTn id="316" dur="500"/>
                                        <p:tgtEl>
                                          <p:spTgt spid="62"/>
                                        </p:tgtEl>
                                      </p:cBhvr>
                                    </p:animEffect>
                                  </p:childTnLst>
                                </p:cTn>
                              </p:par>
                            </p:childTnLst>
                          </p:cTn>
                        </p:par>
                      </p:childTnLst>
                    </p:cTn>
                  </p:par>
                  <p:par>
                    <p:cTn id="317" fill="hold">
                      <p:stCondLst>
                        <p:cond delay="indefinite"/>
                      </p:stCondLst>
                      <p:childTnLst>
                        <p:par>
                          <p:cTn id="318" fill="hold">
                            <p:stCondLst>
                              <p:cond delay="0"/>
                            </p:stCondLst>
                            <p:childTnLst>
                              <p:par>
                                <p:cTn id="319" presetID="3" presetClass="exit" presetSubtype="10" fill="hold" grpId="1" nodeType="clickEffect">
                                  <p:stCondLst>
                                    <p:cond delay="0"/>
                                  </p:stCondLst>
                                  <p:childTnLst>
                                    <p:animEffect transition="out" filter="blinds(horizontal)">
                                      <p:cBhvr>
                                        <p:cTn id="320" dur="500"/>
                                        <p:tgtEl>
                                          <p:spTgt spid="78"/>
                                        </p:tgtEl>
                                      </p:cBhvr>
                                    </p:animEffect>
                                    <p:set>
                                      <p:cBhvr>
                                        <p:cTn id="321" dur="1" fill="hold">
                                          <p:stCondLst>
                                            <p:cond delay="499"/>
                                          </p:stCondLst>
                                        </p:cTn>
                                        <p:tgtEl>
                                          <p:spTgt spid="78"/>
                                        </p:tgtEl>
                                        <p:attrNameLst>
                                          <p:attrName>style.visibility</p:attrName>
                                        </p:attrNameLst>
                                      </p:cBhvr>
                                      <p:to>
                                        <p:strVal val="hidden"/>
                                      </p:to>
                                    </p:set>
                                  </p:childTnLst>
                                </p:cTn>
                              </p:par>
                              <p:par>
                                <p:cTn id="322" presetID="3" presetClass="exit" presetSubtype="10" fill="hold" nodeType="withEffect">
                                  <p:stCondLst>
                                    <p:cond delay="0"/>
                                  </p:stCondLst>
                                  <p:childTnLst>
                                    <p:animEffect transition="out" filter="blinds(horizontal)">
                                      <p:cBhvr>
                                        <p:cTn id="323" dur="500"/>
                                        <p:tgtEl>
                                          <p:spTgt spid="62"/>
                                        </p:tgtEl>
                                      </p:cBhvr>
                                    </p:animEffect>
                                    <p:set>
                                      <p:cBhvr>
                                        <p:cTn id="324" dur="1" fill="hold">
                                          <p:stCondLst>
                                            <p:cond delay="499"/>
                                          </p:stCondLst>
                                        </p:cTn>
                                        <p:tgtEl>
                                          <p:spTgt spid="62"/>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4" presetClass="exit" presetSubtype="16" fill="hold" grpId="5" nodeType="clickEffect">
                                  <p:stCondLst>
                                    <p:cond delay="0"/>
                                  </p:stCondLst>
                                  <p:childTnLst>
                                    <p:animEffect transition="out" filter="box(in)">
                                      <p:cBhvr>
                                        <p:cTn id="328" dur="500"/>
                                        <p:tgtEl>
                                          <p:spTgt spid="65"/>
                                        </p:tgtEl>
                                      </p:cBhvr>
                                    </p:animEffect>
                                    <p:set>
                                      <p:cBhvr>
                                        <p:cTn id="329" dur="1" fill="hold">
                                          <p:stCondLst>
                                            <p:cond delay="499"/>
                                          </p:stCondLst>
                                        </p:cTn>
                                        <p:tgtEl>
                                          <p:spTgt spid="65"/>
                                        </p:tgtEl>
                                        <p:attrNameLst>
                                          <p:attrName>style.visibility</p:attrName>
                                        </p:attrNameLst>
                                      </p:cBhvr>
                                      <p:to>
                                        <p:strVal val="hidden"/>
                                      </p:to>
                                    </p:set>
                                  </p:childTnLst>
                                </p:cTn>
                              </p:par>
                              <p:par>
                                <p:cTn id="330" presetID="4" presetClass="exit" presetSubtype="16" fill="hold" grpId="1" nodeType="withEffect">
                                  <p:stCondLst>
                                    <p:cond delay="0"/>
                                  </p:stCondLst>
                                  <p:childTnLst>
                                    <p:animEffect transition="out" filter="box(in)">
                                      <p:cBhvr>
                                        <p:cTn id="331" dur="500"/>
                                        <p:tgtEl>
                                          <p:spTgt spid="68"/>
                                        </p:tgtEl>
                                      </p:cBhvr>
                                    </p:animEffect>
                                    <p:set>
                                      <p:cBhvr>
                                        <p:cTn id="332" dur="1" fill="hold">
                                          <p:stCondLst>
                                            <p:cond delay="499"/>
                                          </p:stCondLst>
                                        </p:cTn>
                                        <p:tgtEl>
                                          <p:spTgt spid="68"/>
                                        </p:tgtEl>
                                        <p:attrNameLst>
                                          <p:attrName>style.visibility</p:attrName>
                                        </p:attrNameLst>
                                      </p:cBhvr>
                                      <p:to>
                                        <p:strVal val="hidden"/>
                                      </p:to>
                                    </p:set>
                                  </p:childTnLst>
                                </p:cTn>
                              </p:par>
                              <p:par>
                                <p:cTn id="333" presetID="4" presetClass="exit" presetSubtype="16" fill="hold" grpId="1" nodeType="withEffect">
                                  <p:stCondLst>
                                    <p:cond delay="0"/>
                                  </p:stCondLst>
                                  <p:childTnLst>
                                    <p:animEffect transition="out" filter="box(in)">
                                      <p:cBhvr>
                                        <p:cTn id="334" dur="500"/>
                                        <p:tgtEl>
                                          <p:spTgt spid="77"/>
                                        </p:tgtEl>
                                      </p:cBhvr>
                                    </p:animEffect>
                                    <p:set>
                                      <p:cBhvr>
                                        <p:cTn id="335" dur="1" fill="hold">
                                          <p:stCondLst>
                                            <p:cond delay="499"/>
                                          </p:stCondLst>
                                        </p:cTn>
                                        <p:tgtEl>
                                          <p:spTgt spid="77"/>
                                        </p:tgtEl>
                                        <p:attrNameLst>
                                          <p:attrName>style.visibility</p:attrName>
                                        </p:attrNameLst>
                                      </p:cBhvr>
                                      <p:to>
                                        <p:strVal val="hidden"/>
                                      </p:to>
                                    </p:set>
                                  </p:childTnLst>
                                </p:cTn>
                              </p:par>
                              <p:par>
                                <p:cTn id="336" presetID="3" presetClass="exit" presetSubtype="10" fill="hold" grpId="3" nodeType="withEffect">
                                  <p:stCondLst>
                                    <p:cond delay="0"/>
                                  </p:stCondLst>
                                  <p:childTnLst>
                                    <p:animEffect transition="out" filter="blinds(horizontal)">
                                      <p:cBhvr>
                                        <p:cTn id="337" dur="500"/>
                                        <p:tgtEl>
                                          <p:spTgt spid="69"/>
                                        </p:tgtEl>
                                      </p:cBhvr>
                                    </p:animEffect>
                                    <p:set>
                                      <p:cBhvr>
                                        <p:cTn id="338" dur="1" fill="hold">
                                          <p:stCondLst>
                                            <p:cond delay="499"/>
                                          </p:stCondLst>
                                        </p:cTn>
                                        <p:tgtEl>
                                          <p:spTgt spid="69"/>
                                        </p:tgtEl>
                                        <p:attrNameLst>
                                          <p:attrName>style.visibility</p:attrName>
                                        </p:attrNameLst>
                                      </p:cBhvr>
                                      <p:to>
                                        <p:strVal val="hidden"/>
                                      </p:to>
                                    </p:set>
                                  </p:childTnLst>
                                </p:cTn>
                              </p:par>
                            </p:childTnLst>
                          </p:cTn>
                        </p:par>
                      </p:childTnLst>
                    </p:cTn>
                  </p:par>
                  <p:par>
                    <p:cTn id="339" fill="hold">
                      <p:stCondLst>
                        <p:cond delay="indefinite"/>
                      </p:stCondLst>
                      <p:childTnLst>
                        <p:par>
                          <p:cTn id="340" fill="hold">
                            <p:stCondLst>
                              <p:cond delay="0"/>
                            </p:stCondLst>
                            <p:childTnLst>
                              <p:par>
                                <p:cTn id="341" presetID="0" presetClass="path" presetSubtype="0" accel="50000" decel="50000" fill="hold" grpId="0" nodeType="clickEffect">
                                  <p:stCondLst>
                                    <p:cond delay="0"/>
                                  </p:stCondLst>
                                  <p:childTnLst>
                                    <p:animMotion origin="layout" path="M 0 0 L -0.28333 -0.18867 " pathEditMode="relative" ptsTypes="AA">
                                      <p:cBhvr>
                                        <p:cTn id="342" dur="2000" fill="hold"/>
                                        <p:tgtEl>
                                          <p:spTgt spid="56"/>
                                        </p:tgtEl>
                                        <p:attrNameLst>
                                          <p:attrName>ppt_x</p:attrName>
                                          <p:attrName>ppt_y</p:attrName>
                                        </p:attrNameLst>
                                      </p:cBhvr>
                                    </p:animMotion>
                                  </p:childTnLst>
                                </p:cTn>
                              </p:par>
                              <p:par>
                                <p:cTn id="343" presetID="1" presetClass="entr" presetSubtype="0" fill="hold" grpId="0" nodeType="withEffect">
                                  <p:stCondLst>
                                    <p:cond delay="0"/>
                                  </p:stCondLst>
                                  <p:childTnLst>
                                    <p:set>
                                      <p:cBhvr>
                                        <p:cTn id="344" dur="1" fill="hold">
                                          <p:stCondLst>
                                            <p:cond delay="0"/>
                                          </p:stCondLst>
                                        </p:cTn>
                                        <p:tgtEl>
                                          <p:spTgt spid="79"/>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3" presetClass="exit" presetSubtype="10" fill="hold" grpId="1" nodeType="clickEffect">
                                  <p:stCondLst>
                                    <p:cond delay="0"/>
                                  </p:stCondLst>
                                  <p:childTnLst>
                                    <p:animEffect transition="out" filter="blinds(horizontal)">
                                      <p:cBhvr>
                                        <p:cTn id="348" dur="500"/>
                                        <p:tgtEl>
                                          <p:spTgt spid="79"/>
                                        </p:tgtEl>
                                      </p:cBhvr>
                                    </p:animEffect>
                                    <p:set>
                                      <p:cBhvr>
                                        <p:cTn id="349" dur="1" fill="hold">
                                          <p:stCondLst>
                                            <p:cond delay="499"/>
                                          </p:stCondLst>
                                        </p:cTn>
                                        <p:tgtEl>
                                          <p:spTgt spid="79"/>
                                        </p:tgtEl>
                                        <p:attrNameLst>
                                          <p:attrName>style.visibility</p:attrName>
                                        </p:attrNameLst>
                                      </p:cBhvr>
                                      <p:to>
                                        <p:strVal val="hidden"/>
                                      </p:to>
                                    </p:set>
                                  </p:childTnLst>
                                </p:cTn>
                              </p:par>
                              <p:par>
                                <p:cTn id="350" presetID="3" presetClass="exit" presetSubtype="10" fill="hold" grpId="1" nodeType="withEffect">
                                  <p:stCondLst>
                                    <p:cond delay="0"/>
                                  </p:stCondLst>
                                  <p:childTnLst>
                                    <p:animEffect transition="out" filter="blinds(horizontal)">
                                      <p:cBhvr>
                                        <p:cTn id="351" dur="500"/>
                                        <p:tgtEl>
                                          <p:spTgt spid="56"/>
                                        </p:tgtEl>
                                      </p:cBhvr>
                                    </p:animEffect>
                                    <p:set>
                                      <p:cBhvr>
                                        <p:cTn id="352" dur="1" fill="hold">
                                          <p:stCondLst>
                                            <p:cond delay="499"/>
                                          </p:stCondLst>
                                        </p:cTn>
                                        <p:tgtEl>
                                          <p:spTgt spid="56"/>
                                        </p:tgtEl>
                                        <p:attrNameLst>
                                          <p:attrName>style.visibility</p:attrName>
                                        </p:attrNameLst>
                                      </p:cBhvr>
                                      <p:to>
                                        <p:strVal val="hidden"/>
                                      </p:to>
                                    </p:set>
                                  </p:childTnLst>
                                </p:cTn>
                              </p:par>
                              <p:par>
                                <p:cTn id="353" presetID="3" presetClass="exit" presetSubtype="10" fill="hold" grpId="1" nodeType="withEffect">
                                  <p:stCondLst>
                                    <p:cond delay="0"/>
                                  </p:stCondLst>
                                  <p:childTnLst>
                                    <p:animEffect transition="out" filter="blinds(horizontal)">
                                      <p:cBhvr>
                                        <p:cTn id="354" dur="500"/>
                                        <p:tgtEl>
                                          <p:spTgt spid="55">
                                            <p:txEl>
                                              <p:pRg st="0" end="0"/>
                                            </p:txEl>
                                          </p:spTgt>
                                        </p:tgtEl>
                                      </p:cBhvr>
                                    </p:animEffect>
                                    <p:set>
                                      <p:cBhvr>
                                        <p:cTn id="355" dur="1" fill="hold">
                                          <p:stCondLst>
                                            <p:cond delay="499"/>
                                          </p:stCondLst>
                                        </p:cTn>
                                        <p:tgtEl>
                                          <p:spTgt spid="55">
                                            <p:txEl>
                                              <p:pRg st="0" end="0"/>
                                            </p:txEl>
                                          </p:spTgt>
                                        </p:tgtEl>
                                        <p:attrNameLst>
                                          <p:attrName>style.visibility</p:attrName>
                                        </p:attrNameLst>
                                      </p:cBhvr>
                                      <p:to>
                                        <p:strVal val="hidden"/>
                                      </p:to>
                                    </p:set>
                                  </p:childTnLst>
                                </p:cTn>
                              </p:par>
                              <p:par>
                                <p:cTn id="356" presetID="3" presetClass="exit" presetSubtype="10" fill="hold" grpId="1" nodeType="withEffect">
                                  <p:stCondLst>
                                    <p:cond delay="0"/>
                                  </p:stCondLst>
                                  <p:childTnLst>
                                    <p:animEffect transition="out" filter="blinds(horizontal)">
                                      <p:cBhvr>
                                        <p:cTn id="357" dur="500"/>
                                        <p:tgtEl>
                                          <p:spTgt spid="55">
                                            <p:txEl>
                                              <p:pRg st="1" end="1"/>
                                            </p:txEl>
                                          </p:spTgt>
                                        </p:tgtEl>
                                      </p:cBhvr>
                                    </p:animEffect>
                                    <p:set>
                                      <p:cBhvr>
                                        <p:cTn id="358" dur="1" fill="hold">
                                          <p:stCondLst>
                                            <p:cond delay="499"/>
                                          </p:stCondLst>
                                        </p:cTn>
                                        <p:tgtEl>
                                          <p:spTgt spid="55">
                                            <p:txEl>
                                              <p:pRg st="1" end="1"/>
                                            </p:txEl>
                                          </p:spTgt>
                                        </p:tgtEl>
                                        <p:attrNameLst>
                                          <p:attrName>style.visibility</p:attrName>
                                        </p:attrNameLst>
                                      </p:cBhvr>
                                      <p:to>
                                        <p:strVal val="hidden"/>
                                      </p:to>
                                    </p:set>
                                  </p:childTnLst>
                                </p:cTn>
                              </p:par>
                              <p:par>
                                <p:cTn id="359" presetID="3" presetClass="exit" presetSubtype="10" fill="hold" grpId="1" nodeType="withEffect">
                                  <p:stCondLst>
                                    <p:cond delay="0"/>
                                  </p:stCondLst>
                                  <p:childTnLst>
                                    <p:animEffect transition="out" filter="blinds(horizontal)">
                                      <p:cBhvr>
                                        <p:cTn id="360" dur="500"/>
                                        <p:tgtEl>
                                          <p:spTgt spid="55">
                                            <p:txEl>
                                              <p:pRg st="2" end="2"/>
                                            </p:txEl>
                                          </p:spTgt>
                                        </p:tgtEl>
                                      </p:cBhvr>
                                    </p:animEffect>
                                    <p:set>
                                      <p:cBhvr>
                                        <p:cTn id="361" dur="1" fill="hold">
                                          <p:stCondLst>
                                            <p:cond delay="499"/>
                                          </p:stCondLst>
                                        </p:cTn>
                                        <p:tgtEl>
                                          <p:spTgt spid="55">
                                            <p:txEl>
                                              <p:pRg st="2" end="2"/>
                                            </p:txEl>
                                          </p:spTgt>
                                        </p:tgtEl>
                                        <p:attrNameLst>
                                          <p:attrName>style.visibility</p:attrName>
                                        </p:attrNameLst>
                                      </p:cBhvr>
                                      <p:to>
                                        <p:strVal val="hidden"/>
                                      </p:to>
                                    </p:set>
                                  </p:childTnLst>
                                </p:cTn>
                              </p:par>
                              <p:par>
                                <p:cTn id="362" presetID="3" presetClass="exit" presetSubtype="10" fill="hold" grpId="1" nodeType="withEffect">
                                  <p:stCondLst>
                                    <p:cond delay="0"/>
                                  </p:stCondLst>
                                  <p:childTnLst>
                                    <p:animEffect transition="out" filter="blinds(horizontal)">
                                      <p:cBhvr>
                                        <p:cTn id="363" dur="500"/>
                                        <p:tgtEl>
                                          <p:spTgt spid="55">
                                            <p:txEl>
                                              <p:pRg st="3" end="3"/>
                                            </p:txEl>
                                          </p:spTgt>
                                        </p:tgtEl>
                                      </p:cBhvr>
                                    </p:animEffect>
                                    <p:set>
                                      <p:cBhvr>
                                        <p:cTn id="364" dur="1" fill="hold">
                                          <p:stCondLst>
                                            <p:cond delay="499"/>
                                          </p:stCondLst>
                                        </p:cTn>
                                        <p:tgtEl>
                                          <p:spTgt spid="55">
                                            <p:txEl>
                                              <p:pRg st="3" end="3"/>
                                            </p:txEl>
                                          </p:spTgt>
                                        </p:tgtEl>
                                        <p:attrNameLst>
                                          <p:attrName>style.visibility</p:attrName>
                                        </p:attrNameLst>
                                      </p:cBhvr>
                                      <p:to>
                                        <p:strVal val="hidden"/>
                                      </p:to>
                                    </p:set>
                                  </p:childTnLst>
                                </p:cTn>
                              </p:par>
                              <p:par>
                                <p:cTn id="365" presetID="3" presetClass="exit" presetSubtype="10" fill="hold" grpId="1" nodeType="withEffect">
                                  <p:stCondLst>
                                    <p:cond delay="0"/>
                                  </p:stCondLst>
                                  <p:childTnLst>
                                    <p:animEffect transition="out" filter="blinds(horizontal)">
                                      <p:cBhvr>
                                        <p:cTn id="366" dur="500"/>
                                        <p:tgtEl>
                                          <p:spTgt spid="55">
                                            <p:txEl>
                                              <p:pRg st="4" end="4"/>
                                            </p:txEl>
                                          </p:spTgt>
                                        </p:tgtEl>
                                      </p:cBhvr>
                                    </p:animEffect>
                                    <p:set>
                                      <p:cBhvr>
                                        <p:cTn id="367" dur="1" fill="hold">
                                          <p:stCondLst>
                                            <p:cond delay="499"/>
                                          </p:stCondLst>
                                        </p:cTn>
                                        <p:tgtEl>
                                          <p:spTgt spid="55">
                                            <p:txEl>
                                              <p:pRg st="4" end="4"/>
                                            </p:txEl>
                                          </p:spTgt>
                                        </p:tgtEl>
                                        <p:attrNameLst>
                                          <p:attrName>style.visibility</p:attrName>
                                        </p:attrNameLst>
                                      </p:cBhvr>
                                      <p:to>
                                        <p:strVal val="hidden"/>
                                      </p:to>
                                    </p:set>
                                  </p:childTnLst>
                                </p:cTn>
                              </p:par>
                              <p:par>
                                <p:cTn id="368" presetID="3" presetClass="exit" presetSubtype="10" fill="hold" grpId="1" nodeType="withEffect">
                                  <p:stCondLst>
                                    <p:cond delay="0"/>
                                  </p:stCondLst>
                                  <p:childTnLst>
                                    <p:animEffect transition="out" filter="blinds(horizontal)">
                                      <p:cBhvr>
                                        <p:cTn id="369" dur="500"/>
                                        <p:tgtEl>
                                          <p:spTgt spid="55">
                                            <p:bg/>
                                          </p:spTgt>
                                        </p:tgtEl>
                                      </p:cBhvr>
                                    </p:animEffect>
                                    <p:set>
                                      <p:cBhvr>
                                        <p:cTn id="370" dur="1" fill="hold">
                                          <p:stCondLst>
                                            <p:cond delay="499"/>
                                          </p:stCondLst>
                                        </p:cTn>
                                        <p:tgtEl>
                                          <p:spTgt spid="55">
                                            <p:bg/>
                                          </p:spTgt>
                                        </p:tgtEl>
                                        <p:attrNameLst>
                                          <p:attrName>style.visibility</p:attrName>
                                        </p:attrNameLst>
                                      </p:cBhvr>
                                      <p:to>
                                        <p:strVal val="hidden"/>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80"/>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xit" presetSubtype="10" fill="hold" grpId="1" nodeType="clickEffect">
                                  <p:stCondLst>
                                    <p:cond delay="0"/>
                                  </p:stCondLst>
                                  <p:childTnLst>
                                    <p:animEffect transition="out" filter="blinds(horizontal)">
                                      <p:cBhvr>
                                        <p:cTn id="378" dur="500"/>
                                        <p:tgtEl>
                                          <p:spTgt spid="54"/>
                                        </p:tgtEl>
                                      </p:cBhvr>
                                    </p:animEffect>
                                    <p:set>
                                      <p:cBhvr>
                                        <p:cTn id="379" dur="1" fill="hold">
                                          <p:stCondLst>
                                            <p:cond delay="499"/>
                                          </p:stCondLst>
                                        </p:cTn>
                                        <p:tgtEl>
                                          <p:spTgt spid="54"/>
                                        </p:tgtEl>
                                        <p:attrNameLst>
                                          <p:attrName>style.visibility</p:attrName>
                                        </p:attrNameLst>
                                      </p:cBhvr>
                                      <p:to>
                                        <p:strVal val="hidden"/>
                                      </p:to>
                                    </p:set>
                                  </p:childTnLst>
                                </p:cTn>
                              </p:par>
                            </p:childTnLst>
                          </p:cTn>
                        </p:par>
                      </p:childTnLst>
                    </p:cTn>
                  </p:par>
                  <p:par>
                    <p:cTn id="380" fill="hold">
                      <p:stCondLst>
                        <p:cond delay="indefinite"/>
                      </p:stCondLst>
                      <p:childTnLst>
                        <p:par>
                          <p:cTn id="381" fill="hold">
                            <p:stCondLst>
                              <p:cond delay="0"/>
                            </p:stCondLst>
                            <p:childTnLst>
                              <p:par>
                                <p:cTn id="382" presetID="3" presetClass="exit" presetSubtype="10" fill="hold" grpId="1" nodeType="clickEffect">
                                  <p:stCondLst>
                                    <p:cond delay="0"/>
                                  </p:stCondLst>
                                  <p:childTnLst>
                                    <p:animEffect transition="out" filter="blinds(horizontal)">
                                      <p:cBhvr>
                                        <p:cTn id="383" dur="500"/>
                                        <p:tgtEl>
                                          <p:spTgt spid="80"/>
                                        </p:tgtEl>
                                      </p:cBhvr>
                                    </p:animEffect>
                                    <p:set>
                                      <p:cBhvr>
                                        <p:cTn id="384" dur="1" fill="hold">
                                          <p:stCondLst>
                                            <p:cond delay="4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1" grpId="2" animBg="1"/>
      <p:bldP spid="54" grpId="0" animBg="1"/>
      <p:bldP spid="54" grpId="1" animBg="1"/>
      <p:bldP spid="55" grpId="0" build="allAtOnce" animBg="1"/>
      <p:bldP spid="55" grpId="1" build="allAtOnce" animBg="1"/>
      <p:bldP spid="56" grpId="0" animBg="1"/>
      <p:bldP spid="56" grpId="1" animBg="1"/>
      <p:bldP spid="56" grpId="2" animBg="1"/>
      <p:bldP spid="57" grpId="0" animBg="1"/>
      <p:bldP spid="57" grpId="1" animBg="1"/>
      <p:bldP spid="57" grpId="2" animBg="1"/>
      <p:bldP spid="57" grpId="3" animBg="1"/>
      <p:bldP spid="57" grpId="4" animBg="1"/>
      <p:bldP spid="57" grpId="5" animBg="1"/>
      <p:bldP spid="58" grpId="0" animBg="1"/>
      <p:bldP spid="58" grpId="1" animBg="1"/>
      <p:bldP spid="58" grpId="2" animBg="1"/>
      <p:bldP spid="58" grpId="3" animBg="1"/>
      <p:bldP spid="59" grpId="0" animBg="1"/>
      <p:bldP spid="59" grpId="1" animBg="1"/>
      <p:bldP spid="61" grpId="0" animBg="1"/>
      <p:bldP spid="61" grpId="1" animBg="1"/>
      <p:bldP spid="65" grpId="0" animBg="1"/>
      <p:bldP spid="65" grpId="1" animBg="1"/>
      <p:bldP spid="65" grpId="2" animBg="1"/>
      <p:bldP spid="65" grpId="3" animBg="1"/>
      <p:bldP spid="65" grpId="4" animBg="1"/>
      <p:bldP spid="65" grpId="5" animBg="1"/>
      <p:bldP spid="66" grpId="0" animBg="1"/>
      <p:bldP spid="66" grpId="1" animBg="1"/>
      <p:bldP spid="68" grpId="0" animBg="1"/>
      <p:bldP spid="68" grpId="1" animBg="1"/>
      <p:bldP spid="69" grpId="0" animBg="1"/>
      <p:bldP spid="69" grpId="1" animBg="1"/>
      <p:bldP spid="69" grpId="2" animBg="1"/>
      <p:bldP spid="69" grpId="3" animBg="1"/>
      <p:bldP spid="70" grpId="0" animBg="1"/>
      <p:bldP spid="70" grpId="1" animBg="1"/>
      <p:bldP spid="70" grpId="2" animBg="1"/>
      <p:bldP spid="70" grpId="3" animBg="1"/>
      <p:bldP spid="71" grpId="0" animBg="1"/>
      <p:bldP spid="71" grpId="1" animBg="1"/>
      <p:bldP spid="71" grpId="2" animBg="1"/>
      <p:bldP spid="71" grpId="3" animBg="1"/>
      <p:bldP spid="71" grpId="4" animBg="1"/>
      <p:bldP spid="71" grpId="5" animBg="1"/>
      <p:bldP spid="72" grpId="0" animBg="1"/>
      <p:bldP spid="72" grpId="1" animBg="1"/>
      <p:bldP spid="72" grpId="2" animBg="1"/>
      <p:bldP spid="72" grpId="3" animBg="1"/>
      <p:bldP spid="72" grpId="4" animBg="1"/>
      <p:bldP spid="72" grpId="5" animBg="1"/>
      <p:bldP spid="73" grpId="0" animBg="1"/>
      <p:bldP spid="73" grpId="1" animBg="1"/>
      <p:bldP spid="73" grpId="2" animBg="1"/>
      <p:bldP spid="73" grpId="3" animBg="1"/>
      <p:bldP spid="73" grpId="4" animBg="1"/>
      <p:bldP spid="73" grpId="5" animBg="1"/>
      <p:bldP spid="76" grpId="0" animBg="1"/>
      <p:bldP spid="76" grpId="1" animBg="1"/>
      <p:bldP spid="76" grpId="2" animBg="1"/>
      <p:bldP spid="76" grpId="3" animBg="1"/>
      <p:bldP spid="76" grpId="4" animBg="1"/>
      <p:bldP spid="76" grpId="5" animBg="1"/>
      <p:bldP spid="77" grpId="0" animBg="1"/>
      <p:bldP spid="77" grpId="1" animBg="1"/>
      <p:bldP spid="78" grpId="0" animBg="1"/>
      <p:bldP spid="78" grpId="1" animBg="1"/>
      <p:bldP spid="79" grpId="0" animBg="1"/>
      <p:bldP spid="79" grpId="1" animBg="1"/>
      <p:bldP spid="80" grpId="0" animBg="1"/>
      <p:bldP spid="8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1447800" y="2819400"/>
          <a:ext cx="6096000" cy="2804160"/>
        </p:xfrm>
        <a:graphic>
          <a:graphicData uri="http://schemas.openxmlformats.org/drawingml/2006/table">
            <a:tbl>
              <a:tblPr/>
              <a:tblGrid>
                <a:gridCol w="3048000"/>
                <a:gridCol w="30480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Khả năng rút trích bộ ba</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Độ chính xác</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96</a:t>
                      </a:r>
                      <a:r>
                        <a:rPr lang="vi-VN" sz="2000">
                          <a:solidFill>
                            <a:schemeClr val="bg1"/>
                          </a:solidFill>
                          <a:latin typeface="Times New Roman"/>
                          <a:ea typeface="Times New Roman"/>
                          <a:cs typeface="Times New Roman"/>
                        </a:rPr>
                        <a:t>%</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a:solidFill>
                            <a:schemeClr val="bg1"/>
                          </a:solidFill>
                          <a:latin typeface="Times New Roman"/>
                          <a:ea typeface="Times New Roman"/>
                          <a:cs typeface="Times New Roman"/>
                        </a:rPr>
                        <a:t>3</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Đánh</a:t>
            </a:r>
            <a:r>
              <a:rPr lang="en-US" dirty="0" smtClean="0"/>
              <a:t> </a:t>
            </a:r>
            <a:r>
              <a:rPr lang="en-US" dirty="0" err="1" smtClean="0"/>
              <a:t>giá</a:t>
            </a:r>
            <a:r>
              <a:rPr lang="vi-VN" dirty="0" smtClean="0"/>
              <a:t> (tt)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Với</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này</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trước</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có</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rút</a:t>
            </a:r>
            <a:r>
              <a:rPr lang="en-US" sz="2200" dirty="0" smtClean="0"/>
              <a:t> </a:t>
            </a:r>
            <a:r>
              <a:rPr lang="en-US" sz="2200" dirty="0" err="1" smtClean="0"/>
              <a:t>trích</a:t>
            </a:r>
            <a:r>
              <a:rPr lang="en-US" sz="2200" dirty="0" smtClean="0"/>
              <a:t> </a:t>
            </a:r>
            <a:r>
              <a:rPr lang="en-US" sz="2200" dirty="0" err="1" smtClean="0"/>
              <a:t>khá</a:t>
            </a:r>
            <a:r>
              <a:rPr lang="en-US" sz="2200" dirty="0" smtClean="0"/>
              <a:t> </a:t>
            </a:r>
            <a:r>
              <a:rPr lang="en-US" sz="2200" dirty="0" err="1" smtClean="0"/>
              <a:t>thấp</a:t>
            </a:r>
            <a:r>
              <a:rPr lang="en-US" sz="2200" dirty="0" smtClean="0"/>
              <a:t> (30%) so </a:t>
            </a:r>
            <a:r>
              <a:rPr lang="en-US" sz="2200" dirty="0" err="1" smtClean="0"/>
              <a:t>với</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(50%). </a:t>
            </a:r>
          </a:p>
          <a:p>
            <a:pPr algn="just"/>
            <a:r>
              <a:rPr lang="en-US" sz="2200" dirty="0" err="1" smtClean="0"/>
              <a:t>Nếu</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bổ</a:t>
            </a:r>
            <a:r>
              <a:rPr lang="en-US" sz="2200" dirty="0" smtClean="0"/>
              <a:t> sung </a:t>
            </a:r>
            <a:r>
              <a:rPr lang="en-US" sz="2200" dirty="0" err="1" smtClean="0"/>
              <a:t>thêm</a:t>
            </a:r>
            <a:r>
              <a:rPr lang="en-US" sz="2200" dirty="0" smtClean="0"/>
              <a:t> </a:t>
            </a:r>
            <a:r>
              <a:rPr lang="en-US" sz="2200" dirty="0" err="1" smtClean="0"/>
              <a:t>các</a:t>
            </a:r>
            <a:r>
              <a:rPr lang="en-US" sz="2200" dirty="0" smtClean="0"/>
              <a:t> </a:t>
            </a:r>
            <a:r>
              <a:rPr lang="en-US" sz="2200" dirty="0" err="1" smtClean="0"/>
              <a:t>luật</a:t>
            </a:r>
            <a:r>
              <a:rPr lang="en-US" sz="2200" dirty="0" smtClean="0"/>
              <a:t> </a:t>
            </a:r>
            <a:r>
              <a:rPr lang="en-US" sz="2200" dirty="0" err="1" smtClean="0"/>
              <a:t>và</a:t>
            </a:r>
            <a:r>
              <a:rPr lang="en-US" sz="2200" dirty="0" smtClean="0"/>
              <a:t> </a:t>
            </a:r>
            <a:r>
              <a:rPr lang="en-US" sz="2200" dirty="0" err="1" smtClean="0"/>
              <a:t>các</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đề</a:t>
            </a:r>
            <a:r>
              <a:rPr lang="en-US" sz="2200" dirty="0" smtClean="0"/>
              <a:t> </a:t>
            </a:r>
            <a:r>
              <a:rPr lang="en-US" sz="2200" dirty="0" err="1" smtClean="0"/>
              <a:t>tài</a:t>
            </a:r>
            <a:r>
              <a:rPr lang="en-US" sz="2200" dirty="0" smtClean="0"/>
              <a:t> </a:t>
            </a:r>
            <a:r>
              <a:rPr lang="en-US" sz="2200" dirty="0" err="1" smtClean="0"/>
              <a:t>hy</a:t>
            </a:r>
            <a:r>
              <a:rPr lang="en-US" sz="2200" dirty="0" smtClean="0"/>
              <a:t> </a:t>
            </a:r>
            <a:r>
              <a:rPr lang="en-US" sz="2200" dirty="0" err="1" smtClean="0"/>
              <a:t>vọng</a:t>
            </a:r>
            <a:r>
              <a:rPr lang="en-US" sz="2200" dirty="0" smtClean="0"/>
              <a:t> </a:t>
            </a:r>
            <a:r>
              <a:rPr lang="en-US" sz="2200" dirty="0" err="1" smtClean="0"/>
              <a:t>tập</a:t>
            </a:r>
            <a:r>
              <a:rPr lang="en-US" sz="2200" dirty="0" smtClean="0"/>
              <a:t> </a:t>
            </a:r>
            <a:r>
              <a:rPr lang="en-US" sz="2200" dirty="0" err="1" smtClean="0"/>
              <a:t>luật</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bao</a:t>
            </a:r>
            <a:r>
              <a:rPr lang="en-US" sz="2200" dirty="0" smtClean="0"/>
              <a:t> </a:t>
            </a:r>
            <a:r>
              <a:rPr lang="en-US" sz="2200" dirty="0" err="1" smtClean="0"/>
              <a:t>quát</a:t>
            </a:r>
            <a:r>
              <a:rPr lang="en-US" sz="2200" dirty="0" smtClean="0"/>
              <a:t> </a:t>
            </a:r>
            <a:r>
              <a:rPr lang="en-US" sz="2200" dirty="0" err="1" smtClean="0"/>
              <a:t>được</a:t>
            </a:r>
            <a:r>
              <a:rPr lang="en-US" sz="2200" dirty="0" smtClean="0"/>
              <a:t> </a:t>
            </a:r>
            <a:r>
              <a:rPr lang="en-US" sz="2200" dirty="0" err="1" smtClean="0"/>
              <a:t>từ</a:t>
            </a:r>
            <a:r>
              <a:rPr lang="en-US" sz="2200" dirty="0" smtClean="0"/>
              <a:t> 70-80%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TREC 2004 </a:t>
            </a:r>
            <a:r>
              <a:rPr lang="en-US" sz="2200" dirty="0" err="1" smtClean="0"/>
              <a:t>và</a:t>
            </a:r>
            <a:r>
              <a:rPr lang="en-US" sz="2200" dirty="0" smtClean="0"/>
              <a:t> TREC </a:t>
            </a:r>
            <a:r>
              <a:rPr lang="en-US" sz="2200" dirty="0" err="1" smtClean="0"/>
              <a:t>nói</a:t>
            </a:r>
            <a:r>
              <a:rPr lang="en-US" sz="2200" dirty="0" smtClean="0"/>
              <a:t> </a:t>
            </a:r>
            <a:r>
              <a:rPr lang="en-US" sz="2200" dirty="0" err="1" smtClean="0"/>
              <a:t>chung</a:t>
            </a:r>
            <a:r>
              <a:rPr lang="en-US" sz="2200" dirty="0" smtClean="0"/>
              <a:t>. </a:t>
            </a:r>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752600"/>
        </p:xfrm>
        <a:graphic>
          <a:graphicData uri="http://schemas.openxmlformats.org/drawingml/2006/table">
            <a:tbl>
              <a:tblPr/>
              <a:tblGrid>
                <a:gridCol w="3048000"/>
                <a:gridCol w="3048000"/>
              </a:tblGrid>
              <a:tr h="3048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3048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Tổng số câu</a:t>
                      </a:r>
                      <a:r>
                        <a:rPr lang="en-US" sz="2000">
                          <a:solidFill>
                            <a:schemeClr val="bg1"/>
                          </a:solidFill>
                          <a:latin typeface="Times New Roman"/>
                          <a:ea typeface="Times New Roman"/>
                          <a:cs typeface="Times New Roman"/>
                        </a:rPr>
                        <a:t> trong TREC 2004</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286</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luận</a:t>
            </a:r>
            <a:r>
              <a:rPr lang="en-US" dirty="0" smtClean="0"/>
              <a:t> </a:t>
            </a:r>
            <a:endParaRPr lang="en-US" dirty="0"/>
          </a:p>
        </p:txBody>
      </p:sp>
      <p:sp>
        <p:nvSpPr>
          <p:cNvPr id="3" name="Content Placeholder 2"/>
          <p:cNvSpPr>
            <a:spLocks noGrp="1"/>
          </p:cNvSpPr>
          <p:nvPr>
            <p:ph idx="1"/>
          </p:nvPr>
        </p:nvSpPr>
        <p:spPr/>
        <p:txBody>
          <a:bodyPr/>
          <a:lstStyle/>
          <a:p>
            <a:pPr algn="just"/>
            <a:r>
              <a:rPr lang="vi-VN" sz="2000" dirty="0" smtClean="0"/>
              <a:t>Hệ thống xây dựng nên nhằm thỏa mãn</a:t>
            </a:r>
            <a:r>
              <a:rPr lang="en-US" sz="2000" dirty="0" smtClean="0"/>
              <a:t> </a:t>
            </a:r>
            <a:r>
              <a:rPr lang="vi-VN" sz="2000" dirty="0" smtClean="0"/>
              <a:t>phần nào nhu cầu của người dùng trong vấn đề tìm kiếm các bài báo khoa học. Cách thức hỏi đáp được đưa vào để khai thác </a:t>
            </a:r>
            <a:r>
              <a:rPr lang="en-US" sz="2000" dirty="0" err="1" smtClean="0"/>
              <a:t>và</a:t>
            </a:r>
            <a:r>
              <a:rPr lang="en-US" sz="2000" dirty="0" smtClean="0"/>
              <a:t> </a:t>
            </a:r>
            <a:r>
              <a:rPr lang="vi-VN" sz="2000" dirty="0" smtClean="0"/>
              <a:t>nâng cao hiệu quả trong vấn đề tìm kiếm</a:t>
            </a:r>
            <a:r>
              <a:rPr lang="en-US" sz="2000" dirty="0" smtClean="0"/>
              <a:t>.</a:t>
            </a:r>
          </a:p>
          <a:p>
            <a:pPr algn="just"/>
            <a:r>
              <a:rPr lang="en-US" sz="2000" dirty="0" smtClean="0"/>
              <a:t>V</a:t>
            </a:r>
            <a:r>
              <a:rPr lang="vi-VN" sz="2000" dirty="0" smtClean="0"/>
              <a:t>iệc sử dụng một câu hỏi dưới dạng ngôn ngữ tự nhiên để tìm kiếm một thông tin hay tài liệu nào đó có th</a:t>
            </a:r>
            <a:r>
              <a:rPr lang="en-US" sz="2000" dirty="0" smtClean="0"/>
              <a:t>ể</a:t>
            </a:r>
            <a:r>
              <a:rPr lang="vi-VN" sz="2000" dirty="0" smtClean="0"/>
              <a:t> sẽ là một phương pháp tìm kiếm trong tương tai</a:t>
            </a:r>
            <a:endParaRPr lang="en-US" sz="2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vi-VN" sz="2000" dirty="0" smtClean="0"/>
              <a:t>Gợi ý các câu hỏi tương tự cho người dùng, mô-đun đưa ra một số hướng xử lý khi người dùng nhập không chính xác tên tác giả, tổ chức hay tiêu đề (với trường hợp như thế có thể chỉnh sửa lại hoặc gợi ý giá trị đúng cho người dùng)</a:t>
            </a:r>
            <a:endParaRPr lang="en-US" sz="2000" dirty="0" smtClean="0"/>
          </a:p>
          <a:p>
            <a:pPr algn="just"/>
            <a:r>
              <a:rPr lang="vi-VN" sz="2000" dirty="0" smtClean="0"/>
              <a:t>Mô-đun có thể chỉnh lỗi chính tả khi người dùng nhập sai chính tả, vì đôi khi người dùng có thể nhập sai một từ nào đó trong câu hỏi. </a:t>
            </a:r>
            <a:endParaRPr lang="en-US" sz="2000" dirty="0" smtClean="0"/>
          </a:p>
          <a:p>
            <a:pPr algn="just"/>
            <a:r>
              <a:rPr lang="vi-VN" sz="2000" dirty="0" smtClean="0"/>
              <a:t>Đề tài có dự định áp dụng phương pháp hỏi đáp đề xuất trên cho một cơ sở dữ liệu khác là Ontology – một cơ sở dữ liệu đã tổ chức theo ngữ nghĩa</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r>
              <a:rPr lang="en-US" sz="1600" dirty="0" smtClean="0"/>
              <a:t>[7] </a:t>
            </a:r>
            <a:r>
              <a:rPr lang="en-US" sz="1600" b="1" dirty="0" smtClean="0"/>
              <a:t>DBLP Computer Science Bibliography</a:t>
            </a:r>
            <a:r>
              <a:rPr lang="en-US" sz="1600" dirty="0" smtClean="0"/>
              <a:t> </a:t>
            </a:r>
            <a:r>
              <a:rPr lang="en-US" sz="1600" dirty="0" smtClean="0">
                <a:hlinkClick r:id="rId2"/>
              </a:rPr>
              <a:t>http://www.informatik.uni-trier.de/~ley/db/</a:t>
            </a:r>
            <a:r>
              <a:rPr lang="en-US" sz="1600" dirty="0" smtClean="0"/>
              <a:t> </a:t>
            </a:r>
          </a:p>
          <a:p>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1676400"/>
            <a:ext cx="3810000" cy="990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quý</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thầy</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cô</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p>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các</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bạn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Giới</a:t>
            </a:r>
            <a:r>
              <a:rPr lang="en-US" sz="2400" b="1" dirty="0" smtClean="0">
                <a:solidFill>
                  <a:schemeClr val="bg1"/>
                </a:solidFill>
              </a:rPr>
              <a:t>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44196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Kết</a:t>
            </a:r>
            <a:r>
              <a:rPr lang="en-US" sz="2400" b="1" dirty="0" smtClean="0">
                <a:solidFill>
                  <a:schemeClr val="bg1"/>
                </a:solidFill>
              </a:rPr>
              <a:t> </a:t>
            </a:r>
            <a:r>
              <a:rPr lang="vi-VN" sz="2400" b="1" dirty="0" smtClean="0">
                <a:solidFill>
                  <a:schemeClr val="bg1"/>
                </a:solidFill>
              </a:rPr>
              <a:t>luận</a:t>
            </a:r>
            <a:endParaRPr lang="en-US" sz="2400" b="1" dirty="0">
              <a:solidFill>
                <a:schemeClr val="bg1"/>
              </a:solidFill>
            </a:endParaRPr>
          </a:p>
        </p:txBody>
      </p:sp>
      <p:grpSp>
        <p:nvGrpSpPr>
          <p:cNvPr id="108" name="Group 140"/>
          <p:cNvGrpSpPr>
            <a:grpSpLocks/>
          </p:cNvGrpSpPr>
          <p:nvPr/>
        </p:nvGrpSpPr>
        <p:grpSpPr bwMode="auto">
          <a:xfrm>
            <a:off x="1600200" y="44958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a:t>
            </a:r>
            <a:endParaRPr lang="en-US" sz="2400" b="1" dirty="0">
              <a:solidFill>
                <a:schemeClr val="bg1"/>
              </a:solidFill>
            </a:endParaRPr>
          </a:p>
        </p:txBody>
      </p:sp>
      <p:grpSp>
        <p:nvGrpSpPr>
          <p:cNvPr id="44" name="Group 140"/>
          <p:cNvGrpSpPr>
            <a:grpSpLocks/>
          </p:cNvGrpSpPr>
          <p:nvPr/>
        </p:nvGrpSpPr>
        <p:grpSpPr bwMode="auto">
          <a:xfrm>
            <a:off x="1600200" y="38862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8"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Xây</a:t>
            </a:r>
            <a:r>
              <a:rPr lang="en-US" sz="2400" b="1" dirty="0" smtClean="0">
                <a:solidFill>
                  <a:schemeClr val="bg1"/>
                </a:solidFill>
              </a:rPr>
              <a:t> </a:t>
            </a:r>
            <a:r>
              <a:rPr lang="en-US" sz="2400" b="1" dirty="0" err="1" smtClean="0">
                <a:solidFill>
                  <a:schemeClr val="bg1"/>
                </a:solidFill>
              </a:rPr>
              <a:t>dựng</a:t>
            </a:r>
            <a:r>
              <a:rPr lang="en-US" sz="2400" b="1" dirty="0" smtClean="0">
                <a:solidFill>
                  <a:schemeClr val="bg1"/>
                </a:solidFill>
              </a:rPr>
              <a:t> </a:t>
            </a:r>
            <a:r>
              <a:rPr lang="en-US" sz="2400" b="1" dirty="0" err="1" smtClean="0">
                <a:solidFill>
                  <a:schemeClr val="bg1"/>
                </a:solidFill>
              </a:rPr>
              <a:t>hệ</a:t>
            </a:r>
            <a:r>
              <a:rPr lang="en-US" sz="2400" b="1" dirty="0" smtClean="0">
                <a:solidFill>
                  <a:schemeClr val="bg1"/>
                </a:solidFill>
              </a:rPr>
              <a:t> </a:t>
            </a:r>
            <a:r>
              <a:rPr lang="en-US" sz="2400" b="1" dirty="0" err="1" smtClean="0">
                <a:solidFill>
                  <a:schemeClr val="bg1"/>
                </a:solidFill>
              </a:rPr>
              <a:t>thống</a:t>
            </a:r>
            <a:endParaRPr lang="en-US" sz="2400" b="1" dirty="0">
              <a:solidFill>
                <a:schemeClr val="bg1"/>
              </a:solidFill>
            </a:endParaRPr>
          </a:p>
        </p:txBody>
      </p:sp>
      <p:grpSp>
        <p:nvGrpSpPr>
          <p:cNvPr id="59" name="Group 133"/>
          <p:cNvGrpSpPr>
            <a:grpSpLocks/>
          </p:cNvGrpSpPr>
          <p:nvPr/>
        </p:nvGrpSpPr>
        <p:grpSpPr bwMode="auto">
          <a:xfrm>
            <a:off x="1600199" y="2697163"/>
            <a:ext cx="404519" cy="381000"/>
            <a:chOff x="2078" y="1680"/>
            <a:chExt cx="1615" cy="1615"/>
          </a:xfrm>
        </p:grpSpPr>
        <p:sp>
          <p:nvSpPr>
            <p:cNvPr id="60"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1"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2"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3"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4"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66" name="AutoShape 123"/>
          <p:cNvSpPr>
            <a:spLocks noChangeArrowheads="1"/>
          </p:cNvSpPr>
          <p:nvPr/>
        </p:nvSpPr>
        <p:spPr bwMode="grayWhite">
          <a:xfrm>
            <a:off x="1905000" y="50292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phát</a:t>
            </a:r>
            <a:r>
              <a:rPr lang="en-US" sz="2400" b="1" dirty="0" smtClean="0">
                <a:solidFill>
                  <a:schemeClr val="bg1"/>
                </a:solidFill>
              </a:rPr>
              <a:t> </a:t>
            </a:r>
            <a:r>
              <a:rPr lang="en-US" sz="2400" b="1" dirty="0" err="1" smtClean="0">
                <a:solidFill>
                  <a:schemeClr val="bg1"/>
                </a:solidFill>
              </a:rPr>
              <a:t>triển</a:t>
            </a:r>
            <a:endParaRPr lang="en-US" sz="2400" b="1" dirty="0">
              <a:solidFill>
                <a:schemeClr val="bg1"/>
              </a:solidFill>
            </a:endParaRPr>
          </a:p>
        </p:txBody>
      </p:sp>
      <p:grpSp>
        <p:nvGrpSpPr>
          <p:cNvPr id="67" name="Group 140"/>
          <p:cNvGrpSpPr>
            <a:grpSpLocks/>
          </p:cNvGrpSpPr>
          <p:nvPr/>
        </p:nvGrpSpPr>
        <p:grpSpPr bwMode="auto">
          <a:xfrm>
            <a:off x="1600200" y="5105400"/>
            <a:ext cx="381000" cy="381000"/>
            <a:chOff x="2078" y="1680"/>
            <a:chExt cx="1615" cy="1615"/>
          </a:xfrm>
        </p:grpSpPr>
        <p:sp>
          <p:nvSpPr>
            <p:cNvPr id="68"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1"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2"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3"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74" name="AutoShape 123"/>
          <p:cNvSpPr>
            <a:spLocks noChangeArrowheads="1"/>
          </p:cNvSpPr>
          <p:nvPr/>
        </p:nvSpPr>
        <p:spPr bwMode="grayWhite">
          <a:xfrm>
            <a:off x="1905000" y="56388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Các</a:t>
            </a:r>
            <a:r>
              <a:rPr lang="en-US" sz="2400" b="1" dirty="0" smtClean="0">
                <a:solidFill>
                  <a:schemeClr val="bg1"/>
                </a:solidFill>
              </a:rPr>
              <a:t> </a:t>
            </a:r>
            <a:r>
              <a:rPr lang="en-US" sz="2400" b="1" dirty="0" err="1" smtClean="0">
                <a:solidFill>
                  <a:schemeClr val="bg1"/>
                </a:solidFill>
              </a:rPr>
              <a:t>tài</a:t>
            </a:r>
            <a:r>
              <a:rPr lang="en-US" sz="2400" b="1" dirty="0" smtClean="0">
                <a:solidFill>
                  <a:schemeClr val="bg1"/>
                </a:solidFill>
              </a:rPr>
              <a:t> </a:t>
            </a:r>
            <a:r>
              <a:rPr lang="en-US" sz="2400" b="1" dirty="0" err="1" smtClean="0">
                <a:solidFill>
                  <a:schemeClr val="bg1"/>
                </a:solidFill>
              </a:rPr>
              <a:t>liệu</a:t>
            </a:r>
            <a:r>
              <a:rPr lang="en-US" sz="2400" b="1" dirty="0" smtClean="0">
                <a:solidFill>
                  <a:schemeClr val="bg1"/>
                </a:solidFill>
              </a:rPr>
              <a:t> </a:t>
            </a:r>
            <a:r>
              <a:rPr lang="en-US" sz="2400" b="1" dirty="0" err="1" smtClean="0">
                <a:solidFill>
                  <a:schemeClr val="bg1"/>
                </a:solidFill>
              </a:rPr>
              <a:t>tham</a:t>
            </a:r>
            <a:r>
              <a:rPr lang="en-US" sz="2400" b="1" dirty="0" smtClean="0">
                <a:solidFill>
                  <a:schemeClr val="bg1"/>
                </a:solidFill>
              </a:rPr>
              <a:t> </a:t>
            </a:r>
            <a:r>
              <a:rPr lang="en-US" sz="2400" b="1" dirty="0" err="1" smtClean="0">
                <a:solidFill>
                  <a:schemeClr val="bg1"/>
                </a:solidFill>
              </a:rPr>
              <a:t>khảo</a:t>
            </a:r>
            <a:endParaRPr lang="en-US" sz="2400" b="1" dirty="0">
              <a:solidFill>
                <a:schemeClr val="bg1"/>
              </a:solidFill>
            </a:endParaRPr>
          </a:p>
        </p:txBody>
      </p:sp>
      <p:grpSp>
        <p:nvGrpSpPr>
          <p:cNvPr id="75" name="Group 140"/>
          <p:cNvGrpSpPr>
            <a:grpSpLocks/>
          </p:cNvGrpSpPr>
          <p:nvPr/>
        </p:nvGrpSpPr>
        <p:grpSpPr bwMode="auto">
          <a:xfrm>
            <a:off x="1600200" y="5715000"/>
            <a:ext cx="381000" cy="381000"/>
            <a:chOff x="2078" y="1680"/>
            <a:chExt cx="1615" cy="1615"/>
          </a:xfrm>
        </p:grpSpPr>
        <p:sp>
          <p:nvSpPr>
            <p:cNvPr id="76"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7"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8"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9"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80"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81"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blinds(horizontal)">
                                      <p:cBhvr>
                                        <p:cTn id="45" dur="500"/>
                                        <p:tgtEl>
                                          <p:spTgt spid="107"/>
                                        </p:tgtEl>
                                      </p:cBhvr>
                                    </p:animEffect>
                                  </p:childTnLst>
                                </p:cTn>
                              </p:par>
                              <p:par>
                                <p:cTn id="46" presetID="3" presetClass="entr" presetSubtype="10" fill="hold" nodeType="withEffect">
                                  <p:stCondLst>
                                    <p:cond delay="0"/>
                                  </p:stCondLst>
                                  <p:childTnLst>
                                    <p:set>
                                      <p:cBhvr>
                                        <p:cTn id="47" dur="1" fill="hold">
                                          <p:stCondLst>
                                            <p:cond delay="0"/>
                                          </p:stCondLst>
                                        </p:cTn>
                                        <p:tgtEl>
                                          <p:spTgt spid="108"/>
                                        </p:tgtEl>
                                        <p:attrNameLst>
                                          <p:attrName>style.visibility</p:attrName>
                                        </p:attrNameLst>
                                      </p:cBhvr>
                                      <p:to>
                                        <p:strVal val="visible"/>
                                      </p:to>
                                    </p:set>
                                    <p:animEffect transition="in" filter="blinds(horizontal)">
                                      <p:cBhvr>
                                        <p:cTn id="48" dur="500"/>
                                        <p:tgtEl>
                                          <p:spTgt spid="10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blinds(horizontal)">
                                      <p:cBhvr>
                                        <p:cTn id="53" dur="500"/>
                                        <p:tgtEl>
                                          <p:spTgt spid="66"/>
                                        </p:tgtEl>
                                      </p:cBhvr>
                                    </p:animEffect>
                                  </p:childTnLst>
                                </p:cTn>
                              </p:par>
                              <p:par>
                                <p:cTn id="54" presetID="3" presetClass="entr" presetSubtype="10" fill="hold"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blinds(horizontal)">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blinds(horizontal)">
                                      <p:cBhvr>
                                        <p:cTn id="61" dur="500"/>
                                        <p:tgtEl>
                                          <p:spTgt spid="74"/>
                                        </p:tgtEl>
                                      </p:cBhvr>
                                    </p:animEffect>
                                  </p:childTnLst>
                                </p:cTn>
                              </p:par>
                              <p:par>
                                <p:cTn id="62" presetID="3" presetClass="entr" presetSubtype="10" fill="hold"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blinds(horizontal)">
                                      <p:cBhvr>
                                        <p:cTn id="6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107" grpId="0" animBg="1"/>
      <p:bldP spid="35" grpId="0" animBg="1"/>
      <p:bldP spid="43" grpId="0" animBg="1"/>
      <p:bldP spid="58" grpId="0" animBg="1"/>
      <p:bldP spid="66" grpId="0" animBg="1"/>
      <p:bldP spid="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a:t>
            </a:r>
            <a:r>
              <a:rPr lang="en-US" sz="2200" dirty="0" smtClean="0"/>
              <a:t> </a:t>
            </a:r>
            <a:r>
              <a:rPr lang="vi-VN" sz="2200" dirty="0" smtClean="0"/>
              <a:t>...)</a:t>
            </a:r>
            <a:r>
              <a:rPr lang="en-US" sz="2200" dirty="0" smtClean="0"/>
              <a:t> </a:t>
            </a:r>
            <a:r>
              <a:rPr lang="vi-VN" sz="2200" dirty="0" smtClean="0"/>
              <a:t>vẫn dựa trên từ khóa do người dùng nhập vào.</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en-US" sz="2200" dirty="0" err="1" smtClean="0"/>
              <a:t>thư</a:t>
            </a:r>
            <a:r>
              <a:rPr lang="en-US" sz="2200" dirty="0" smtClean="0"/>
              <a:t> </a:t>
            </a:r>
            <a:r>
              <a:rPr lang="en-US" sz="2200" dirty="0" err="1" smtClean="0"/>
              <a:t>viện</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a:t>
            </a:r>
          </a:p>
          <a:p>
            <a:pPr algn="just"/>
            <a:r>
              <a:rPr lang="vi-VN" sz="2200" dirty="0" smtClean="0"/>
              <a:t>Đề tài mong muốn xây dựng một giao diện hỏi đáp để tìm kiếm bài báo. Các</a:t>
            </a:r>
            <a:r>
              <a:rPr lang="en-US" sz="2200" dirty="0" smtClean="0"/>
              <a:t>h</a:t>
            </a:r>
            <a:r>
              <a:rPr lang="vi-VN" sz="2200" dirty="0" smtClean="0"/>
              <a:t> thức hỏi đáp có thể sẽ giúp tìm kiếm bài báo chính xác hơn</a:t>
            </a:r>
            <a:r>
              <a:rPr lang="en-US" sz="2200" dirty="0" smtClean="0"/>
              <a:t>, </a:t>
            </a:r>
            <a:r>
              <a:rPr lang="vi-VN" sz="2200" dirty="0" smtClean="0"/>
              <a:t>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khóa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[7]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000" dirty="0" smtClean="0"/>
              <a:t>Yes/No question</a:t>
            </a:r>
          </a:p>
          <a:p>
            <a:pPr lvl="1"/>
            <a:r>
              <a:rPr lang="vi-VN" sz="2000" dirty="0" smtClean="0"/>
              <a:t>Wh-word question (What, Which, Who</a:t>
            </a:r>
            <a:r>
              <a:rPr lang="en-US" sz="2000" dirty="0" smtClean="0"/>
              <a:t>, How many</a:t>
            </a:r>
            <a:r>
              <a:rPr lang="vi-VN" sz="2000" dirty="0" smtClean="0"/>
              <a:t>)</a:t>
            </a:r>
          </a:p>
          <a:p>
            <a:pPr lvl="1"/>
            <a:r>
              <a:rPr lang="vi-VN" sz="20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gồm</a:t>
            </a:r>
            <a:r>
              <a:rPr lang="en-US" sz="2200" dirty="0" smtClean="0"/>
              <a:t> </a:t>
            </a:r>
            <a:r>
              <a:rPr lang="en-US" sz="2200" dirty="0" err="1" smtClean="0"/>
              <a:t>hai</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chính</a:t>
            </a:r>
            <a:endParaRPr lang="en-US" sz="22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theo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nội</a:t>
            </a:r>
            <a:r>
              <a:rPr lang="en-US" sz="2000" dirty="0" smtClean="0"/>
              <a:t> dung </a:t>
            </a:r>
            <a:r>
              <a:rPr lang="en-US" sz="2000" dirty="0" err="1" smtClean="0"/>
              <a:t>hoặc</a:t>
            </a:r>
            <a:r>
              <a:rPr lang="en-US" sz="2000" dirty="0" smtClean="0"/>
              <a:t> </a:t>
            </a:r>
            <a:r>
              <a:rPr lang="en-US" sz="2000" dirty="0" err="1" smtClean="0"/>
              <a:t>thông</a:t>
            </a:r>
            <a:r>
              <a:rPr lang="en-US" sz="2000" dirty="0" smtClean="0"/>
              <a:t> tin </a:t>
            </a:r>
            <a:r>
              <a:rPr lang="en-US" sz="2000" dirty="0" err="1" smtClean="0"/>
              <a:t>chứa</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bằng</a:t>
            </a:r>
            <a:r>
              <a:rPr lang="en-US" sz="2000" dirty="0" smtClean="0"/>
              <a:t> </a:t>
            </a:r>
            <a:r>
              <a:rPr lang="en-US" sz="2000" dirty="0" err="1" smtClean="0"/>
              <a:t>câu</a:t>
            </a:r>
            <a:r>
              <a:rPr lang="en-US" sz="2000" dirty="0" smtClean="0"/>
              <a:t> </a:t>
            </a:r>
            <a:r>
              <a:rPr lang="en-US" sz="2000" dirty="0" err="1" smtClean="0"/>
              <a:t>hỏi</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tự</a:t>
            </a:r>
            <a:r>
              <a:rPr lang="en-US" sz="2000" dirty="0" smtClean="0"/>
              <a:t> </a:t>
            </a:r>
            <a:r>
              <a:rPr lang="en-US" sz="2000" dirty="0" err="1" smtClean="0"/>
              <a:t>nhiên</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Thông</a:t>
            </a:r>
            <a:r>
              <a:rPr lang="en-US" sz="2000" dirty="0" smtClean="0"/>
              <a:t> tin </a:t>
            </a:r>
            <a:r>
              <a:rPr lang="en-US" sz="2000" dirty="0" err="1" smtClean="0"/>
              <a:t>trả</a:t>
            </a:r>
            <a:r>
              <a:rPr lang="en-US" sz="2000" dirty="0" smtClean="0"/>
              <a:t> </a:t>
            </a:r>
            <a:r>
              <a:rPr lang="en-US" sz="2000" dirty="0" err="1" smtClean="0"/>
              <a:t>lời</a:t>
            </a:r>
            <a:r>
              <a:rPr lang="en-US" sz="2000" dirty="0" smtClean="0"/>
              <a:t> </a:t>
            </a:r>
            <a:r>
              <a:rPr lang="en-US" sz="2000" dirty="0" err="1" smtClean="0"/>
              <a:t>cho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tác</a:t>
            </a:r>
            <a:r>
              <a:rPr lang="en-US" sz="2000" dirty="0" smtClean="0"/>
              <a:t> </a:t>
            </a:r>
            <a:r>
              <a:rPr lang="en-US" sz="2000" dirty="0" err="1" smtClean="0"/>
              <a:t>giả</a:t>
            </a:r>
            <a:r>
              <a:rPr lang="en-US" sz="2000" dirty="0" smtClean="0"/>
              <a:t> …)</a:t>
            </a:r>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lgn="just"/>
            <a:r>
              <a:rPr lang="vi-VN" sz="1800" dirty="0" smtClean="0"/>
              <a:t>(Publication, be publish by, publisher)</a:t>
            </a:r>
            <a:endParaRPr lang="en-US" sz="1800" dirty="0" smtClean="0"/>
          </a:p>
          <a:p>
            <a:pPr lvl="2" algn="just"/>
            <a:r>
              <a:rPr lang="vi-VN" sz="1800" dirty="0" smtClean="0"/>
              <a:t>(Publication, be realese by, publisher)</a:t>
            </a:r>
            <a:endParaRPr lang="en-US" sz="1800" dirty="0" smtClean="0"/>
          </a:p>
          <a:p>
            <a:pPr lvl="2" algn="just"/>
            <a:r>
              <a:rPr lang="vi-VN" sz="1800" dirty="0" smtClean="0"/>
              <a:t>(Publication, from, publisher)</a:t>
            </a:r>
            <a:endParaRPr lang="en-US" sz="1800" dirty="0" smtClean="0"/>
          </a:p>
          <a:p>
            <a:pPr lvl="2" algn="just"/>
            <a:r>
              <a:rPr lang="vi-VN" sz="1800" dirty="0" smtClean="0"/>
              <a:t>(Publication, in, publisher) (Tham khảo phụ lục E</a:t>
            </a:r>
            <a:r>
              <a:rPr lang="en-US" sz="1800" dirty="0" smtClean="0"/>
              <a:t> </a:t>
            </a:r>
            <a:r>
              <a:rPr lang="en-US" sz="1800" dirty="0" err="1" smtClean="0"/>
              <a:t>khóa</a:t>
            </a:r>
            <a:r>
              <a:rPr lang="en-US" sz="1800" dirty="0" smtClean="0"/>
              <a:t> </a:t>
            </a:r>
            <a:r>
              <a:rPr lang="en-US" sz="1800" dirty="0" err="1" smtClean="0"/>
              <a:t>luận</a:t>
            </a:r>
            <a:r>
              <a:rPr lang="vi-VN" sz="1800" dirty="0" smtClean="0"/>
              <a:t>)</a:t>
            </a:r>
            <a:endParaRPr lang="en-US" sz="2200" dirty="0" smtClean="0"/>
          </a:p>
          <a:p>
            <a:pPr lvl="1" algn="just"/>
            <a:r>
              <a:rPr lang="en-US" sz="2200" dirty="0" err="1" smtClean="0"/>
              <a:t>Ngoài</a:t>
            </a:r>
            <a:r>
              <a:rPr lang="en-US" sz="2200" dirty="0" smtClean="0"/>
              <a:t> </a:t>
            </a:r>
            <a:r>
              <a:rPr lang="en-US" sz="2200" dirty="0" err="1" smtClean="0"/>
              <a:t>ra</a:t>
            </a:r>
            <a:r>
              <a:rPr lang="en-US" sz="2200" dirty="0" smtClean="0"/>
              <a:t>, </a:t>
            </a:r>
            <a:r>
              <a:rPr lang="en-US" sz="2200" dirty="0" err="1" smtClean="0"/>
              <a:t>tập</a:t>
            </a:r>
            <a:r>
              <a:rPr lang="en-US" sz="2200" dirty="0" smtClean="0"/>
              <a:t> tin </a:t>
            </a:r>
            <a:r>
              <a:rPr lang="en-US" sz="2200" dirty="0" err="1" smtClean="0"/>
              <a:t>còn</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thông</a:t>
            </a:r>
            <a:r>
              <a:rPr lang="en-US" sz="2200" dirty="0" smtClean="0"/>
              <a:t> tin </a:t>
            </a:r>
            <a:r>
              <a:rPr lang="en-US" sz="2200" dirty="0" err="1" smtClean="0"/>
              <a:t>kết</a:t>
            </a:r>
            <a:r>
              <a:rPr lang="en-US" sz="2200" dirty="0" smtClean="0"/>
              <a:t> </a:t>
            </a:r>
            <a:r>
              <a:rPr lang="en-US" sz="2200" dirty="0" err="1" smtClean="0"/>
              <a:t>bảng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điều</a:t>
            </a:r>
            <a:r>
              <a:rPr lang="en-US" sz="2200" dirty="0" smtClean="0"/>
              <a:t> </a:t>
            </a:r>
            <a:r>
              <a:rPr lang="en-US" sz="2200" dirty="0" err="1" smtClean="0"/>
              <a:t>này</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r>
              <a:rPr lang="en-US" sz="2200" dirty="0" smtClean="0"/>
              <a:t> </a:t>
            </a:r>
            <a:r>
              <a:rPr lang="en-US" sz="2200" dirty="0" err="1" smtClean="0"/>
              <a:t>tự</a:t>
            </a:r>
            <a:r>
              <a:rPr lang="en-US" sz="2200" dirty="0" smtClean="0"/>
              <a:t> </a:t>
            </a:r>
            <a:r>
              <a:rPr lang="en-US" sz="2200" dirty="0" err="1" smtClean="0"/>
              <a:t>động</a:t>
            </a:r>
            <a:r>
              <a:rPr lang="en-US" sz="2200" dirty="0" smtClean="0"/>
              <a:t>.</a:t>
            </a:r>
          </a:p>
          <a:p>
            <a:pPr lvl="1"/>
            <a:endParaRPr lang="en-US" sz="2200" dirty="0" smtClean="0"/>
          </a:p>
          <a:p>
            <a:pPr lvl="2">
              <a:buNone/>
            </a:pP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linds(horizontal)">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Rectangle 53"/>
          <p:cNvSpPr/>
          <p:nvPr/>
        </p:nvSpPr>
        <p:spPr>
          <a:xfrm>
            <a:off x="5105400" y="914400"/>
            <a:ext cx="4038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Which books were written by Philip K. Chan in 1999?</a:t>
            </a:r>
            <a:endParaRPr lang="en-US" sz="2000" dirty="0">
              <a:solidFill>
                <a:schemeClr val="bg1"/>
              </a:solidFill>
              <a:latin typeface="Times New Roman" pitchFamily="18" charset="0"/>
              <a:cs typeface="Times New Roman" pitchFamily="18" charset="0"/>
            </a:endParaRPr>
          </a:p>
        </p:txBody>
      </p:sp>
      <p:sp>
        <p:nvSpPr>
          <p:cNvPr id="55" name="Rectangle 54"/>
          <p:cNvSpPr/>
          <p:nvPr/>
        </p:nvSpPr>
        <p:spPr>
          <a:xfrm>
            <a:off x="1447800" y="914400"/>
            <a:ext cx="6019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smtClean="0">
              <a:solidFill>
                <a:schemeClr val="bg1"/>
              </a:solidFill>
              <a:latin typeface="Times New Roman" pitchFamily="18" charset="0"/>
              <a:cs typeface="Times New Roman" pitchFamily="18" charset="0"/>
            </a:endParaRPr>
          </a:p>
          <a:p>
            <a:r>
              <a:rPr lang="en-US" sz="2000" dirty="0" smtClean="0">
                <a:solidFill>
                  <a:srgbClr val="292929"/>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Which books were written by </a:t>
            </a:r>
            <a:r>
              <a:rPr lang="en-US" sz="2000" u="sng" dirty="0" smtClean="0">
                <a:solidFill>
                  <a:schemeClr val="bg1"/>
                </a:solidFill>
                <a:latin typeface="Times New Roman" pitchFamily="18" charset="0"/>
                <a:cs typeface="Times New Roman" pitchFamily="18" charset="0"/>
              </a:rPr>
              <a:t>Philip K. Chan</a:t>
            </a:r>
            <a:r>
              <a:rPr lang="en-US" sz="2000" dirty="0" smtClean="0">
                <a:solidFill>
                  <a:schemeClr val="bg1"/>
                </a:solidFill>
                <a:latin typeface="Times New Roman" pitchFamily="18" charset="0"/>
                <a:cs typeface="Times New Roman" pitchFamily="18" charset="0"/>
              </a:rPr>
              <a:t> in 1999</a:t>
            </a:r>
          </a:p>
          <a:p>
            <a:r>
              <a:rPr lang="en-US" sz="2000" dirty="0" smtClean="0">
                <a:solidFill>
                  <a:schemeClr val="bg1"/>
                </a:solidFill>
                <a:latin typeface="Times New Roman" pitchFamily="18" charset="0"/>
                <a:cs typeface="Times New Roman" pitchFamily="18" charset="0"/>
              </a:rPr>
              <a:t>    WDT  NNS  VBD  VBN  IN       NNP           IN  CD</a:t>
            </a:r>
          </a:p>
          <a:p>
            <a:pPr algn="ct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56" name="Rectangle 55"/>
          <p:cNvSpPr/>
          <p:nvPr/>
        </p:nvSpPr>
        <p:spPr>
          <a:xfrm>
            <a:off x="1295400" y="2819400"/>
            <a:ext cx="7467600" cy="2362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VBP/VBZ (1) + VBN (2) + VBG (3) </a:t>
            </a:r>
            <a:r>
              <a:rPr lang="en-US" sz="2000" dirty="0" smtClean="0">
                <a:solidFill>
                  <a:schemeClr val="bg1"/>
                </a:solidFill>
                <a:latin typeface="Times New Roman" pitchFamily="18" charset="0"/>
                <a:cs typeface="Times New Roman" pitchFamily="18" charset="0"/>
                <a:sym typeface="Wingdings"/>
              </a:rPr>
              <a:t></a:t>
            </a:r>
            <a:r>
              <a:rPr lang="en-US" sz="2000" dirty="0" smtClean="0">
                <a:solidFill>
                  <a:schemeClr val="bg1"/>
                </a:solidFill>
                <a:latin typeface="Times New Roman" pitchFamily="18" charset="0"/>
                <a:cs typeface="Times New Roman" pitchFamily="18" charset="0"/>
              </a:rPr>
              <a:t> VB(3)</a:t>
            </a:r>
          </a:p>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VBD(1) + VBN(2)  </a:t>
            </a:r>
            <a:r>
              <a:rPr lang="en-US" sz="2000" dirty="0" smtClean="0">
                <a:solidFill>
                  <a:schemeClr val="bg1"/>
                </a:solidFill>
                <a:latin typeface="Times New Roman" pitchFamily="18" charset="0"/>
                <a:cs typeface="Times New Roman" pitchFamily="18" charset="0"/>
                <a:sym typeface="Wingdings"/>
              </a:rPr>
              <a:t></a:t>
            </a:r>
            <a:r>
              <a:rPr lang="en-US" sz="2000" dirty="0" smtClean="0">
                <a:solidFill>
                  <a:schemeClr val="bg1"/>
                </a:solidFill>
                <a:latin typeface="Times New Roman" pitchFamily="18" charset="0"/>
                <a:cs typeface="Times New Roman" pitchFamily="18" charset="0"/>
              </a:rPr>
              <a:t> VB(1) + VB(2)</a:t>
            </a:r>
          </a:p>
          <a:p>
            <a:pPr algn="ctr"/>
            <a:r>
              <a:rPr lang="en-US" sz="2000" dirty="0" smtClean="0">
                <a:solidFill>
                  <a:schemeClr val="bg1"/>
                </a:solidFill>
                <a:latin typeface="Times New Roman" pitchFamily="18" charset="0"/>
                <a:cs typeface="Times New Roman" pitchFamily="18" charset="0"/>
              </a:rPr>
              <a:t>…</a:t>
            </a:r>
          </a:p>
          <a:p>
            <a:pPr algn="ctr"/>
            <a:r>
              <a:rPr lang="en-US" sz="2000" dirty="0" smtClean="0">
                <a:solidFill>
                  <a:schemeClr val="bg1"/>
                </a:solidFill>
                <a:latin typeface="Times New Roman" pitchFamily="18" charset="0"/>
                <a:cs typeface="Times New Roman" pitchFamily="18" charset="0"/>
              </a:rPr>
              <a:t>…</a:t>
            </a:r>
          </a:p>
          <a:p>
            <a:pPr algn="ctr"/>
            <a:endParaRPr lang="en-US" sz="2000" dirty="0" smtClean="0">
              <a:solidFill>
                <a:schemeClr val="bg1"/>
              </a:solidFill>
              <a:latin typeface="Times New Roman" pitchFamily="18" charset="0"/>
              <a:cs typeface="Times New Roman" pitchFamily="18" charset="0"/>
            </a:endParaRPr>
          </a:p>
          <a:p>
            <a:pPr algn="ctr"/>
            <a:endParaRPr lang="en-US" sz="2000" dirty="0">
              <a:solidFill>
                <a:schemeClr val="bg1"/>
              </a:solidFill>
              <a:latin typeface="Times New Roman" pitchFamily="18" charset="0"/>
              <a:cs typeface="Times New Roman" pitchFamily="18" charset="0"/>
            </a:endParaRPr>
          </a:p>
        </p:txBody>
      </p:sp>
      <p:sp>
        <p:nvSpPr>
          <p:cNvPr id="57" name="Rectangle 56"/>
          <p:cNvSpPr/>
          <p:nvPr/>
        </p:nvSpPr>
        <p:spPr>
          <a:xfrm>
            <a:off x="5029200" y="21336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smtClean="0">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were written</a:t>
            </a:r>
          </a:p>
          <a:p>
            <a:r>
              <a:rPr lang="en-US" sz="2000" dirty="0" smtClean="0">
                <a:solidFill>
                  <a:schemeClr val="bg1"/>
                </a:solidFill>
                <a:latin typeface="Times New Roman" pitchFamily="18" charset="0"/>
                <a:cs typeface="Times New Roman" pitchFamily="18" charset="0"/>
              </a:rPr>
              <a:t>    VBD  VBN</a:t>
            </a:r>
            <a:endParaRPr lang="en-US" sz="2000" dirty="0">
              <a:solidFill>
                <a:schemeClr val="bg1"/>
              </a:solidFill>
              <a:latin typeface="Times New Roman" pitchFamily="18" charset="0"/>
              <a:cs typeface="Times New Roman" pitchFamily="18" charset="0"/>
            </a:endParaRPr>
          </a:p>
        </p:txBody>
      </p:sp>
      <p:pic>
        <p:nvPicPr>
          <p:cNvPr id="4099" name="Picture 3" descr="D:\IT\UIT\HocKy4\CNPM\CNPM_N16_QuanLiNhaSach\SourceCode\QLNhaSach\QLNhaSach\Resources\Cancel.png"/>
          <p:cNvPicPr>
            <a:picLocks noChangeAspect="1" noChangeArrowheads="1"/>
          </p:cNvPicPr>
          <p:nvPr/>
        </p:nvPicPr>
        <p:blipFill>
          <a:blip r:embed="rId4" cstate="print"/>
          <a:srcRect/>
          <a:stretch>
            <a:fillRect/>
          </a:stretch>
        </p:blipFill>
        <p:spPr bwMode="auto">
          <a:xfrm>
            <a:off x="7620000" y="3200400"/>
            <a:ext cx="382587" cy="382587"/>
          </a:xfrm>
          <a:prstGeom prst="rect">
            <a:avLst/>
          </a:prstGeom>
          <a:noFill/>
        </p:spPr>
      </p:pic>
      <p:pic>
        <p:nvPicPr>
          <p:cNvPr id="4100" name="Picture 4" descr="D:\IT\UIT\HocKy4\CNPM\CNPM_N16_QuanLiNhaSach\SourceCode\QLNhaSach\QLNhaSach\Resources\OK.png"/>
          <p:cNvPicPr>
            <a:picLocks noChangeAspect="1" noChangeArrowheads="1"/>
          </p:cNvPicPr>
          <p:nvPr/>
        </p:nvPicPr>
        <p:blipFill>
          <a:blip r:embed="rId5" cstate="print"/>
          <a:srcRect/>
          <a:stretch>
            <a:fillRect/>
          </a:stretch>
        </p:blipFill>
        <p:spPr bwMode="auto">
          <a:xfrm>
            <a:off x="7620000" y="3810000"/>
            <a:ext cx="381000" cy="381000"/>
          </a:xfrm>
          <a:prstGeom prst="rect">
            <a:avLst/>
          </a:prstGeom>
          <a:noFill/>
        </p:spPr>
      </p:pic>
      <p:sp>
        <p:nvSpPr>
          <p:cNvPr id="59" name="Rectangle 58"/>
          <p:cNvSpPr/>
          <p:nvPr/>
        </p:nvSpPr>
        <p:spPr>
          <a:xfrm>
            <a:off x="3733800" y="4343400"/>
            <a:ext cx="2971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dirty="0" smtClean="0">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were written -&gt; be write</a:t>
            </a:r>
          </a:p>
          <a:p>
            <a:r>
              <a:rPr lang="en-US" sz="2000" dirty="0" smtClean="0">
                <a:solidFill>
                  <a:schemeClr val="bg1"/>
                </a:solidFill>
                <a:latin typeface="Times New Roman" pitchFamily="18" charset="0"/>
                <a:cs typeface="Times New Roman" pitchFamily="18" charset="0"/>
              </a:rPr>
              <a:t>    VBD  VBN      VB </a:t>
            </a:r>
            <a:r>
              <a:rPr lang="en-US" sz="2000" dirty="0" err="1" smtClean="0">
                <a:solidFill>
                  <a:schemeClr val="bg1"/>
                </a:solidFill>
                <a:latin typeface="Times New Roman" pitchFamily="18" charset="0"/>
                <a:cs typeface="Times New Roman" pitchFamily="18" charset="0"/>
              </a:rPr>
              <a:t>VB</a:t>
            </a:r>
            <a:endParaRPr lang="en-US" sz="2000" dirty="0">
              <a:solidFill>
                <a:schemeClr val="bg1"/>
              </a:solidFill>
              <a:latin typeface="Times New Roman" pitchFamily="18" charset="0"/>
              <a:cs typeface="Times New Roman" pitchFamily="18" charset="0"/>
            </a:endParaRPr>
          </a:p>
        </p:txBody>
      </p:sp>
      <p:sp>
        <p:nvSpPr>
          <p:cNvPr id="61" name="Rectangle 60"/>
          <p:cNvSpPr/>
          <p:nvPr/>
        </p:nvSpPr>
        <p:spPr>
          <a:xfrm>
            <a:off x="2438400" y="2819400"/>
            <a:ext cx="43434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	books </a:t>
            </a:r>
            <a:r>
              <a:rPr lang="en-US" sz="2000" dirty="0" smtClean="0">
                <a:solidFill>
                  <a:schemeClr val="bg1"/>
                </a:solidFill>
                <a:latin typeface="Times New Roman" pitchFamily="18" charset="0"/>
                <a:cs typeface="Times New Roman" pitchFamily="18" charset="0"/>
                <a:sym typeface="Wingdings" pitchFamily="2" charset="2"/>
              </a:rPr>
              <a:t> book</a:t>
            </a:r>
          </a:p>
          <a:p>
            <a:r>
              <a:rPr lang="en-US" sz="2000" dirty="0" smtClean="0">
                <a:solidFill>
                  <a:schemeClr val="bg1"/>
                </a:solidFill>
                <a:latin typeface="Times New Roman" pitchFamily="18" charset="0"/>
                <a:cs typeface="Times New Roman" pitchFamily="18" charset="0"/>
                <a:sym typeface="Wingdings" pitchFamily="2" charset="2"/>
              </a:rPr>
              <a:t>	NNS         NN</a:t>
            </a:r>
          </a:p>
          <a:p>
            <a:pPr algn="ctr"/>
            <a:endParaRPr lang="en-US" sz="2000" dirty="0">
              <a:solidFill>
                <a:schemeClr val="bg1"/>
              </a:solidFill>
              <a:latin typeface="Times New Roman" pitchFamily="18" charset="0"/>
              <a:cs typeface="Times New Roman" pitchFamily="18" charset="0"/>
            </a:endParaRPr>
          </a:p>
        </p:txBody>
      </p:sp>
      <p:sp>
        <p:nvSpPr>
          <p:cNvPr id="62" name="Rectangle 61"/>
          <p:cNvSpPr/>
          <p:nvPr/>
        </p:nvSpPr>
        <p:spPr>
          <a:xfrm>
            <a:off x="1371600" y="37338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63" name="Down Arrow 62"/>
          <p:cNvSpPr/>
          <p:nvPr/>
        </p:nvSpPr>
        <p:spPr>
          <a:xfrm>
            <a:off x="3505200" y="2819400"/>
            <a:ext cx="6858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par>
                                <p:cTn id="21" presetID="3" presetClass="entr" presetSubtype="1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blinds(horizontal)">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par>
                                <p:cTn id="49" presetID="3" presetClass="entr" presetSubtype="1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linds(horizontal)">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blinds(horizontal)">
                                      <p:cBhvr>
                                        <p:cTn id="56" dur="500"/>
                                        <p:tgtEl>
                                          <p:spTgt spid="3"/>
                                        </p:tgtEl>
                                      </p:cBhvr>
                                    </p:animEffect>
                                  </p:childTnLst>
                                </p:cTn>
                              </p:par>
                              <p:par>
                                <p:cTn id="57" presetID="3" presetClass="entr" presetSubtype="1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linds(horizontal)">
                                      <p:cBhvr>
                                        <p:cTn id="59" dur="500"/>
                                        <p:tgtEl>
                                          <p:spTgt spid="5"/>
                                        </p:tgtEl>
                                      </p:cBhvr>
                                    </p:animEffect>
                                  </p:childTnLst>
                                </p:cTn>
                              </p:par>
                              <p:par>
                                <p:cTn id="60" presetID="3" presetClass="entr" presetSubtype="1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par>
                                <p:cTn id="63" presetID="3" presetClass="entr" presetSubtype="1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linds(horizontal)">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2" nodeType="clickEffect">
                                  <p:stCondLst>
                                    <p:cond delay="0"/>
                                  </p:stCondLst>
                                  <p:childTnLst>
                                    <p:set>
                                      <p:cBhvr>
                                        <p:cTn id="69" dur="1" fill="hold">
                                          <p:stCondLst>
                                            <p:cond delay="0"/>
                                          </p:stCondLst>
                                        </p:cTn>
                                        <p:tgtEl>
                                          <p:spTgt spid="5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9" presetClass="emph" presetSubtype="0" nodeType="clickEffect">
                                  <p:stCondLst>
                                    <p:cond delay="0"/>
                                  </p:stCondLst>
                                  <p:childTnLst>
                                    <p:set>
                                      <p:cBhvr rctx="PPT">
                                        <p:cTn id="73" dur="indefinite"/>
                                        <p:tgtEl>
                                          <p:spTgt spid="12"/>
                                        </p:tgtEl>
                                        <p:attrNameLst>
                                          <p:attrName>style.opacity</p:attrName>
                                        </p:attrNameLst>
                                      </p:cBhvr>
                                      <p:to>
                                        <p:strVal val="0.5"/>
                                      </p:to>
                                    </p:set>
                                    <p:animEffect filter="image" prLst="opacity: 0.5">
                                      <p:cBhvr rctx="IE">
                                        <p:cTn id="74" dur="indefinite"/>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0" nodeType="clickEffect">
                                  <p:stCondLst>
                                    <p:cond delay="0"/>
                                  </p:stCondLst>
                                  <p:childTnLst>
                                    <p:animMotion origin="layout" path="M -6.66667E-6 4.81481E-6 C 0.01371 0.01713 0.0276 0.03449 -0.02084 0.04259 C -0.06928 0.05069 -0.23733 0.05717 -0.29028 0.04815 C -0.34324 0.03912 -0.33056 -0.00023 -0.3389 -0.01111 " pathEditMode="relative" ptsTypes="aaaA">
                                      <p:cBhvr>
                                        <p:cTn id="78" dur="2000" fill="hold"/>
                                        <p:tgtEl>
                                          <p:spTgt spid="5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stCondLst>
                                    <p:cond delay="0"/>
                                  </p:stCondLst>
                                  <p:childTnLst>
                                    <p:animEffect transition="out" filter="blinds(horizontal)">
                                      <p:cBhvr>
                                        <p:cTn id="82" dur="500"/>
                                        <p:tgtEl>
                                          <p:spTgt spid="54"/>
                                        </p:tgtEl>
                                      </p:cBhvr>
                                    </p:animEffect>
                                    <p:set>
                                      <p:cBhvr>
                                        <p:cTn id="83" dur="1" fill="hold">
                                          <p:stCondLst>
                                            <p:cond delay="499"/>
                                          </p:stCondLst>
                                        </p:cTn>
                                        <p:tgtEl>
                                          <p:spTgt spid="5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1" nodeType="clickEffect">
                                  <p:stCondLst>
                                    <p:cond delay="0"/>
                                  </p:stCondLst>
                                  <p:childTnLst>
                                    <p:set>
                                      <p:cBhvr>
                                        <p:cTn id="87" dur="1" fill="hold">
                                          <p:stCondLst>
                                            <p:cond delay="0"/>
                                          </p:stCondLst>
                                        </p:cTn>
                                        <p:tgtEl>
                                          <p:spTgt spid="5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0" nodeType="clickEffect">
                                  <p:stCondLst>
                                    <p:cond delay="0"/>
                                  </p:stCondLst>
                                  <p:childTnLst>
                                    <p:animMotion origin="layout" path="M 0 0 L 0.15833 0.08889 " pathEditMode="relative" ptsTypes="AA">
                                      <p:cBhvr>
                                        <p:cTn id="91" dur="2000" fill="hold"/>
                                        <p:tgtEl>
                                          <p:spTgt spid="55"/>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9" presetClass="emph" presetSubtype="0" nodeType="clickEffect">
                                  <p:stCondLst>
                                    <p:cond delay="0"/>
                                  </p:stCondLst>
                                  <p:childTnLst>
                                    <p:set>
                                      <p:cBhvr rctx="PPT">
                                        <p:cTn id="95" dur="indefinite"/>
                                        <p:tgtEl>
                                          <p:spTgt spid="18"/>
                                        </p:tgtEl>
                                        <p:attrNameLst>
                                          <p:attrName>style.opacity</p:attrName>
                                        </p:attrNameLst>
                                      </p:cBhvr>
                                      <p:to>
                                        <p:strVal val="0.5"/>
                                      </p:to>
                                    </p:set>
                                    <p:animEffect filter="image" prLst="opacity: 0.5">
                                      <p:cBhvr rctx="IE">
                                        <p:cTn id="96" dur="indefinite"/>
                                        <p:tgtEl>
                                          <p:spTgt spid="18"/>
                                        </p:tgtEl>
                                      </p:cBhvr>
                                    </p:animEffect>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2" nodeType="clickEffect">
                                  <p:stCondLst>
                                    <p:cond delay="0"/>
                                  </p:stCondLst>
                                  <p:childTnLst>
                                    <p:animMotion origin="layout" path="M 0.15833 0.08889 C 0.16128 0.09305 0.16441 0.09745 0.15694 0.10926 C 0.14947 0.12106 0.14652 0.15 0.11388 0.15926 C 0.08125 0.16852 -0.0125 0.16204 -0.03889 0.16481 " pathEditMode="relative" rAng="0" ptsTypes="aaaA">
                                      <p:cBhvr>
                                        <p:cTn id="100" dur="2000" fill="hold"/>
                                        <p:tgtEl>
                                          <p:spTgt spid="55"/>
                                        </p:tgtEl>
                                        <p:attrNameLst>
                                          <p:attrName>ppt_x</p:attrName>
                                          <p:attrName>ppt_y</p:attrName>
                                        </p:attrNameLst>
                                      </p:cBhvr>
                                      <p:rCtr x="-96" y="40"/>
                                    </p:animMotion>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6">
                                            <p:bg/>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xEl>
                                              <p:pRg st="0" end="0"/>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6">
                                            <p:txEl>
                                              <p:pRg st="1" end="1"/>
                                            </p:txEl>
                                          </p:spTgt>
                                        </p:tgtEl>
                                        <p:attrNameLst>
                                          <p:attrName>style.visibility</p:attrName>
                                        </p:attrNameLst>
                                      </p:cBhvr>
                                      <p:to>
                                        <p:strVal val="visible"/>
                                      </p:to>
                                    </p:set>
                                  </p:childTnLst>
                                </p:cTn>
                              </p:par>
                              <p:par>
                                <p:cTn id="113" presetID="1" presetClass="entr" presetSubtype="0" fill="hold" grpId="0" nodeType="withEffect">
                                  <p:stCondLst>
                                    <p:cond delay="0"/>
                                  </p:stCondLst>
                                  <p:iterate type="lt">
                                    <p:tmAbs val="0"/>
                                  </p:iterate>
                                  <p:childTnLst>
                                    <p:set>
                                      <p:cBhvr>
                                        <p:cTn id="114" dur="1" fill="hold">
                                          <p:stCondLst>
                                            <p:cond delay="0"/>
                                          </p:stCondLst>
                                        </p:cTn>
                                        <p:tgtEl>
                                          <p:spTgt spid="56">
                                            <p:txEl>
                                              <p:pRg st="2" end="2"/>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xEl>
                                              <p:pRg st="3" end="3"/>
                                            </p:txEl>
                                          </p:spTgt>
                                        </p:tgtEl>
                                        <p:attrNameLst>
                                          <p:attrName>style.visibility</p:attrName>
                                        </p:attrNameLst>
                                      </p:cBhvr>
                                      <p:to>
                                        <p:strVal val="visible"/>
                                      </p:to>
                                    </p:set>
                                  </p:childTnLst>
                                </p:cTn>
                              </p:par>
                              <p:par>
                                <p:cTn id="117" presetID="1" presetClass="entr" presetSubtype="0" fill="hold" grpId="0" nodeType="withEffect">
                                  <p:stCondLst>
                                    <p:cond delay="0"/>
                                  </p:stCondLst>
                                  <p:iterate type="lt">
                                    <p:tmAbs val="0"/>
                                  </p:iterate>
                                  <p:childTnLst>
                                    <p:set>
                                      <p:cBhvr>
                                        <p:cTn id="118" dur="1" fill="hold">
                                          <p:stCondLst>
                                            <p:cond delay="0"/>
                                          </p:stCondLst>
                                        </p:cTn>
                                        <p:tgtEl>
                                          <p:spTgt spid="56">
                                            <p:txEl>
                                              <p:pRg st="4" end="4"/>
                                            </p:tx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xEl>
                                              <p:pRg st="5" end="5"/>
                                            </p:tx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grpId="1" nodeType="clickEffect">
                                  <p:stCondLst>
                                    <p:cond delay="0"/>
                                  </p:stCondLst>
                                  <p:childTnLst>
                                    <p:animMotion origin="layout" path="M 3.33333E-6 -1.11111E-6 C -0.09306 0.05 -0.18594 0.10023 -0.27761 0.11945 C -0.36927 0.13889 -0.49983 0.1162 -0.55 0.11505 " pathEditMode="relative" rAng="0" ptsTypes="aaA">
                                      <p:cBhvr>
                                        <p:cTn id="126" dur="2000" fill="hold"/>
                                        <p:tgtEl>
                                          <p:spTgt spid="57"/>
                                        </p:tgtEl>
                                        <p:attrNameLst>
                                          <p:attrName>ppt_x</p:attrName>
                                          <p:attrName>ppt_y</p:attrName>
                                        </p:attrNameLst>
                                      </p:cBhvr>
                                      <p:rCtr x="-275" y="69"/>
                                    </p:animMotion>
                                  </p:childTnLst>
                                </p:cTn>
                              </p:par>
                            </p:childTnLst>
                          </p:cTn>
                        </p:par>
                      </p:childTnLst>
                    </p:cTn>
                  </p:par>
                  <p:par>
                    <p:cTn id="127" fill="hold">
                      <p:stCondLst>
                        <p:cond delay="indefinite"/>
                      </p:stCondLst>
                      <p:childTnLst>
                        <p:par>
                          <p:cTn id="128" fill="hold">
                            <p:stCondLst>
                              <p:cond delay="0"/>
                            </p:stCondLst>
                            <p:childTnLst>
                              <p:par>
                                <p:cTn id="129" presetID="26" presetClass="emph" presetSubtype="0" fill="hold" nodeType="clickEffect">
                                  <p:stCondLst>
                                    <p:cond delay="0"/>
                                  </p:stCondLst>
                                  <p:iterate type="lt">
                                    <p:tmPct val="0"/>
                                  </p:iterate>
                                  <p:childTnLst>
                                    <p:animEffect transition="out" filter="fade">
                                      <p:cBhvr>
                                        <p:cTn id="130" dur="500" tmFilter="0, 0; .2, .5; .8, .5; 1, 0"/>
                                        <p:tgtEl>
                                          <p:spTgt spid="56">
                                            <p:txEl>
                                              <p:pRg st="2" end="2"/>
                                            </p:txEl>
                                          </p:spTgt>
                                        </p:tgtEl>
                                      </p:cBhvr>
                                    </p:animEffect>
                                    <p:animScale>
                                      <p:cBhvr>
                                        <p:cTn id="131" dur="250" autoRev="1" fill="hold"/>
                                        <p:tgtEl>
                                          <p:spTgt spid="56">
                                            <p:txEl>
                                              <p:pRg st="2" end="2"/>
                                            </p:txEl>
                                          </p:spTgt>
                                        </p:tgtEl>
                                      </p:cBhvr>
                                      <p:by x="105000" y="105000"/>
                                    </p:animScale>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4099"/>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xit" presetSubtype="10" fill="hold" nodeType="clickEffect">
                                  <p:stCondLst>
                                    <p:cond delay="0"/>
                                  </p:stCondLst>
                                  <p:childTnLst>
                                    <p:animEffect transition="out" filter="blinds(horizontal)">
                                      <p:cBhvr>
                                        <p:cTn id="139" dur="500"/>
                                        <p:tgtEl>
                                          <p:spTgt spid="4099"/>
                                        </p:tgtEl>
                                      </p:cBhvr>
                                    </p:animEffect>
                                    <p:set>
                                      <p:cBhvr>
                                        <p:cTn id="140" dur="1" fill="hold">
                                          <p:stCondLst>
                                            <p:cond delay="499"/>
                                          </p:stCondLst>
                                        </p:cTn>
                                        <p:tgtEl>
                                          <p:spTgt spid="409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grpId="2" nodeType="clickEffect">
                                  <p:stCondLst>
                                    <p:cond delay="0"/>
                                  </p:stCondLst>
                                  <p:childTnLst>
                                    <p:animMotion origin="layout" path="M -0.55 0.11505 L -0.55 0.21667 " pathEditMode="relative" rAng="0" ptsTypes="AA">
                                      <p:cBhvr>
                                        <p:cTn id="144" dur="2000" fill="hold"/>
                                        <p:tgtEl>
                                          <p:spTgt spid="57"/>
                                        </p:tgtEl>
                                        <p:attrNameLst>
                                          <p:attrName>ppt_x</p:attrName>
                                          <p:attrName>ppt_y</p:attrName>
                                        </p:attrNameLst>
                                      </p:cBhvr>
                                      <p:rCtr x="0" y="51"/>
                                    </p:animMotion>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iterate type="lt">
                                    <p:tmPct val="0"/>
                                  </p:iterate>
                                  <p:childTnLst>
                                    <p:animEffect transition="out" filter="fade">
                                      <p:cBhvr>
                                        <p:cTn id="148" dur="500" tmFilter="0, 0; .2, .5; .8, .5; 1, 0"/>
                                        <p:tgtEl>
                                          <p:spTgt spid="56">
                                            <p:txEl>
                                              <p:pRg st="4" end="4"/>
                                            </p:txEl>
                                          </p:spTgt>
                                        </p:tgtEl>
                                      </p:cBhvr>
                                    </p:animEffect>
                                    <p:animScale>
                                      <p:cBhvr>
                                        <p:cTn id="149" dur="250" autoRev="1" fill="hold"/>
                                        <p:tgtEl>
                                          <p:spTgt spid="56">
                                            <p:txEl>
                                              <p:pRg st="4" end="4"/>
                                            </p:txEl>
                                          </p:spTgt>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4100"/>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59"/>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6" presetClass="exit" presetSubtype="26" fill="hold" grpId="3" nodeType="clickEffect">
                                  <p:stCondLst>
                                    <p:cond delay="0"/>
                                  </p:stCondLst>
                                  <p:childTnLst>
                                    <p:animEffect transition="out" filter="barn(inHorizontal)">
                                      <p:cBhvr>
                                        <p:cTn id="161" dur="500"/>
                                        <p:tgtEl>
                                          <p:spTgt spid="57"/>
                                        </p:tgtEl>
                                      </p:cBhvr>
                                    </p:animEffect>
                                    <p:set>
                                      <p:cBhvr>
                                        <p:cTn id="162" dur="1" fill="hold">
                                          <p:stCondLst>
                                            <p:cond delay="499"/>
                                          </p:stCondLst>
                                        </p:cTn>
                                        <p:tgtEl>
                                          <p:spTgt spid="57"/>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5" presetClass="entr" presetSubtype="10" fill="hold" grpId="1" nodeType="clickEffect">
                                  <p:stCondLst>
                                    <p:cond delay="0"/>
                                  </p:stCondLst>
                                  <p:childTnLst>
                                    <p:set>
                                      <p:cBhvr>
                                        <p:cTn id="166" dur="1" fill="hold">
                                          <p:stCondLst>
                                            <p:cond delay="0"/>
                                          </p:stCondLst>
                                        </p:cTn>
                                        <p:tgtEl>
                                          <p:spTgt spid="59"/>
                                        </p:tgtEl>
                                        <p:attrNameLst>
                                          <p:attrName>style.visibility</p:attrName>
                                        </p:attrNameLst>
                                      </p:cBhvr>
                                      <p:to>
                                        <p:strVal val="visible"/>
                                      </p:to>
                                    </p:set>
                                    <p:animEffect transition="in" filter="checkerboard(across)">
                                      <p:cBhvr>
                                        <p:cTn id="167" dur="500"/>
                                        <p:tgtEl>
                                          <p:spTgt spid="59"/>
                                        </p:tgtEl>
                                      </p:cBhvr>
                                    </p:animEffect>
                                  </p:childTnLst>
                                </p:cTn>
                              </p:par>
                              <p:par>
                                <p:cTn id="168" presetID="3" presetClass="exit" presetSubtype="10" fill="hold" grpId="2" nodeType="withEffect">
                                  <p:stCondLst>
                                    <p:cond delay="0"/>
                                  </p:stCondLst>
                                  <p:childTnLst>
                                    <p:animEffect transition="out" filter="blinds(horizontal)">
                                      <p:cBhvr>
                                        <p:cTn id="169" dur="500"/>
                                        <p:tgtEl>
                                          <p:spTgt spid="59"/>
                                        </p:tgtEl>
                                      </p:cBhvr>
                                    </p:animEffect>
                                    <p:set>
                                      <p:cBhvr>
                                        <p:cTn id="170" dur="1" fill="hold">
                                          <p:stCondLst>
                                            <p:cond delay="499"/>
                                          </p:stCondLst>
                                        </p:cTn>
                                        <p:tgtEl>
                                          <p:spTgt spid="59"/>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1" nodeType="clickEffect">
                                  <p:stCondLst>
                                    <p:cond delay="0"/>
                                  </p:stCondLst>
                                  <p:childTnLst>
                                    <p:animEffect transition="out" filter="blinds(horizontal)">
                                      <p:cBhvr>
                                        <p:cTn id="174" dur="500"/>
                                        <p:tgtEl>
                                          <p:spTgt spid="56">
                                            <p:txEl>
                                              <p:pRg st="0" end="0"/>
                                            </p:txEl>
                                          </p:spTgt>
                                        </p:tgtEl>
                                      </p:cBhvr>
                                    </p:animEffect>
                                    <p:set>
                                      <p:cBhvr>
                                        <p:cTn id="175" dur="1" fill="hold">
                                          <p:stCondLst>
                                            <p:cond delay="499"/>
                                          </p:stCondLst>
                                        </p:cTn>
                                        <p:tgtEl>
                                          <p:spTgt spid="56">
                                            <p:txEl>
                                              <p:pRg st="0" end="0"/>
                                            </p:txEl>
                                          </p:spTgt>
                                        </p:tgtEl>
                                        <p:attrNameLst>
                                          <p:attrName>style.visibility</p:attrName>
                                        </p:attrNameLst>
                                      </p:cBhvr>
                                      <p:to>
                                        <p:strVal val="hidden"/>
                                      </p:to>
                                    </p:set>
                                  </p:childTnLst>
                                </p:cTn>
                              </p:par>
                              <p:par>
                                <p:cTn id="176" presetID="3" presetClass="exit" presetSubtype="10" fill="hold" grpId="1" nodeType="withEffect">
                                  <p:stCondLst>
                                    <p:cond delay="0"/>
                                  </p:stCondLst>
                                  <p:childTnLst>
                                    <p:animEffect transition="out" filter="blinds(horizontal)">
                                      <p:cBhvr>
                                        <p:cTn id="177" dur="500"/>
                                        <p:tgtEl>
                                          <p:spTgt spid="56">
                                            <p:txEl>
                                              <p:pRg st="1" end="1"/>
                                            </p:txEl>
                                          </p:spTgt>
                                        </p:tgtEl>
                                      </p:cBhvr>
                                    </p:animEffect>
                                    <p:set>
                                      <p:cBhvr>
                                        <p:cTn id="178" dur="1" fill="hold">
                                          <p:stCondLst>
                                            <p:cond delay="499"/>
                                          </p:stCondLst>
                                        </p:cTn>
                                        <p:tgtEl>
                                          <p:spTgt spid="56">
                                            <p:txEl>
                                              <p:pRg st="1" end="1"/>
                                            </p:txEl>
                                          </p:spTgt>
                                        </p:tgtEl>
                                        <p:attrNameLst>
                                          <p:attrName>style.visibility</p:attrName>
                                        </p:attrNameLst>
                                      </p:cBhvr>
                                      <p:to>
                                        <p:strVal val="hidden"/>
                                      </p:to>
                                    </p:set>
                                  </p:childTnLst>
                                </p:cTn>
                              </p:par>
                              <p:par>
                                <p:cTn id="179" presetID="3" presetClass="exit" presetSubtype="10" fill="hold" grpId="1" nodeType="withEffect">
                                  <p:stCondLst>
                                    <p:cond delay="0"/>
                                  </p:stCondLst>
                                  <p:iterate type="lt">
                                    <p:tmPct val="0"/>
                                  </p:iterate>
                                  <p:childTnLst>
                                    <p:animEffect transition="out" filter="blinds(horizontal)">
                                      <p:cBhvr>
                                        <p:cTn id="180" dur="500"/>
                                        <p:tgtEl>
                                          <p:spTgt spid="56">
                                            <p:txEl>
                                              <p:pRg st="2" end="2"/>
                                            </p:txEl>
                                          </p:spTgt>
                                        </p:tgtEl>
                                      </p:cBhvr>
                                    </p:animEffect>
                                    <p:set>
                                      <p:cBhvr>
                                        <p:cTn id="181" dur="1" fill="hold">
                                          <p:stCondLst>
                                            <p:cond delay="499"/>
                                          </p:stCondLst>
                                        </p:cTn>
                                        <p:tgtEl>
                                          <p:spTgt spid="56">
                                            <p:txEl>
                                              <p:pRg st="2" end="2"/>
                                            </p:txEl>
                                          </p:spTgt>
                                        </p:tgtEl>
                                        <p:attrNameLst>
                                          <p:attrName>style.visibility</p:attrName>
                                        </p:attrNameLst>
                                      </p:cBhvr>
                                      <p:to>
                                        <p:strVal val="hidden"/>
                                      </p:to>
                                    </p:set>
                                  </p:childTnLst>
                                </p:cTn>
                              </p:par>
                              <p:par>
                                <p:cTn id="182" presetID="3" presetClass="exit" presetSubtype="10" fill="hold" grpId="1" nodeType="withEffect">
                                  <p:stCondLst>
                                    <p:cond delay="0"/>
                                  </p:stCondLst>
                                  <p:childTnLst>
                                    <p:animEffect transition="out" filter="blinds(horizontal)">
                                      <p:cBhvr>
                                        <p:cTn id="183" dur="500"/>
                                        <p:tgtEl>
                                          <p:spTgt spid="56">
                                            <p:txEl>
                                              <p:pRg st="3" end="3"/>
                                            </p:txEl>
                                          </p:spTgt>
                                        </p:tgtEl>
                                      </p:cBhvr>
                                    </p:animEffect>
                                    <p:set>
                                      <p:cBhvr>
                                        <p:cTn id="184" dur="1" fill="hold">
                                          <p:stCondLst>
                                            <p:cond delay="499"/>
                                          </p:stCondLst>
                                        </p:cTn>
                                        <p:tgtEl>
                                          <p:spTgt spid="56">
                                            <p:txEl>
                                              <p:pRg st="3" end="3"/>
                                            </p:txEl>
                                          </p:spTgt>
                                        </p:tgtEl>
                                        <p:attrNameLst>
                                          <p:attrName>style.visibility</p:attrName>
                                        </p:attrNameLst>
                                      </p:cBhvr>
                                      <p:to>
                                        <p:strVal val="hidden"/>
                                      </p:to>
                                    </p:set>
                                  </p:childTnLst>
                                </p:cTn>
                              </p:par>
                              <p:par>
                                <p:cTn id="185" presetID="3" presetClass="exit" presetSubtype="10" fill="hold" grpId="1" nodeType="withEffect">
                                  <p:stCondLst>
                                    <p:cond delay="0"/>
                                  </p:stCondLst>
                                  <p:iterate type="lt">
                                    <p:tmPct val="0"/>
                                  </p:iterate>
                                  <p:childTnLst>
                                    <p:animEffect transition="out" filter="blinds(horizontal)">
                                      <p:cBhvr>
                                        <p:cTn id="186" dur="500"/>
                                        <p:tgtEl>
                                          <p:spTgt spid="56">
                                            <p:txEl>
                                              <p:pRg st="4" end="4"/>
                                            </p:txEl>
                                          </p:spTgt>
                                        </p:tgtEl>
                                      </p:cBhvr>
                                    </p:animEffect>
                                    <p:set>
                                      <p:cBhvr>
                                        <p:cTn id="187" dur="1" fill="hold">
                                          <p:stCondLst>
                                            <p:cond delay="499"/>
                                          </p:stCondLst>
                                        </p:cTn>
                                        <p:tgtEl>
                                          <p:spTgt spid="56">
                                            <p:txEl>
                                              <p:pRg st="4" end="4"/>
                                            </p:txEl>
                                          </p:spTgt>
                                        </p:tgtEl>
                                        <p:attrNameLst>
                                          <p:attrName>style.visibility</p:attrName>
                                        </p:attrNameLst>
                                      </p:cBhvr>
                                      <p:to>
                                        <p:strVal val="hidden"/>
                                      </p:to>
                                    </p:set>
                                  </p:childTnLst>
                                </p:cTn>
                              </p:par>
                              <p:par>
                                <p:cTn id="188" presetID="3" presetClass="exit" presetSubtype="10" fill="hold" grpId="1" nodeType="withEffect">
                                  <p:stCondLst>
                                    <p:cond delay="0"/>
                                  </p:stCondLst>
                                  <p:childTnLst>
                                    <p:animEffect transition="out" filter="blinds(horizontal)">
                                      <p:cBhvr>
                                        <p:cTn id="189" dur="500"/>
                                        <p:tgtEl>
                                          <p:spTgt spid="56">
                                            <p:txEl>
                                              <p:pRg st="5" end="5"/>
                                            </p:txEl>
                                          </p:spTgt>
                                        </p:tgtEl>
                                      </p:cBhvr>
                                    </p:animEffect>
                                    <p:set>
                                      <p:cBhvr>
                                        <p:cTn id="190" dur="1" fill="hold">
                                          <p:stCondLst>
                                            <p:cond delay="499"/>
                                          </p:stCondLst>
                                        </p:cTn>
                                        <p:tgtEl>
                                          <p:spTgt spid="56">
                                            <p:txEl>
                                              <p:pRg st="5" end="5"/>
                                            </p:txEl>
                                          </p:spTgt>
                                        </p:tgtEl>
                                        <p:attrNameLst>
                                          <p:attrName>style.visibility</p:attrName>
                                        </p:attrNameLst>
                                      </p:cBhvr>
                                      <p:to>
                                        <p:strVal val="hidden"/>
                                      </p:to>
                                    </p:set>
                                  </p:childTnLst>
                                </p:cTn>
                              </p:par>
                              <p:par>
                                <p:cTn id="191" presetID="3" presetClass="exit" presetSubtype="10" fill="hold" grpId="1" nodeType="withEffect">
                                  <p:stCondLst>
                                    <p:cond delay="0"/>
                                  </p:stCondLst>
                                  <p:childTnLst>
                                    <p:animEffect transition="out" filter="blinds(horizontal)">
                                      <p:cBhvr>
                                        <p:cTn id="192" dur="500"/>
                                        <p:tgtEl>
                                          <p:spTgt spid="56">
                                            <p:txEl>
                                              <p:pRg st="6" end="6"/>
                                            </p:txEl>
                                          </p:spTgt>
                                        </p:tgtEl>
                                      </p:cBhvr>
                                    </p:animEffect>
                                    <p:set>
                                      <p:cBhvr>
                                        <p:cTn id="193" dur="1" fill="hold">
                                          <p:stCondLst>
                                            <p:cond delay="499"/>
                                          </p:stCondLst>
                                        </p:cTn>
                                        <p:tgtEl>
                                          <p:spTgt spid="56">
                                            <p:txEl>
                                              <p:pRg st="6" end="6"/>
                                            </p:txEl>
                                          </p:spTgt>
                                        </p:tgtEl>
                                        <p:attrNameLst>
                                          <p:attrName>style.visibility</p:attrName>
                                        </p:attrNameLst>
                                      </p:cBhvr>
                                      <p:to>
                                        <p:strVal val="hidden"/>
                                      </p:to>
                                    </p:set>
                                  </p:childTnLst>
                                </p:cTn>
                              </p:par>
                              <p:par>
                                <p:cTn id="194" presetID="3" presetClass="exit" presetSubtype="10" fill="hold" grpId="1" nodeType="withEffect">
                                  <p:stCondLst>
                                    <p:cond delay="0"/>
                                  </p:stCondLst>
                                  <p:childTnLst>
                                    <p:animEffect transition="out" filter="blinds(horizontal)">
                                      <p:cBhvr>
                                        <p:cTn id="195" dur="500"/>
                                        <p:tgtEl>
                                          <p:spTgt spid="56">
                                            <p:bg/>
                                          </p:spTgt>
                                        </p:tgtEl>
                                      </p:cBhvr>
                                    </p:animEffect>
                                    <p:set>
                                      <p:cBhvr>
                                        <p:cTn id="196" dur="1" fill="hold">
                                          <p:stCondLst>
                                            <p:cond delay="499"/>
                                          </p:stCondLst>
                                        </p:cTn>
                                        <p:tgtEl>
                                          <p:spTgt spid="56">
                                            <p:bg/>
                                          </p:spTgt>
                                        </p:tgtEl>
                                        <p:attrNameLst>
                                          <p:attrName>style.visibility</p:attrName>
                                        </p:attrNameLst>
                                      </p:cBhvr>
                                      <p:to>
                                        <p:strVal val="hidden"/>
                                      </p:to>
                                    </p:set>
                                  </p:childTnLst>
                                </p:cTn>
                              </p:par>
                              <p:par>
                                <p:cTn id="197" presetID="3" presetClass="exit" presetSubtype="10" fill="hold" nodeType="withEffect">
                                  <p:stCondLst>
                                    <p:cond delay="0"/>
                                  </p:stCondLst>
                                  <p:childTnLst>
                                    <p:animEffect transition="out" filter="blinds(horizontal)">
                                      <p:cBhvr>
                                        <p:cTn id="198" dur="500"/>
                                        <p:tgtEl>
                                          <p:spTgt spid="4100"/>
                                        </p:tgtEl>
                                      </p:cBhvr>
                                    </p:animEffect>
                                    <p:set>
                                      <p:cBhvr>
                                        <p:cTn id="199" dur="1" fill="hold">
                                          <p:stCondLst>
                                            <p:cond delay="499"/>
                                          </p:stCondLst>
                                        </p:cTn>
                                        <p:tgtEl>
                                          <p:spTgt spid="4100"/>
                                        </p:tgtEl>
                                        <p:attrNameLst>
                                          <p:attrName>style.visibility</p:attrName>
                                        </p:attrNameLst>
                                      </p:cBhvr>
                                      <p:to>
                                        <p:strVal val="hidden"/>
                                      </p:to>
                                    </p:set>
                                  </p:childTnLst>
                                </p:cTn>
                              </p:par>
                              <p:par>
                                <p:cTn id="200" presetID="3" presetClass="exit" presetSubtype="10" fill="hold" grpId="3" nodeType="withEffect">
                                  <p:stCondLst>
                                    <p:cond delay="0"/>
                                  </p:stCondLst>
                                  <p:childTnLst>
                                    <p:animEffect transition="out" filter="blinds(horizontal)">
                                      <p:cBhvr>
                                        <p:cTn id="201" dur="500"/>
                                        <p:tgtEl>
                                          <p:spTgt spid="59"/>
                                        </p:tgtEl>
                                      </p:cBhvr>
                                    </p:animEffect>
                                    <p:set>
                                      <p:cBhvr>
                                        <p:cTn id="202" dur="1" fill="hold">
                                          <p:stCondLst>
                                            <p:cond delay="499"/>
                                          </p:stCondLst>
                                        </p:cTn>
                                        <p:tgtEl>
                                          <p:spTgt spid="5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61"/>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3" presetClass="exit" presetSubtype="10" fill="hold" grpId="1" nodeType="clickEffect">
                                  <p:stCondLst>
                                    <p:cond delay="0"/>
                                  </p:stCondLst>
                                  <p:childTnLst>
                                    <p:animEffect transition="out" filter="blinds(horizontal)">
                                      <p:cBhvr>
                                        <p:cTn id="210" dur="500"/>
                                        <p:tgtEl>
                                          <p:spTgt spid="61"/>
                                        </p:tgtEl>
                                      </p:cBhvr>
                                    </p:animEffect>
                                    <p:set>
                                      <p:cBhvr>
                                        <p:cTn id="211" dur="1" fill="hold">
                                          <p:stCondLst>
                                            <p:cond delay="499"/>
                                          </p:stCondLst>
                                        </p:cTn>
                                        <p:tgtEl>
                                          <p:spTgt spid="61"/>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2" presetClass="entr" presetSubtype="4" fill="hold" grpId="0" nodeType="clickEffect">
                                  <p:stCondLst>
                                    <p:cond delay="0"/>
                                  </p:stCondLst>
                                  <p:childTnLst>
                                    <p:set>
                                      <p:cBhvr>
                                        <p:cTn id="215" dur="1" fill="hold">
                                          <p:stCondLst>
                                            <p:cond delay="0"/>
                                          </p:stCondLst>
                                        </p:cTn>
                                        <p:tgtEl>
                                          <p:spTgt spid="63"/>
                                        </p:tgtEl>
                                        <p:attrNameLst>
                                          <p:attrName>style.visibility</p:attrName>
                                        </p:attrNameLst>
                                      </p:cBhvr>
                                      <p:to>
                                        <p:strVal val="visible"/>
                                      </p:to>
                                    </p:set>
                                    <p:animEffect transition="in" filter="slide(fromBottom)">
                                      <p:cBhvr>
                                        <p:cTn id="216" dur="500"/>
                                        <p:tgtEl>
                                          <p:spTgt spid="63"/>
                                        </p:tgtEl>
                                      </p:cBhvr>
                                    </p:animEffect>
                                  </p:childTnLst>
                                </p:cTn>
                              </p:par>
                              <p:par>
                                <p:cTn id="217" presetID="12" presetClass="entr" presetSubtype="4" fill="hold" grpId="0" nodeType="withEffect">
                                  <p:stCondLst>
                                    <p:cond delay="0"/>
                                  </p:stCondLst>
                                  <p:childTnLst>
                                    <p:set>
                                      <p:cBhvr>
                                        <p:cTn id="218" dur="1" fill="hold">
                                          <p:stCondLst>
                                            <p:cond delay="0"/>
                                          </p:stCondLst>
                                        </p:cTn>
                                        <p:tgtEl>
                                          <p:spTgt spid="62"/>
                                        </p:tgtEl>
                                        <p:attrNameLst>
                                          <p:attrName>style.visibility</p:attrName>
                                        </p:attrNameLst>
                                      </p:cBhvr>
                                      <p:to>
                                        <p:strVal val="visible"/>
                                      </p:to>
                                    </p:set>
                                    <p:animEffect transition="in" filter="slide(fromBottom)">
                                      <p:cBhvr>
                                        <p:cTn id="219" dur="500"/>
                                        <p:tgtEl>
                                          <p:spTgt spid="62"/>
                                        </p:tgtEl>
                                      </p:cBhvr>
                                    </p:animEffect>
                                  </p:childTnLst>
                                </p:cTn>
                              </p:par>
                              <p:par>
                                <p:cTn id="220" presetID="3" presetClass="exit" presetSubtype="10" fill="hold" grpId="2" nodeType="withEffect">
                                  <p:stCondLst>
                                    <p:cond delay="0"/>
                                  </p:stCondLst>
                                  <p:childTnLst>
                                    <p:animEffect transition="out" filter="blinds(horizontal)">
                                      <p:cBhvr>
                                        <p:cTn id="221" dur="500"/>
                                        <p:tgtEl>
                                          <p:spTgt spid="61"/>
                                        </p:tgtEl>
                                      </p:cBhvr>
                                    </p:animEffect>
                                    <p:set>
                                      <p:cBhvr>
                                        <p:cTn id="222" dur="1" fill="hold">
                                          <p:stCondLst>
                                            <p:cond delay="499"/>
                                          </p:stCondLst>
                                        </p:cTn>
                                        <p:tgtEl>
                                          <p:spTgt spid="61"/>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3" presetClass="exit" presetSubtype="10" fill="hold" grpId="3" nodeType="clickEffect">
                                  <p:stCondLst>
                                    <p:cond delay="0"/>
                                  </p:stCondLst>
                                  <p:childTnLst>
                                    <p:animEffect transition="out" filter="blinds(horizontal)">
                                      <p:cBhvr>
                                        <p:cTn id="226" dur="500"/>
                                        <p:tgtEl>
                                          <p:spTgt spid="55"/>
                                        </p:tgtEl>
                                      </p:cBhvr>
                                    </p:animEffect>
                                    <p:set>
                                      <p:cBhvr>
                                        <p:cTn id="227" dur="1" fill="hold">
                                          <p:stCondLst>
                                            <p:cond delay="499"/>
                                          </p:stCondLst>
                                        </p:cTn>
                                        <p:tgtEl>
                                          <p:spTgt spid="55"/>
                                        </p:tgtEl>
                                        <p:attrNameLst>
                                          <p:attrName>style.visibility</p:attrName>
                                        </p:attrNameLst>
                                      </p:cBhvr>
                                      <p:to>
                                        <p:strVal val="hidden"/>
                                      </p:to>
                                    </p:set>
                                  </p:childTnLst>
                                </p:cTn>
                              </p:par>
                              <p:par>
                                <p:cTn id="228" presetID="3" presetClass="exit" presetSubtype="10" fill="hold" grpId="1" nodeType="withEffect">
                                  <p:stCondLst>
                                    <p:cond delay="0"/>
                                  </p:stCondLst>
                                  <p:childTnLst>
                                    <p:animEffect transition="out" filter="blinds(horizontal)">
                                      <p:cBhvr>
                                        <p:cTn id="229" dur="500"/>
                                        <p:tgtEl>
                                          <p:spTgt spid="62"/>
                                        </p:tgtEl>
                                      </p:cBhvr>
                                    </p:animEffect>
                                    <p:set>
                                      <p:cBhvr>
                                        <p:cTn id="230" dur="1" fill="hold">
                                          <p:stCondLst>
                                            <p:cond delay="499"/>
                                          </p:stCondLst>
                                        </p:cTn>
                                        <p:tgtEl>
                                          <p:spTgt spid="62"/>
                                        </p:tgtEl>
                                        <p:attrNameLst>
                                          <p:attrName>style.visibility</p:attrName>
                                        </p:attrNameLst>
                                      </p:cBhvr>
                                      <p:to>
                                        <p:strVal val="hidden"/>
                                      </p:to>
                                    </p:set>
                                  </p:childTnLst>
                                </p:cTn>
                              </p:par>
                              <p:par>
                                <p:cTn id="231" presetID="3" presetClass="exit" presetSubtype="10" fill="hold" grpId="2" nodeType="withEffect">
                                  <p:stCondLst>
                                    <p:cond delay="0"/>
                                  </p:stCondLst>
                                  <p:childTnLst>
                                    <p:animEffect transition="out" filter="blinds(horizontal)">
                                      <p:cBhvr>
                                        <p:cTn id="232" dur="500"/>
                                        <p:tgtEl>
                                          <p:spTgt spid="56">
                                            <p:txEl>
                                              <p:pRg st="0" end="0"/>
                                            </p:txEl>
                                          </p:spTgt>
                                        </p:tgtEl>
                                      </p:cBhvr>
                                    </p:animEffect>
                                    <p:set>
                                      <p:cBhvr>
                                        <p:cTn id="233" dur="1" fill="hold">
                                          <p:stCondLst>
                                            <p:cond delay="499"/>
                                          </p:stCondLst>
                                        </p:cTn>
                                        <p:tgtEl>
                                          <p:spTgt spid="56">
                                            <p:txEl>
                                              <p:pRg st="0" end="0"/>
                                            </p:txEl>
                                          </p:spTgt>
                                        </p:tgtEl>
                                        <p:attrNameLst>
                                          <p:attrName>style.visibility</p:attrName>
                                        </p:attrNameLst>
                                      </p:cBhvr>
                                      <p:to>
                                        <p:strVal val="hidden"/>
                                      </p:to>
                                    </p:set>
                                  </p:childTnLst>
                                </p:cTn>
                              </p:par>
                              <p:par>
                                <p:cTn id="234" presetID="3" presetClass="exit" presetSubtype="10" fill="hold" grpId="2" nodeType="withEffect">
                                  <p:stCondLst>
                                    <p:cond delay="0"/>
                                  </p:stCondLst>
                                  <p:childTnLst>
                                    <p:animEffect transition="out" filter="blinds(horizontal)">
                                      <p:cBhvr>
                                        <p:cTn id="235" dur="500"/>
                                        <p:tgtEl>
                                          <p:spTgt spid="56">
                                            <p:txEl>
                                              <p:pRg st="1" end="1"/>
                                            </p:txEl>
                                          </p:spTgt>
                                        </p:tgtEl>
                                      </p:cBhvr>
                                    </p:animEffect>
                                    <p:set>
                                      <p:cBhvr>
                                        <p:cTn id="236" dur="1" fill="hold">
                                          <p:stCondLst>
                                            <p:cond delay="499"/>
                                          </p:stCondLst>
                                        </p:cTn>
                                        <p:tgtEl>
                                          <p:spTgt spid="56">
                                            <p:txEl>
                                              <p:pRg st="1" end="1"/>
                                            </p:txEl>
                                          </p:spTgt>
                                        </p:tgtEl>
                                        <p:attrNameLst>
                                          <p:attrName>style.visibility</p:attrName>
                                        </p:attrNameLst>
                                      </p:cBhvr>
                                      <p:to>
                                        <p:strVal val="hidden"/>
                                      </p:to>
                                    </p:set>
                                  </p:childTnLst>
                                </p:cTn>
                              </p:par>
                              <p:par>
                                <p:cTn id="237" presetID="3" presetClass="exit" presetSubtype="10" fill="hold" grpId="2" nodeType="withEffect">
                                  <p:stCondLst>
                                    <p:cond delay="0"/>
                                  </p:stCondLst>
                                  <p:iterate type="lt">
                                    <p:tmPct val="0"/>
                                  </p:iterate>
                                  <p:childTnLst>
                                    <p:animEffect transition="out" filter="blinds(horizontal)">
                                      <p:cBhvr>
                                        <p:cTn id="238" dur="500"/>
                                        <p:tgtEl>
                                          <p:spTgt spid="56">
                                            <p:txEl>
                                              <p:pRg st="2" end="2"/>
                                            </p:txEl>
                                          </p:spTgt>
                                        </p:tgtEl>
                                      </p:cBhvr>
                                    </p:animEffect>
                                    <p:set>
                                      <p:cBhvr>
                                        <p:cTn id="239" dur="1" fill="hold">
                                          <p:stCondLst>
                                            <p:cond delay="499"/>
                                          </p:stCondLst>
                                        </p:cTn>
                                        <p:tgtEl>
                                          <p:spTgt spid="56">
                                            <p:txEl>
                                              <p:pRg st="2" end="2"/>
                                            </p:txEl>
                                          </p:spTgt>
                                        </p:tgtEl>
                                        <p:attrNameLst>
                                          <p:attrName>style.visibility</p:attrName>
                                        </p:attrNameLst>
                                      </p:cBhvr>
                                      <p:to>
                                        <p:strVal val="hidden"/>
                                      </p:to>
                                    </p:set>
                                  </p:childTnLst>
                                </p:cTn>
                              </p:par>
                              <p:par>
                                <p:cTn id="240" presetID="3" presetClass="exit" presetSubtype="10" fill="hold" grpId="2" nodeType="withEffect">
                                  <p:stCondLst>
                                    <p:cond delay="0"/>
                                  </p:stCondLst>
                                  <p:childTnLst>
                                    <p:animEffect transition="out" filter="blinds(horizontal)">
                                      <p:cBhvr>
                                        <p:cTn id="241" dur="500"/>
                                        <p:tgtEl>
                                          <p:spTgt spid="56">
                                            <p:txEl>
                                              <p:pRg st="3" end="3"/>
                                            </p:txEl>
                                          </p:spTgt>
                                        </p:tgtEl>
                                      </p:cBhvr>
                                    </p:animEffect>
                                    <p:set>
                                      <p:cBhvr>
                                        <p:cTn id="242" dur="1" fill="hold">
                                          <p:stCondLst>
                                            <p:cond delay="499"/>
                                          </p:stCondLst>
                                        </p:cTn>
                                        <p:tgtEl>
                                          <p:spTgt spid="56">
                                            <p:txEl>
                                              <p:pRg st="3" end="3"/>
                                            </p:txEl>
                                          </p:spTgt>
                                        </p:tgtEl>
                                        <p:attrNameLst>
                                          <p:attrName>style.visibility</p:attrName>
                                        </p:attrNameLst>
                                      </p:cBhvr>
                                      <p:to>
                                        <p:strVal val="hidden"/>
                                      </p:to>
                                    </p:set>
                                  </p:childTnLst>
                                </p:cTn>
                              </p:par>
                              <p:par>
                                <p:cTn id="243" presetID="3" presetClass="exit" presetSubtype="10" fill="hold" grpId="2" nodeType="withEffect">
                                  <p:stCondLst>
                                    <p:cond delay="0"/>
                                  </p:stCondLst>
                                  <p:iterate type="lt">
                                    <p:tmPct val="0"/>
                                  </p:iterate>
                                  <p:childTnLst>
                                    <p:animEffect transition="out" filter="blinds(horizontal)">
                                      <p:cBhvr>
                                        <p:cTn id="244" dur="500"/>
                                        <p:tgtEl>
                                          <p:spTgt spid="56">
                                            <p:txEl>
                                              <p:pRg st="4" end="4"/>
                                            </p:txEl>
                                          </p:spTgt>
                                        </p:tgtEl>
                                      </p:cBhvr>
                                    </p:animEffect>
                                    <p:set>
                                      <p:cBhvr>
                                        <p:cTn id="245" dur="1" fill="hold">
                                          <p:stCondLst>
                                            <p:cond delay="499"/>
                                          </p:stCondLst>
                                        </p:cTn>
                                        <p:tgtEl>
                                          <p:spTgt spid="56">
                                            <p:txEl>
                                              <p:pRg st="4" end="4"/>
                                            </p:txEl>
                                          </p:spTgt>
                                        </p:tgtEl>
                                        <p:attrNameLst>
                                          <p:attrName>style.visibility</p:attrName>
                                        </p:attrNameLst>
                                      </p:cBhvr>
                                      <p:to>
                                        <p:strVal val="hidden"/>
                                      </p:to>
                                    </p:set>
                                  </p:childTnLst>
                                </p:cTn>
                              </p:par>
                              <p:par>
                                <p:cTn id="246" presetID="3" presetClass="exit" presetSubtype="10" fill="hold" grpId="2" nodeType="withEffect">
                                  <p:stCondLst>
                                    <p:cond delay="0"/>
                                  </p:stCondLst>
                                  <p:childTnLst>
                                    <p:animEffect transition="out" filter="blinds(horizontal)">
                                      <p:cBhvr>
                                        <p:cTn id="247" dur="500"/>
                                        <p:tgtEl>
                                          <p:spTgt spid="56">
                                            <p:txEl>
                                              <p:pRg st="5" end="5"/>
                                            </p:txEl>
                                          </p:spTgt>
                                        </p:tgtEl>
                                      </p:cBhvr>
                                    </p:animEffect>
                                    <p:set>
                                      <p:cBhvr>
                                        <p:cTn id="248" dur="1" fill="hold">
                                          <p:stCondLst>
                                            <p:cond delay="499"/>
                                          </p:stCondLst>
                                        </p:cTn>
                                        <p:tgtEl>
                                          <p:spTgt spid="56">
                                            <p:txEl>
                                              <p:pRg st="5" end="5"/>
                                            </p:txEl>
                                          </p:spTgt>
                                        </p:tgtEl>
                                        <p:attrNameLst>
                                          <p:attrName>style.visibility</p:attrName>
                                        </p:attrNameLst>
                                      </p:cBhvr>
                                      <p:to>
                                        <p:strVal val="hidden"/>
                                      </p:to>
                                    </p:set>
                                  </p:childTnLst>
                                </p:cTn>
                              </p:par>
                              <p:par>
                                <p:cTn id="249" presetID="3" presetClass="exit" presetSubtype="10" fill="hold" grpId="2" nodeType="withEffect">
                                  <p:stCondLst>
                                    <p:cond delay="0"/>
                                  </p:stCondLst>
                                  <p:childTnLst>
                                    <p:animEffect transition="out" filter="blinds(horizontal)">
                                      <p:cBhvr>
                                        <p:cTn id="250" dur="500"/>
                                        <p:tgtEl>
                                          <p:spTgt spid="56">
                                            <p:txEl>
                                              <p:pRg st="6" end="6"/>
                                            </p:txEl>
                                          </p:spTgt>
                                        </p:tgtEl>
                                      </p:cBhvr>
                                    </p:animEffect>
                                    <p:set>
                                      <p:cBhvr>
                                        <p:cTn id="251" dur="1" fill="hold">
                                          <p:stCondLst>
                                            <p:cond delay="499"/>
                                          </p:stCondLst>
                                        </p:cTn>
                                        <p:tgtEl>
                                          <p:spTgt spid="56">
                                            <p:txEl>
                                              <p:pRg st="6" end="6"/>
                                            </p:txEl>
                                          </p:spTgt>
                                        </p:tgtEl>
                                        <p:attrNameLst>
                                          <p:attrName>style.visibility</p:attrName>
                                        </p:attrNameLst>
                                      </p:cBhvr>
                                      <p:to>
                                        <p:strVal val="hidden"/>
                                      </p:to>
                                    </p:set>
                                  </p:childTnLst>
                                </p:cTn>
                              </p:par>
                              <p:par>
                                <p:cTn id="252" presetID="3" presetClass="exit" presetSubtype="10" fill="hold" grpId="2" nodeType="withEffect">
                                  <p:stCondLst>
                                    <p:cond delay="0"/>
                                  </p:stCondLst>
                                  <p:childTnLst>
                                    <p:animEffect transition="out" filter="blinds(horizontal)">
                                      <p:cBhvr>
                                        <p:cTn id="253" dur="500"/>
                                        <p:tgtEl>
                                          <p:spTgt spid="56">
                                            <p:bg/>
                                          </p:spTgt>
                                        </p:tgtEl>
                                      </p:cBhvr>
                                    </p:animEffect>
                                    <p:set>
                                      <p:cBhvr>
                                        <p:cTn id="254" dur="1" fill="hold">
                                          <p:stCondLst>
                                            <p:cond delay="499"/>
                                          </p:stCondLst>
                                        </p:cTn>
                                        <p:tgtEl>
                                          <p:spTgt spid="56">
                                            <p:bg/>
                                          </p:spTgt>
                                        </p:tgtEl>
                                        <p:attrNameLst>
                                          <p:attrName>style.visibility</p:attrName>
                                        </p:attrNameLst>
                                      </p:cBhvr>
                                      <p:to>
                                        <p:strVal val="hidden"/>
                                      </p:to>
                                    </p:set>
                                  </p:childTnLst>
                                </p:cTn>
                              </p:par>
                              <p:par>
                                <p:cTn id="255" presetID="3" presetClass="exit" presetSubtype="10" fill="hold" grpId="1" nodeType="withEffect">
                                  <p:stCondLst>
                                    <p:cond delay="0"/>
                                  </p:stCondLst>
                                  <p:childTnLst>
                                    <p:animEffect transition="out" filter="blinds(horizontal)">
                                      <p:cBhvr>
                                        <p:cTn id="256" dur="500"/>
                                        <p:tgtEl>
                                          <p:spTgt spid="63"/>
                                        </p:tgtEl>
                                      </p:cBhvr>
                                    </p:animEffect>
                                    <p:set>
                                      <p:cBhvr>
                                        <p:cTn id="257"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54" grpId="0" animBg="1"/>
      <p:bldP spid="54" grpId="1" animBg="1"/>
      <p:bldP spid="54" grpId="2" animBg="1"/>
      <p:bldP spid="55" grpId="0" animBg="1"/>
      <p:bldP spid="55" grpId="1" animBg="1"/>
      <p:bldP spid="55" grpId="2" animBg="1"/>
      <p:bldP spid="55" grpId="3" animBg="1"/>
      <p:bldP spid="56" grpId="0" build="allAtOnce" animBg="1"/>
      <p:bldP spid="56" grpId="1" build="allAtOnce" animBg="1"/>
      <p:bldP spid="56" grpId="2" build="allAtOnce" animBg="1"/>
      <p:bldP spid="57" grpId="0" animBg="1"/>
      <p:bldP spid="57" grpId="1" animBg="1"/>
      <p:bldP spid="57" grpId="2" animBg="1"/>
      <p:bldP spid="57" grpId="3" animBg="1"/>
      <p:bldP spid="59" grpId="0" animBg="1"/>
      <p:bldP spid="59" grpId="1" animBg="1"/>
      <p:bldP spid="59" grpId="2" animBg="1"/>
      <p:bldP spid="59" grpId="3" animBg="1"/>
      <p:bldP spid="61" grpId="0" animBg="1"/>
      <p:bldP spid="61" grpId="1" animBg="1"/>
      <p:bldP spid="61" grpId="2" animBg="1"/>
      <p:bldP spid="62" grpId="0" animBg="1"/>
      <p:bldP spid="62" grpId="1" animBg="1"/>
      <p:bldP spid="63" grpId="0" animBg="1"/>
      <p:bldP spid="6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48" name="Rectangle 47"/>
          <p:cNvSpPr/>
          <p:nvPr/>
        </p:nvSpPr>
        <p:spPr>
          <a:xfrm>
            <a:off x="2057400" y="12954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57" name="Rectangle 56"/>
          <p:cNvSpPr/>
          <p:nvPr/>
        </p:nvSpPr>
        <p:spPr>
          <a:xfrm>
            <a:off x="6019800" y="2895600"/>
            <a:ext cx="184731" cy="369332"/>
          </a:xfrm>
          <a:prstGeom prst="rect">
            <a:avLst/>
          </a:prstGeom>
        </p:spPr>
        <p:txBody>
          <a:bodyPr wrap="none">
            <a:spAutoFit/>
          </a:bodyPr>
          <a:lstStyle/>
          <a:p>
            <a:endParaRPr lang="en-US" dirty="0"/>
          </a:p>
        </p:txBody>
      </p:sp>
      <p:sp>
        <p:nvSpPr>
          <p:cNvPr id="58" name="TextBox 57"/>
          <p:cNvSpPr txBox="1"/>
          <p:nvPr/>
        </p:nvSpPr>
        <p:spPr>
          <a:xfrm>
            <a:off x="0" y="838200"/>
            <a:ext cx="9144000" cy="61379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4" name="Rectangle 53"/>
          <p:cNvSpPr/>
          <p:nvPr/>
        </p:nvSpPr>
        <p:spPr>
          <a:xfrm>
            <a:off x="685800" y="1371600"/>
            <a:ext cx="52578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by</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NN   VB   </a:t>
            </a:r>
            <a:r>
              <a:rPr lang="en-US" dirty="0" err="1" smtClean="0">
                <a:solidFill>
                  <a:srgbClr val="FF0000"/>
                </a:solidFill>
                <a:latin typeface="Times New Roman" pitchFamily="18" charset="0"/>
                <a:cs typeface="Times New Roman" pitchFamily="18" charset="0"/>
              </a:rPr>
              <a:t>VB</a:t>
            </a:r>
            <a:r>
              <a:rPr lang="en-US" dirty="0" smtClean="0">
                <a:solidFill>
                  <a:srgbClr val="FF0000"/>
                </a:solidFill>
                <a:latin typeface="Times New Roman" pitchFamily="18" charset="0"/>
                <a:cs typeface="Times New Roman" pitchFamily="18" charset="0"/>
              </a:rPr>
              <a:t>   IN        NNP            </a:t>
            </a:r>
            <a:r>
              <a:rPr lang="en-US" dirty="0" smtClean="0">
                <a:solidFill>
                  <a:schemeClr val="bg1"/>
                </a:solidFill>
                <a:latin typeface="Times New Roman" pitchFamily="18" charset="0"/>
                <a:cs typeface="Times New Roman" pitchFamily="18" charset="0"/>
              </a:rPr>
              <a:t>IN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55" name="Rounded Rectangle 54"/>
          <p:cNvSpPr/>
          <p:nvPr/>
        </p:nvSpPr>
        <p:spPr>
          <a:xfrm>
            <a:off x="0" y="2667000"/>
            <a:ext cx="8610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r>
              <a:rPr lang="vi-VN" sz="1600" dirty="0" smtClean="0">
                <a:solidFill>
                  <a:schemeClr val="bg1"/>
                </a:solidFill>
                <a:latin typeface="Times New Roman" pitchFamily="18" charset="0"/>
                <a:cs typeface="Times New Roman" pitchFamily="18" charset="0"/>
              </a:rPr>
              <a:t>(WP|WDT|NNP|</a:t>
            </a:r>
            <a:r>
              <a:rPr lang="vi-VN" sz="1600" b="1" i="1" dirty="0" smtClean="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 (NN|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a:t>
            </a:r>
            <a:r>
              <a:rPr lang="vi-VN" sz="1600" dirty="0" smtClean="0">
                <a:solidFill>
                  <a:schemeClr val="bg1"/>
                </a:solidFill>
                <a:latin typeface="Times New Roman" pitchFamily="18" charset="0"/>
                <a:cs typeface="Times New Roman" pitchFamily="18" charset="0"/>
              </a:rPr>
              <a:t>5-NA</a:t>
            </a:r>
            <a:endParaRPr lang="en-US" sz="1600" dirty="0" smtClean="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 </a:t>
            </a:r>
            <a:r>
              <a:rPr lang="vi-VN" sz="1600" dirty="0">
                <a:solidFill>
                  <a:schemeClr val="bg1"/>
                </a:solidFill>
                <a:latin typeface="Times New Roman" pitchFamily="18" charset="0"/>
                <a:cs typeface="Times New Roman" pitchFamily="18" charset="0"/>
              </a:rPr>
              <a:t>--&gt; (WP|WDT|NNP|</a:t>
            </a:r>
            <a:r>
              <a:rPr lang="vi-VN" sz="1600" b="1" i="1" dirty="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|CD)-5 --&gt;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endParaRPr lang="en-US" sz="1600" b="1" dirty="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(NNP|</a:t>
            </a:r>
            <a:r>
              <a:rPr lang="en-US" sz="1600" dirty="0" smtClean="0">
                <a:solidFill>
                  <a:schemeClr val="bg1"/>
                </a:solidFill>
                <a:latin typeface="Times New Roman" pitchFamily="18" charset="0"/>
                <a:cs typeface="Times New Roman" pitchFamily="18" charset="0"/>
              </a:rPr>
              <a:t> </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 (NN|NNP|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a:t>
            </a:r>
            <a:endParaRPr lang="en-US" sz="1600" dirty="0" smtClean="0">
              <a:solidFill>
                <a:schemeClr val="bg1"/>
              </a:solidFill>
              <a:latin typeface="Times New Roman" pitchFamily="18" charset="0"/>
              <a:cs typeface="Times New Roman" pitchFamily="18" charset="0"/>
            </a:endParaRPr>
          </a:p>
          <a:p>
            <a:pPr marL="228600" indent="-228600">
              <a:buFont typeface="Wingdings" pitchFamily="2" charset="2"/>
              <a:buChar char="à"/>
            </a:pPr>
            <a:r>
              <a:rPr lang="vi-VN" sz="1600" dirty="0" smtClean="0">
                <a:solidFill>
                  <a:schemeClr val="bg1"/>
                </a:solidFill>
                <a:latin typeface="Times New Roman" pitchFamily="18" charset="0"/>
                <a:cs typeface="Times New Roman" pitchFamily="18" charset="0"/>
              </a:rPr>
              <a:t>(NNP|</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algn="ctr"/>
            <a:endParaRPr lang="en-US" sz="1600" b="1" dirty="0" smtClean="0">
              <a:solidFill>
                <a:schemeClr val="bg1"/>
              </a:solidFill>
              <a:latin typeface="Times New Roman" pitchFamily="18" charset="0"/>
              <a:cs typeface="Times New Roman" pitchFamily="18" charset="0"/>
            </a:endParaRPr>
          </a:p>
          <a:p>
            <a:pPr algn="ctr"/>
            <a:endParaRPr lang="en-US" sz="1600" b="1" dirty="0" smtClean="0">
              <a:solidFill>
                <a:schemeClr val="bg1"/>
              </a:solidFill>
              <a:latin typeface="Times New Roman" pitchFamily="18" charset="0"/>
              <a:cs typeface="Times New Roman" pitchFamily="18" charset="0"/>
            </a:endParaRPr>
          </a:p>
          <a:p>
            <a:pPr algn="ctr"/>
            <a:endParaRPr lang="en-US" sz="1600" dirty="0">
              <a:solidFill>
                <a:schemeClr val="bg1"/>
              </a:solidFill>
              <a:latin typeface="Times New Roman" pitchFamily="18" charset="0"/>
              <a:cs typeface="Times New Roman" pitchFamily="18" charset="0"/>
            </a:endParaRPr>
          </a:p>
        </p:txBody>
      </p:sp>
      <p:sp>
        <p:nvSpPr>
          <p:cNvPr id="56" name="Bent Arrow 55"/>
          <p:cNvSpPr/>
          <p:nvPr/>
        </p:nvSpPr>
        <p:spPr>
          <a:xfrm rot="5400000">
            <a:off x="6019799" y="1752601"/>
            <a:ext cx="838201" cy="99060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59" name="TextBox 58"/>
          <p:cNvSpPr txBox="1"/>
          <p:nvPr/>
        </p:nvSpPr>
        <p:spPr>
          <a:xfrm>
            <a:off x="5638800" y="29718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NN VB </a:t>
            </a:r>
            <a:r>
              <a:rPr lang="en-US" sz="1600" dirty="0" err="1" smtClean="0">
                <a:solidFill>
                  <a:srgbClr val="FF0000"/>
                </a:solidFill>
                <a:latin typeface="Times New Roman" pitchFamily="18" charset="0"/>
                <a:cs typeface="Times New Roman" pitchFamily="18" charset="0"/>
              </a:rPr>
              <a:t>VB</a:t>
            </a:r>
            <a:r>
              <a:rPr lang="en-US" sz="1600" dirty="0" smtClean="0">
                <a:solidFill>
                  <a:srgbClr val="FF0000"/>
                </a:solidFill>
                <a:latin typeface="Times New Roman" pitchFamily="18" charset="0"/>
                <a:cs typeface="Times New Roman" pitchFamily="18" charset="0"/>
              </a:rPr>
              <a:t> IN NNP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60"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048000"/>
            <a:ext cx="381000" cy="381000"/>
          </a:xfrm>
          <a:prstGeom prst="rect">
            <a:avLst/>
          </a:prstGeom>
          <a:noFill/>
        </p:spPr>
      </p:pic>
      <p:sp>
        <p:nvSpPr>
          <p:cNvPr id="61" name="Down Arrow 60"/>
          <p:cNvSpPr/>
          <p:nvPr/>
        </p:nvSpPr>
        <p:spPr>
          <a:xfrm>
            <a:off x="1143000" y="4800600"/>
            <a:ext cx="533400" cy="533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62" name="Rectangle 61"/>
          <p:cNvSpPr/>
          <p:nvPr/>
        </p:nvSpPr>
        <p:spPr>
          <a:xfrm>
            <a:off x="0" y="5410200"/>
            <a:ext cx="36576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    IN   CD</a:t>
            </a:r>
          </a:p>
          <a:p>
            <a:r>
              <a:rPr lang="en-US" dirty="0" smtClean="0">
                <a:solidFill>
                  <a:srgbClr val="FF0000"/>
                </a:solidFill>
                <a:latin typeface="Times New Roman" pitchFamily="18" charset="0"/>
                <a:cs typeface="Times New Roman" pitchFamily="18" charset="0"/>
              </a:rPr>
              <a:t>&lt;book, be write by, Philip K. Chan&gt;</a:t>
            </a:r>
          </a:p>
          <a:p>
            <a:pPr algn="ctr"/>
            <a:endParaRPr lang="en-US" dirty="0">
              <a:latin typeface="Times New Roman" pitchFamily="18" charset="0"/>
              <a:cs typeface="Times New Roman" pitchFamily="18" charset="0"/>
            </a:endParaRPr>
          </a:p>
        </p:txBody>
      </p:sp>
      <p:sp>
        <p:nvSpPr>
          <p:cNvPr id="63" name="Rectangle 62"/>
          <p:cNvSpPr/>
          <p:nvPr/>
        </p:nvSpPr>
        <p:spPr>
          <a:xfrm>
            <a:off x="5410200" y="3352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
        <p:nvSpPr>
          <p:cNvPr id="65" name="Rectangle 64"/>
          <p:cNvSpPr/>
          <p:nvPr/>
        </p:nvSpPr>
        <p:spPr>
          <a:xfrm>
            <a:off x="1676400" y="3581400"/>
            <a:ext cx="52578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64" name="Rectangle 63"/>
          <p:cNvSpPr/>
          <p:nvPr/>
        </p:nvSpPr>
        <p:spPr>
          <a:xfrm>
            <a:off x="1676400" y="3581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6" name="Rectangle 65"/>
          <p:cNvSpPr/>
          <p:nvPr/>
        </p:nvSpPr>
        <p:spPr>
          <a:xfrm>
            <a:off x="24384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7" name="Rectangle 66"/>
          <p:cNvSpPr/>
          <p:nvPr/>
        </p:nvSpPr>
        <p:spPr>
          <a:xfrm>
            <a:off x="2971800" y="3581400"/>
            <a:ext cx="6096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be</a:t>
            </a:r>
          </a:p>
          <a:p>
            <a:r>
              <a:rPr lang="en-US" dirty="0" smtClean="0">
                <a:solidFill>
                  <a:srgbClr val="FF0000"/>
                </a:solidFill>
                <a:latin typeface="Times New Roman" pitchFamily="18" charset="0"/>
                <a:cs typeface="Times New Roman" pitchFamily="18" charset="0"/>
              </a:rPr>
              <a:t>VB</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8" name="Rectangle 67"/>
          <p:cNvSpPr/>
          <p:nvPr/>
        </p:nvSpPr>
        <p:spPr>
          <a:xfrm>
            <a:off x="34290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VB</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9" name="Rectangle 68"/>
          <p:cNvSpPr/>
          <p:nvPr/>
        </p:nvSpPr>
        <p:spPr>
          <a:xfrm>
            <a:off x="40386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by</a:t>
            </a:r>
          </a:p>
          <a:p>
            <a:r>
              <a:rPr lang="en-US" dirty="0" smtClean="0">
                <a:solidFill>
                  <a:srgbClr val="FF0000"/>
                </a:solidFill>
                <a:latin typeface="Times New Roman" pitchFamily="18" charset="0"/>
                <a:cs typeface="Times New Roman" pitchFamily="18" charset="0"/>
              </a:rPr>
              <a:t>IN</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0" name="Rectangle 69"/>
          <p:cNvSpPr/>
          <p:nvPr/>
        </p:nvSpPr>
        <p:spPr>
          <a:xfrm>
            <a:off x="4343400" y="3581400"/>
            <a:ext cx="1600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p>
          <a:p>
            <a:r>
              <a:rPr lang="en-US" dirty="0" smtClean="0">
                <a:solidFill>
                  <a:srgbClr val="FF0000"/>
                </a:solidFill>
                <a:latin typeface="Times New Roman" pitchFamily="18" charset="0"/>
                <a:cs typeface="Times New Roman" pitchFamily="18" charset="0"/>
              </a:rPr>
              <a:t>       NNP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1" name="Rectangle 70"/>
          <p:cNvSpPr/>
          <p:nvPr/>
        </p:nvSpPr>
        <p:spPr>
          <a:xfrm>
            <a:off x="5791200" y="3581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2" name="Rectangle 71"/>
          <p:cNvSpPr/>
          <p:nvPr/>
        </p:nvSpPr>
        <p:spPr>
          <a:xfrm>
            <a:off x="61722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3" name="Rectangle 72"/>
          <p:cNvSpPr/>
          <p:nvPr/>
        </p:nvSpPr>
        <p:spPr>
          <a:xfrm>
            <a:off x="2895600" y="2438400"/>
            <a:ext cx="26670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74" name="Rectangle 73"/>
          <p:cNvSpPr/>
          <p:nvPr/>
        </p:nvSpPr>
        <p:spPr>
          <a:xfrm>
            <a:off x="2971800" y="2438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5" name="Rectangle 74"/>
          <p:cNvSpPr/>
          <p:nvPr/>
        </p:nvSpPr>
        <p:spPr>
          <a:xfrm>
            <a:off x="36576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0" name="Rectangle 79"/>
          <p:cNvSpPr/>
          <p:nvPr/>
        </p:nvSpPr>
        <p:spPr>
          <a:xfrm>
            <a:off x="4343400" y="2438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1" name="Rectangle 80"/>
          <p:cNvSpPr/>
          <p:nvPr/>
        </p:nvSpPr>
        <p:spPr>
          <a:xfrm>
            <a:off x="46482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1990</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2" name="TextBox 81"/>
          <p:cNvSpPr txBox="1"/>
          <p:nvPr/>
        </p:nvSpPr>
        <p:spPr>
          <a:xfrm>
            <a:off x="5638800" y="31242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chemeClr val="bg1">
                    <a:lumMod val="60000"/>
                    <a:lumOff val="40000"/>
                  </a:schemeClr>
                </a:solidFill>
                <a:latin typeface="Times New Roman" pitchFamily="18" charset="0"/>
                <a:cs typeface="Times New Roman" pitchFamily="18" charset="0"/>
              </a:rPr>
              <a:t>NN</a:t>
            </a:r>
            <a:r>
              <a:rPr lang="en-US" sz="1600" dirty="0" smtClean="0">
                <a:solidFill>
                  <a:srgbClr val="FF0000"/>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83"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8610600" y="3048000"/>
            <a:ext cx="382587" cy="382587"/>
          </a:xfrm>
          <a:prstGeom prst="rect">
            <a:avLst/>
          </a:prstGeom>
          <a:noFill/>
        </p:spPr>
      </p:pic>
      <p:pic>
        <p:nvPicPr>
          <p:cNvPr id="84"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886200"/>
            <a:ext cx="381000" cy="381000"/>
          </a:xfrm>
          <a:prstGeom prst="rect">
            <a:avLst/>
          </a:prstGeom>
          <a:noFill/>
        </p:spPr>
      </p:pic>
      <p:sp>
        <p:nvSpPr>
          <p:cNvPr id="85" name="Bent-Up Arrow 84"/>
          <p:cNvSpPr/>
          <p:nvPr/>
        </p:nvSpPr>
        <p:spPr>
          <a:xfrm>
            <a:off x="3657600" y="4800600"/>
            <a:ext cx="1219200" cy="1524000"/>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6" name="Down Arrow 85"/>
          <p:cNvSpPr/>
          <p:nvPr/>
        </p:nvSpPr>
        <p:spPr>
          <a:xfrm>
            <a:off x="6781800" y="4648200"/>
            <a:ext cx="685800" cy="838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7" name="Rectangle 86"/>
          <p:cNvSpPr/>
          <p:nvPr/>
        </p:nvSpPr>
        <p:spPr>
          <a:xfrm>
            <a:off x="5257800" y="54864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a:t>
            </a:r>
          </a:p>
          <a:p>
            <a:r>
              <a:rPr lang="en-US" dirty="0" smtClean="0">
                <a:solidFill>
                  <a:srgbClr val="0070C0"/>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a:t>
            </a:r>
          </a:p>
          <a:p>
            <a:r>
              <a:rPr lang="en-US" dirty="0" smtClean="0">
                <a:solidFill>
                  <a:srgbClr val="FF0000"/>
                </a:solidFill>
                <a:latin typeface="Times New Roman" pitchFamily="18" charset="0"/>
                <a:cs typeface="Times New Roman" pitchFamily="18" charset="0"/>
              </a:rPr>
              <a:t>&lt;book, be write by, Philip K. Chan&gt;</a:t>
            </a:r>
            <a:endParaRPr lang="en-US" dirty="0" smtClean="0">
              <a:solidFill>
                <a:srgbClr val="0070C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
        <p:nvSpPr>
          <p:cNvPr id="88" name="Rectangle 87"/>
          <p:cNvSpPr/>
          <p:nvPr/>
        </p:nvSpPr>
        <p:spPr>
          <a:xfrm>
            <a:off x="3733800" y="4114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
        <p:nvSpPr>
          <p:cNvPr id="79" name="Rectangle 78"/>
          <p:cNvSpPr/>
          <p:nvPr/>
        </p:nvSpPr>
        <p:spPr>
          <a:xfrm>
            <a:off x="2514600" y="27432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slide(fromBottom)">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21"/>
                                        </p:tgtEl>
                                        <p:attrNameLst>
                                          <p:attrName>style.opacity</p:attrName>
                                        </p:attrNameLst>
                                      </p:cBhvr>
                                      <p:to>
                                        <p:strVal val="0.5"/>
                                      </p:to>
                                    </p:set>
                                    <p:animEffect filter="image" prLst="opacity: 0.5">
                                      <p:cBhvr rctx="IE">
                                        <p:cTn id="12" dur="indefinite"/>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 4.44444E-6 C -0.02847 0.07037 -0.05694 0.14097 -0.06944 0.18888 C -0.08194 0.2368 -0.07413 0.27268 -0.075 0.28888 " pathEditMode="relative" rAng="0" ptsTypes="aaA">
                                      <p:cBhvr>
                                        <p:cTn id="16" dur="2000" fill="hold"/>
                                        <p:tgtEl>
                                          <p:spTgt spid="48"/>
                                        </p:tgtEl>
                                        <p:attrNameLst>
                                          <p:attrName>ppt_x</p:attrName>
                                          <p:attrName>ppt_y</p:attrName>
                                        </p:attrNameLst>
                                      </p:cBhvr>
                                      <p:rCtr x="-41" y="144"/>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dissolve">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randombar(horizontal)">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55">
                                            <p:bg/>
                                          </p:spTgt>
                                        </p:tgtEl>
                                        <p:attrNameLst>
                                          <p:attrName>style.visibility</p:attrName>
                                        </p:attrNameLst>
                                      </p:cBhvr>
                                      <p:to>
                                        <p:strVal val="visible"/>
                                      </p:to>
                                    </p:set>
                                    <p:anim calcmode="lin" valueType="num">
                                      <p:cBhvr>
                                        <p:cTn id="35" dur="1000" fill="hold"/>
                                        <p:tgtEl>
                                          <p:spTgt spid="55">
                                            <p:bg/>
                                          </p:spTgt>
                                        </p:tgtEl>
                                        <p:attrNameLst>
                                          <p:attrName>ppt_x</p:attrName>
                                        </p:attrNameLst>
                                      </p:cBhvr>
                                      <p:tavLst>
                                        <p:tav tm="0">
                                          <p:val>
                                            <p:strVal val="#ppt_x-.2"/>
                                          </p:val>
                                        </p:tav>
                                        <p:tav tm="100000">
                                          <p:val>
                                            <p:strVal val="#ppt_x"/>
                                          </p:val>
                                        </p:tav>
                                      </p:tavLst>
                                    </p:anim>
                                    <p:anim calcmode="lin" valueType="num">
                                      <p:cBhvr>
                                        <p:cTn id="36" dur="1000" fill="hold"/>
                                        <p:tgtEl>
                                          <p:spTgt spid="55">
                                            <p:bg/>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55">
                                            <p:bg/>
                                          </p:spTgt>
                                        </p:tgtEl>
                                      </p:cBhvr>
                                    </p:animEffect>
                                  </p:childTnLst>
                                </p:cTn>
                              </p:par>
                              <p:par>
                                <p:cTn id="38" presetID="29" presetClass="entr" presetSubtype="0" fill="hold" grpId="0" nodeType="withEffect">
                                  <p:stCondLst>
                                    <p:cond delay="0"/>
                                  </p:stCondLst>
                                  <p:childTnLst>
                                    <p:set>
                                      <p:cBhvr>
                                        <p:cTn id="39" dur="1" fill="hold">
                                          <p:stCondLst>
                                            <p:cond delay="0"/>
                                          </p:stCondLst>
                                        </p:cTn>
                                        <p:tgtEl>
                                          <p:spTgt spid="55">
                                            <p:txEl>
                                              <p:pRg st="3" end="3"/>
                                            </p:txEl>
                                          </p:spTgt>
                                        </p:tgtEl>
                                        <p:attrNameLst>
                                          <p:attrName>style.visibility</p:attrName>
                                        </p:attrNameLst>
                                      </p:cBhvr>
                                      <p:to>
                                        <p:strVal val="visible"/>
                                      </p:to>
                                    </p:set>
                                    <p:anim calcmode="lin" valueType="num">
                                      <p:cBhvr>
                                        <p:cTn id="40" dur="1000" fill="hold"/>
                                        <p:tgtEl>
                                          <p:spTgt spid="55">
                                            <p:txEl>
                                              <p:pRg st="3" end="3"/>
                                            </p:txEl>
                                          </p:spTgt>
                                        </p:tgtEl>
                                        <p:attrNameLst>
                                          <p:attrName>ppt_x</p:attrName>
                                        </p:attrNameLst>
                                      </p:cBhvr>
                                      <p:tavLst>
                                        <p:tav tm="0">
                                          <p:val>
                                            <p:strVal val="#ppt_x-.2"/>
                                          </p:val>
                                        </p:tav>
                                        <p:tav tm="100000">
                                          <p:val>
                                            <p:strVal val="#ppt_x"/>
                                          </p:val>
                                        </p:tav>
                                      </p:tavLst>
                                    </p:anim>
                                    <p:anim calcmode="lin" valueType="num">
                                      <p:cBhvr>
                                        <p:cTn id="41" dur="1000" fill="hold"/>
                                        <p:tgtEl>
                                          <p:spTgt spid="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55">
                                            <p:txEl>
                                              <p:pRg st="3" end="3"/>
                                            </p:txEl>
                                          </p:spTgt>
                                        </p:tgtEl>
                                      </p:cBhvr>
                                    </p:animEffect>
                                  </p:childTnLst>
                                </p:cTn>
                              </p:par>
                              <p:par>
                                <p:cTn id="43" presetID="29" presetClass="entr" presetSubtype="0" fill="hold" grpId="0" nodeType="withEffect">
                                  <p:stCondLst>
                                    <p:cond delay="0"/>
                                  </p:stCondLst>
                                  <p:childTnLst>
                                    <p:set>
                                      <p:cBhvr>
                                        <p:cTn id="44" dur="1" fill="hold">
                                          <p:stCondLst>
                                            <p:cond delay="0"/>
                                          </p:stCondLst>
                                        </p:cTn>
                                        <p:tgtEl>
                                          <p:spTgt spid="55">
                                            <p:txEl>
                                              <p:pRg st="4" end="4"/>
                                            </p:txEl>
                                          </p:spTgt>
                                        </p:tgtEl>
                                        <p:attrNameLst>
                                          <p:attrName>style.visibility</p:attrName>
                                        </p:attrNameLst>
                                      </p:cBhvr>
                                      <p:to>
                                        <p:strVal val="visible"/>
                                      </p:to>
                                    </p:set>
                                    <p:anim calcmode="lin" valueType="num">
                                      <p:cBhvr>
                                        <p:cTn id="45" dur="1000" fill="hold"/>
                                        <p:tgtEl>
                                          <p:spTgt spid="55">
                                            <p:txEl>
                                              <p:pRg st="4" end="4"/>
                                            </p:txEl>
                                          </p:spTgt>
                                        </p:tgtEl>
                                        <p:attrNameLst>
                                          <p:attrName>ppt_x</p:attrName>
                                        </p:attrNameLst>
                                      </p:cBhvr>
                                      <p:tavLst>
                                        <p:tav tm="0">
                                          <p:val>
                                            <p:strVal val="#ppt_x-.2"/>
                                          </p:val>
                                        </p:tav>
                                        <p:tav tm="100000">
                                          <p:val>
                                            <p:strVal val="#ppt_x"/>
                                          </p:val>
                                        </p:tav>
                                      </p:tavLst>
                                    </p:anim>
                                    <p:anim calcmode="lin" valueType="num">
                                      <p:cBhvr>
                                        <p:cTn id="46" dur="1000" fill="hold"/>
                                        <p:tgtEl>
                                          <p:spTgt spid="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55">
                                            <p:txEl>
                                              <p:pRg st="4" end="4"/>
                                            </p:txEl>
                                          </p:spTgt>
                                        </p:tgtEl>
                                      </p:cBhvr>
                                    </p:animEffect>
                                  </p:childTnLst>
                                </p:cTn>
                              </p:par>
                              <p:par>
                                <p:cTn id="48" presetID="29" presetClass="entr" presetSubtype="0" fill="hold" grpId="0" nodeType="withEffect">
                                  <p:stCondLst>
                                    <p:cond delay="0"/>
                                  </p:stCondLst>
                                  <p:iterate type="lt">
                                    <p:tmPct val="0"/>
                                  </p:iterate>
                                  <p:childTnLst>
                                    <p:set>
                                      <p:cBhvr>
                                        <p:cTn id="49" dur="1" fill="hold">
                                          <p:stCondLst>
                                            <p:cond delay="0"/>
                                          </p:stCondLst>
                                        </p:cTn>
                                        <p:tgtEl>
                                          <p:spTgt spid="55">
                                            <p:txEl>
                                              <p:pRg st="5" end="5"/>
                                            </p:txEl>
                                          </p:spTgt>
                                        </p:tgtEl>
                                        <p:attrNameLst>
                                          <p:attrName>style.visibility</p:attrName>
                                        </p:attrNameLst>
                                      </p:cBhvr>
                                      <p:to>
                                        <p:strVal val="visible"/>
                                      </p:to>
                                    </p:set>
                                    <p:anim calcmode="lin" valueType="num">
                                      <p:cBhvr>
                                        <p:cTn id="50" dur="1000" fill="hold"/>
                                        <p:tgtEl>
                                          <p:spTgt spid="55">
                                            <p:txEl>
                                              <p:pRg st="5" end="5"/>
                                            </p:txEl>
                                          </p:spTgt>
                                        </p:tgtEl>
                                        <p:attrNameLst>
                                          <p:attrName>ppt_x</p:attrName>
                                        </p:attrNameLst>
                                      </p:cBhvr>
                                      <p:tavLst>
                                        <p:tav tm="0">
                                          <p:val>
                                            <p:strVal val="#ppt_x-.2"/>
                                          </p:val>
                                        </p:tav>
                                        <p:tav tm="100000">
                                          <p:val>
                                            <p:strVal val="#ppt_x"/>
                                          </p:val>
                                        </p:tav>
                                      </p:tavLst>
                                    </p:anim>
                                    <p:anim calcmode="lin" valueType="num">
                                      <p:cBhvr>
                                        <p:cTn id="51" dur="1000" fill="hold"/>
                                        <p:tgtEl>
                                          <p:spTgt spid="5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55">
                                            <p:txEl>
                                              <p:pRg st="5" end="5"/>
                                            </p:txEl>
                                          </p:spTgt>
                                        </p:tgtEl>
                                      </p:cBhvr>
                                    </p:animEffect>
                                  </p:childTnLst>
                                </p:cTn>
                              </p:par>
                              <p:par>
                                <p:cTn id="53" presetID="29" presetClass="entr" presetSubtype="0" fill="hold" grpId="0" nodeType="withEffect">
                                  <p:stCondLst>
                                    <p:cond delay="0"/>
                                  </p:stCondLst>
                                  <p:iterate type="wd">
                                    <p:tmPct val="0"/>
                                  </p:iterate>
                                  <p:childTnLst>
                                    <p:set>
                                      <p:cBhvr>
                                        <p:cTn id="54" dur="1" fill="hold">
                                          <p:stCondLst>
                                            <p:cond delay="0"/>
                                          </p:stCondLst>
                                        </p:cTn>
                                        <p:tgtEl>
                                          <p:spTgt spid="55">
                                            <p:txEl>
                                              <p:pRg st="6" end="6"/>
                                            </p:txEl>
                                          </p:spTgt>
                                        </p:tgtEl>
                                        <p:attrNameLst>
                                          <p:attrName>style.visibility</p:attrName>
                                        </p:attrNameLst>
                                      </p:cBhvr>
                                      <p:to>
                                        <p:strVal val="visible"/>
                                      </p:to>
                                    </p:set>
                                    <p:anim calcmode="lin" valueType="num">
                                      <p:cBhvr>
                                        <p:cTn id="55" dur="1000" fill="hold"/>
                                        <p:tgtEl>
                                          <p:spTgt spid="55">
                                            <p:txEl>
                                              <p:pRg st="6" end="6"/>
                                            </p:txEl>
                                          </p:spTgt>
                                        </p:tgtEl>
                                        <p:attrNameLst>
                                          <p:attrName>ppt_x</p:attrName>
                                        </p:attrNameLst>
                                      </p:cBhvr>
                                      <p:tavLst>
                                        <p:tav tm="0">
                                          <p:val>
                                            <p:strVal val="#ppt_x-.2"/>
                                          </p:val>
                                        </p:tav>
                                        <p:tav tm="100000">
                                          <p:val>
                                            <p:strVal val="#ppt_x"/>
                                          </p:val>
                                        </p:tav>
                                      </p:tavLst>
                                    </p:anim>
                                    <p:anim calcmode="lin" valueType="num">
                                      <p:cBhvr>
                                        <p:cTn id="56" dur="1000" fill="hold"/>
                                        <p:tgtEl>
                                          <p:spTgt spid="5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55">
                                            <p:txEl>
                                              <p:pRg st="6" end="6"/>
                                            </p:txEl>
                                          </p:spTgt>
                                        </p:tgtEl>
                                      </p:cBhvr>
                                    </p:animEffect>
                                  </p:childTnLst>
                                </p:cTn>
                              </p:par>
                              <p:par>
                                <p:cTn id="58" presetID="29" presetClass="entr" presetSubtype="0" fill="hold" grpId="0" nodeType="withEffect">
                                  <p:stCondLst>
                                    <p:cond delay="0"/>
                                  </p:stCondLst>
                                  <p:childTnLst>
                                    <p:set>
                                      <p:cBhvr>
                                        <p:cTn id="59" dur="1" fill="hold">
                                          <p:stCondLst>
                                            <p:cond delay="0"/>
                                          </p:stCondLst>
                                        </p:cTn>
                                        <p:tgtEl>
                                          <p:spTgt spid="55">
                                            <p:txEl>
                                              <p:pRg st="7" end="7"/>
                                            </p:txEl>
                                          </p:spTgt>
                                        </p:tgtEl>
                                        <p:attrNameLst>
                                          <p:attrName>style.visibility</p:attrName>
                                        </p:attrNameLst>
                                      </p:cBhvr>
                                      <p:to>
                                        <p:strVal val="visible"/>
                                      </p:to>
                                    </p:set>
                                    <p:anim calcmode="lin" valueType="num">
                                      <p:cBhvr>
                                        <p:cTn id="60" dur="1000" fill="hold"/>
                                        <p:tgtEl>
                                          <p:spTgt spid="55">
                                            <p:txEl>
                                              <p:pRg st="7" end="7"/>
                                            </p:txEl>
                                          </p:spTgt>
                                        </p:tgtEl>
                                        <p:attrNameLst>
                                          <p:attrName>ppt_x</p:attrName>
                                        </p:attrNameLst>
                                      </p:cBhvr>
                                      <p:tavLst>
                                        <p:tav tm="0">
                                          <p:val>
                                            <p:strVal val="#ppt_x-.2"/>
                                          </p:val>
                                        </p:tav>
                                        <p:tav tm="100000">
                                          <p:val>
                                            <p:strVal val="#ppt_x"/>
                                          </p:val>
                                        </p:tav>
                                      </p:tavLst>
                                    </p:anim>
                                    <p:anim calcmode="lin" valueType="num">
                                      <p:cBhvr>
                                        <p:cTn id="61" dur="1000" fill="hold"/>
                                        <p:tgtEl>
                                          <p:spTgt spid="5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62" dur="1000"/>
                                        <p:tgtEl>
                                          <p:spTgt spid="55">
                                            <p:txEl>
                                              <p:pRg st="7" end="7"/>
                                            </p:txEl>
                                          </p:spTgt>
                                        </p:tgtEl>
                                      </p:cBhvr>
                                    </p:animEffect>
                                  </p:childTnLst>
                                </p:cTn>
                              </p:par>
                              <p:par>
                                <p:cTn id="63" presetID="29" presetClass="entr" presetSubtype="0" fill="hold" grpId="0" nodeType="withEffect">
                                  <p:stCondLst>
                                    <p:cond delay="0"/>
                                  </p:stCondLst>
                                  <p:childTnLst>
                                    <p:set>
                                      <p:cBhvr>
                                        <p:cTn id="64" dur="1" fill="hold">
                                          <p:stCondLst>
                                            <p:cond delay="0"/>
                                          </p:stCondLst>
                                        </p:cTn>
                                        <p:tgtEl>
                                          <p:spTgt spid="55">
                                            <p:txEl>
                                              <p:pRg st="8" end="8"/>
                                            </p:txEl>
                                          </p:spTgt>
                                        </p:tgtEl>
                                        <p:attrNameLst>
                                          <p:attrName>style.visibility</p:attrName>
                                        </p:attrNameLst>
                                      </p:cBhvr>
                                      <p:to>
                                        <p:strVal val="visible"/>
                                      </p:to>
                                    </p:set>
                                    <p:anim calcmode="lin" valueType="num">
                                      <p:cBhvr>
                                        <p:cTn id="65" dur="1000" fill="hold"/>
                                        <p:tgtEl>
                                          <p:spTgt spid="55">
                                            <p:txEl>
                                              <p:pRg st="8" end="8"/>
                                            </p:txEl>
                                          </p:spTgt>
                                        </p:tgtEl>
                                        <p:attrNameLst>
                                          <p:attrName>ppt_x</p:attrName>
                                        </p:attrNameLst>
                                      </p:cBhvr>
                                      <p:tavLst>
                                        <p:tav tm="0">
                                          <p:val>
                                            <p:strVal val="#ppt_x-.2"/>
                                          </p:val>
                                        </p:tav>
                                        <p:tav tm="100000">
                                          <p:val>
                                            <p:strVal val="#ppt_x"/>
                                          </p:val>
                                        </p:tav>
                                      </p:tavLst>
                                    </p:anim>
                                    <p:anim calcmode="lin" valueType="num">
                                      <p:cBhvr>
                                        <p:cTn id="66" dur="1000" fill="hold"/>
                                        <p:tgtEl>
                                          <p:spTgt spid="5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67" dur="1000"/>
                                        <p:tgtEl>
                                          <p:spTgt spid="55">
                                            <p:txEl>
                                              <p:pRg st="8" end="8"/>
                                            </p:txEl>
                                          </p:spTgt>
                                        </p:tgtEl>
                                      </p:cBhvr>
                                    </p:animEffect>
                                  </p:childTnLst>
                                </p:cTn>
                              </p:par>
                              <p:par>
                                <p:cTn id="68" presetID="29" presetClass="entr" presetSubtype="0" fill="hold" grpId="0" nodeType="withEffect">
                                  <p:stCondLst>
                                    <p:cond delay="0"/>
                                  </p:stCondLst>
                                  <p:childTnLst>
                                    <p:set>
                                      <p:cBhvr>
                                        <p:cTn id="69" dur="1" fill="hold">
                                          <p:stCondLst>
                                            <p:cond delay="0"/>
                                          </p:stCondLst>
                                        </p:cTn>
                                        <p:tgtEl>
                                          <p:spTgt spid="55">
                                            <p:txEl>
                                              <p:pRg st="9" end="9"/>
                                            </p:txEl>
                                          </p:spTgt>
                                        </p:tgtEl>
                                        <p:attrNameLst>
                                          <p:attrName>style.visibility</p:attrName>
                                        </p:attrNameLst>
                                      </p:cBhvr>
                                      <p:to>
                                        <p:strVal val="visible"/>
                                      </p:to>
                                    </p:set>
                                    <p:anim calcmode="lin" valueType="num">
                                      <p:cBhvr>
                                        <p:cTn id="70" dur="1000" fill="hold"/>
                                        <p:tgtEl>
                                          <p:spTgt spid="55">
                                            <p:txEl>
                                              <p:pRg st="9" end="9"/>
                                            </p:txEl>
                                          </p:spTgt>
                                        </p:tgtEl>
                                        <p:attrNameLst>
                                          <p:attrName>ppt_x</p:attrName>
                                        </p:attrNameLst>
                                      </p:cBhvr>
                                      <p:tavLst>
                                        <p:tav tm="0">
                                          <p:val>
                                            <p:strVal val="#ppt_x-.2"/>
                                          </p:val>
                                        </p:tav>
                                        <p:tav tm="100000">
                                          <p:val>
                                            <p:strVal val="#ppt_x"/>
                                          </p:val>
                                        </p:tav>
                                      </p:tavLst>
                                    </p:anim>
                                    <p:anim calcmode="lin" valueType="num">
                                      <p:cBhvr>
                                        <p:cTn id="71" dur="1000" fill="hold"/>
                                        <p:tgtEl>
                                          <p:spTgt spid="5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55">
                                            <p:txEl>
                                              <p:pRg st="9" end="9"/>
                                            </p:txEl>
                                          </p:spTgt>
                                        </p:tgtEl>
                                      </p:cBhvr>
                                    </p:animEffect>
                                  </p:childTnLst>
                                </p:cTn>
                              </p:par>
                              <p:par>
                                <p:cTn id="73" presetID="29" presetClass="entr" presetSubtype="0" fill="hold" grpId="0" nodeType="withEffect">
                                  <p:stCondLst>
                                    <p:cond delay="0"/>
                                  </p:stCondLst>
                                  <p:childTnLst>
                                    <p:set>
                                      <p:cBhvr>
                                        <p:cTn id="74" dur="1" fill="hold">
                                          <p:stCondLst>
                                            <p:cond delay="0"/>
                                          </p:stCondLst>
                                        </p:cTn>
                                        <p:tgtEl>
                                          <p:spTgt spid="55">
                                            <p:txEl>
                                              <p:pRg st="10" end="10"/>
                                            </p:txEl>
                                          </p:spTgt>
                                        </p:tgtEl>
                                        <p:attrNameLst>
                                          <p:attrName>style.visibility</p:attrName>
                                        </p:attrNameLst>
                                      </p:cBhvr>
                                      <p:to>
                                        <p:strVal val="visible"/>
                                      </p:to>
                                    </p:set>
                                    <p:anim calcmode="lin" valueType="num">
                                      <p:cBhvr>
                                        <p:cTn id="75" dur="1000" fill="hold"/>
                                        <p:tgtEl>
                                          <p:spTgt spid="55">
                                            <p:txEl>
                                              <p:pRg st="10" end="10"/>
                                            </p:txEl>
                                          </p:spTgt>
                                        </p:tgtEl>
                                        <p:attrNameLst>
                                          <p:attrName>ppt_x</p:attrName>
                                        </p:attrNameLst>
                                      </p:cBhvr>
                                      <p:tavLst>
                                        <p:tav tm="0">
                                          <p:val>
                                            <p:strVal val="#ppt_x-.2"/>
                                          </p:val>
                                        </p:tav>
                                        <p:tav tm="100000">
                                          <p:val>
                                            <p:strVal val="#ppt_x"/>
                                          </p:val>
                                        </p:tav>
                                      </p:tavLst>
                                    </p:anim>
                                    <p:anim calcmode="lin" valueType="num">
                                      <p:cBhvr>
                                        <p:cTn id="76" dur="1000" fill="hold"/>
                                        <p:tgtEl>
                                          <p:spTgt spid="5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77" dur="1000"/>
                                        <p:tgtEl>
                                          <p:spTgt spid="55">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6"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barn(inHorizontal)">
                                      <p:cBhvr>
                                        <p:cTn id="82" dur="500"/>
                                        <p:tgtEl>
                                          <p:spTgt spid="59"/>
                                        </p:tgtEl>
                                      </p:cBhvr>
                                    </p:animEffect>
                                  </p:childTnLst>
                                </p:cTn>
                              </p:par>
                            </p:childTnLst>
                          </p:cTn>
                        </p:par>
                      </p:childTnLst>
                    </p:cTn>
                  </p:par>
                  <p:par>
                    <p:cTn id="83" fill="hold">
                      <p:stCondLst>
                        <p:cond delay="indefinite"/>
                      </p:stCondLst>
                      <p:childTnLst>
                        <p:par>
                          <p:cTn id="84" fill="hold">
                            <p:stCondLst>
                              <p:cond delay="0"/>
                            </p:stCondLst>
                            <p:childTnLst>
                              <p:par>
                                <p:cTn id="85" presetID="26" presetClass="emph" presetSubtype="0" fill="hold" nodeType="clickEffect">
                                  <p:stCondLst>
                                    <p:cond delay="0"/>
                                  </p:stCondLst>
                                  <p:iterate type="lt">
                                    <p:tmPct val="0"/>
                                  </p:iterate>
                                  <p:childTnLst>
                                    <p:animEffect transition="out" filter="fade">
                                      <p:cBhvr>
                                        <p:cTn id="86" dur="500" tmFilter="0, 0; .2, .5; .8, .5; 1, 0"/>
                                        <p:tgtEl>
                                          <p:spTgt spid="55">
                                            <p:txEl>
                                              <p:pRg st="5" end="5"/>
                                            </p:txEl>
                                          </p:spTgt>
                                        </p:tgtEl>
                                      </p:cBhvr>
                                    </p:animEffect>
                                    <p:animScale>
                                      <p:cBhvr>
                                        <p:cTn id="87" dur="250" autoRev="1" fill="hold"/>
                                        <p:tgtEl>
                                          <p:spTgt spid="55">
                                            <p:txEl>
                                              <p:pRg st="5" end="5"/>
                                            </p:txEl>
                                          </p:spTgt>
                                        </p:tgtEl>
                                      </p:cBhvr>
                                      <p:by x="105000" y="105000"/>
                                    </p:animScale>
                                  </p:childTnLst>
                                </p:cTn>
                              </p:par>
                              <p:par>
                                <p:cTn id="88" presetID="26" presetClass="emph" presetSubtype="0" fill="hold" nodeType="withEffect">
                                  <p:stCondLst>
                                    <p:cond delay="0"/>
                                  </p:stCondLst>
                                  <p:iterate type="wd">
                                    <p:tmPct val="0"/>
                                  </p:iterate>
                                  <p:childTnLst>
                                    <p:animEffect transition="out" filter="fade">
                                      <p:cBhvr>
                                        <p:cTn id="89" dur="500" tmFilter="0, 0; .2, .5; .8, .5; 1, 0"/>
                                        <p:tgtEl>
                                          <p:spTgt spid="55">
                                            <p:txEl>
                                              <p:pRg st="6" end="6"/>
                                            </p:txEl>
                                          </p:spTgt>
                                        </p:tgtEl>
                                      </p:cBhvr>
                                    </p:animEffect>
                                    <p:animScale>
                                      <p:cBhvr>
                                        <p:cTn id="90" dur="250" autoRev="1" fill="hold"/>
                                        <p:tgtEl>
                                          <p:spTgt spid="55">
                                            <p:txEl>
                                              <p:pRg st="6" end="6"/>
                                            </p:txEl>
                                          </p:spTgt>
                                        </p:tgtEl>
                                      </p:cBhvr>
                                      <p:by x="105000" y="105000"/>
                                    </p:animScale>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nodeType="clickEffect">
                                  <p:stCondLst>
                                    <p:cond delay="0"/>
                                  </p:stCondLst>
                                  <p:childTnLst>
                                    <p:animEffect transition="out" filter="blinds(horizontal)">
                                      <p:cBhvr>
                                        <p:cTn id="98" dur="500"/>
                                        <p:tgtEl>
                                          <p:spTgt spid="60"/>
                                        </p:tgtEl>
                                      </p:cBhvr>
                                    </p:animEffect>
                                    <p:set>
                                      <p:cBhvr>
                                        <p:cTn id="99" dur="1" fill="hold">
                                          <p:stCondLst>
                                            <p:cond delay="499"/>
                                          </p:stCondLst>
                                        </p:cTn>
                                        <p:tgtEl>
                                          <p:spTgt spid="60"/>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59"/>
                                        </p:tgtEl>
                                      </p:cBhvr>
                                    </p:animEffect>
                                    <p:set>
                                      <p:cBhvr>
                                        <p:cTn id="102" dur="1" fill="hold">
                                          <p:stCondLst>
                                            <p:cond delay="499"/>
                                          </p:stCondLst>
                                        </p:cTn>
                                        <p:tgtEl>
                                          <p:spTgt spid="5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6" presetClass="entr" presetSubtype="26"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barn(inHorizontal)">
                                      <p:cBhvr>
                                        <p:cTn id="107" dur="500"/>
                                        <p:tgtEl>
                                          <p:spTgt spid="61"/>
                                        </p:tgtEl>
                                      </p:cBhvr>
                                    </p:animEffect>
                                  </p:childTnLst>
                                </p:cTn>
                              </p:par>
                            </p:childTnLst>
                          </p:cTn>
                        </p:par>
                      </p:childTnLst>
                    </p:cTn>
                  </p:par>
                  <p:par>
                    <p:cTn id="108" fill="hold">
                      <p:stCondLst>
                        <p:cond delay="indefinite"/>
                      </p:stCondLst>
                      <p:childTnLst>
                        <p:par>
                          <p:cTn id="109" fill="hold">
                            <p:stCondLst>
                              <p:cond delay="0"/>
                            </p:stCondLst>
                            <p:childTnLst>
                              <p:par>
                                <p:cTn id="110" presetID="18" presetClass="entr" presetSubtype="12" fill="hold" grpId="0" nodeType="clickEffect">
                                  <p:stCondLst>
                                    <p:cond delay="0"/>
                                  </p:stCondLst>
                                  <p:childTnLst>
                                    <p:set>
                                      <p:cBhvr>
                                        <p:cTn id="111" dur="1" fill="hold">
                                          <p:stCondLst>
                                            <p:cond delay="0"/>
                                          </p:stCondLst>
                                        </p:cTn>
                                        <p:tgtEl>
                                          <p:spTgt spid="62">
                                            <p:bg/>
                                          </p:spTgt>
                                        </p:tgtEl>
                                        <p:attrNameLst>
                                          <p:attrName>style.visibility</p:attrName>
                                        </p:attrNameLst>
                                      </p:cBhvr>
                                      <p:to>
                                        <p:strVal val="visible"/>
                                      </p:to>
                                    </p:set>
                                    <p:animEffect transition="in" filter="strips(downLeft)">
                                      <p:cBhvr>
                                        <p:cTn id="112" dur="500"/>
                                        <p:tgtEl>
                                          <p:spTgt spid="62">
                                            <p:bg/>
                                          </p:spTgt>
                                        </p:tgtEl>
                                      </p:cBhvr>
                                    </p:animEffect>
                                  </p:childTnLst>
                                </p:cTn>
                              </p:par>
                              <p:par>
                                <p:cTn id="113" presetID="18" presetClass="entr" presetSubtype="12" fill="hold" grpId="0" nodeType="withEffect">
                                  <p:stCondLst>
                                    <p:cond delay="0"/>
                                  </p:stCondLst>
                                  <p:childTnLst>
                                    <p:set>
                                      <p:cBhvr>
                                        <p:cTn id="114" dur="1" fill="hold">
                                          <p:stCondLst>
                                            <p:cond delay="0"/>
                                          </p:stCondLst>
                                        </p:cTn>
                                        <p:tgtEl>
                                          <p:spTgt spid="62">
                                            <p:txEl>
                                              <p:pRg st="2" end="2"/>
                                            </p:txEl>
                                          </p:spTgt>
                                        </p:tgtEl>
                                        <p:attrNameLst>
                                          <p:attrName>style.visibility</p:attrName>
                                        </p:attrNameLst>
                                      </p:cBhvr>
                                      <p:to>
                                        <p:strVal val="visible"/>
                                      </p:to>
                                    </p:set>
                                    <p:animEffect transition="in" filter="strips(downLeft)">
                                      <p:cBhvr>
                                        <p:cTn id="115" dur="500"/>
                                        <p:tgtEl>
                                          <p:spTgt spid="62">
                                            <p:txEl>
                                              <p:pRg st="2" end="2"/>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6" fill="hold" grpId="0" nodeType="click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barn(inHorizontal)">
                                      <p:cBhvr>
                                        <p:cTn id="120" dur="500"/>
                                        <p:tgtEl>
                                          <p:spTgt spid="65"/>
                                        </p:tgtEl>
                                      </p:cBhvr>
                                    </p:animEffect>
                                  </p:childTnLst>
                                </p:cTn>
                              </p:par>
                              <p:par>
                                <p:cTn id="121" presetID="16" presetClass="entr" presetSubtype="26" fill="hold" grpId="0" nodeType="withEffect">
                                  <p:stCondLst>
                                    <p:cond delay="0"/>
                                  </p:stCondLst>
                                  <p:childTnLst>
                                    <p:set>
                                      <p:cBhvr>
                                        <p:cTn id="122" dur="1" fill="hold">
                                          <p:stCondLst>
                                            <p:cond delay="0"/>
                                          </p:stCondLst>
                                        </p:cTn>
                                        <p:tgtEl>
                                          <p:spTgt spid="64"/>
                                        </p:tgtEl>
                                        <p:attrNameLst>
                                          <p:attrName>style.visibility</p:attrName>
                                        </p:attrNameLst>
                                      </p:cBhvr>
                                      <p:to>
                                        <p:strVal val="visible"/>
                                      </p:to>
                                    </p:set>
                                    <p:animEffect transition="in" filter="barn(inHorizontal)">
                                      <p:cBhvr>
                                        <p:cTn id="123" dur="500"/>
                                        <p:tgtEl>
                                          <p:spTgt spid="64"/>
                                        </p:tgtEl>
                                      </p:cBhvr>
                                    </p:animEffect>
                                  </p:childTnLst>
                                </p:cTn>
                              </p:par>
                              <p:par>
                                <p:cTn id="124" presetID="16" presetClass="entr" presetSubtype="26" fill="hold" grpId="0" nodeType="with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barn(inHorizontal)">
                                      <p:cBhvr>
                                        <p:cTn id="126" dur="500"/>
                                        <p:tgtEl>
                                          <p:spTgt spid="66"/>
                                        </p:tgtEl>
                                      </p:cBhvr>
                                    </p:animEffect>
                                  </p:childTnLst>
                                </p:cTn>
                              </p:par>
                              <p:par>
                                <p:cTn id="127" presetID="16" presetClass="entr" presetSubtype="26"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animEffect transition="in" filter="barn(inHorizontal)">
                                      <p:cBhvr>
                                        <p:cTn id="129" dur="500"/>
                                        <p:tgtEl>
                                          <p:spTgt spid="67"/>
                                        </p:tgtEl>
                                      </p:cBhvr>
                                    </p:animEffect>
                                  </p:childTnLst>
                                </p:cTn>
                              </p:par>
                              <p:par>
                                <p:cTn id="130" presetID="16" presetClass="entr" presetSubtype="26" fill="hold" grpId="0" nodeType="withEffect">
                                  <p:stCondLst>
                                    <p:cond delay="0"/>
                                  </p:stCondLst>
                                  <p:childTnLst>
                                    <p:set>
                                      <p:cBhvr>
                                        <p:cTn id="131" dur="1" fill="hold">
                                          <p:stCondLst>
                                            <p:cond delay="0"/>
                                          </p:stCondLst>
                                        </p:cTn>
                                        <p:tgtEl>
                                          <p:spTgt spid="68"/>
                                        </p:tgtEl>
                                        <p:attrNameLst>
                                          <p:attrName>style.visibility</p:attrName>
                                        </p:attrNameLst>
                                      </p:cBhvr>
                                      <p:to>
                                        <p:strVal val="visible"/>
                                      </p:to>
                                    </p:set>
                                    <p:animEffect transition="in" filter="barn(inHorizontal)">
                                      <p:cBhvr>
                                        <p:cTn id="132" dur="500"/>
                                        <p:tgtEl>
                                          <p:spTgt spid="68"/>
                                        </p:tgtEl>
                                      </p:cBhvr>
                                    </p:animEffect>
                                  </p:childTnLst>
                                </p:cTn>
                              </p:par>
                              <p:par>
                                <p:cTn id="133" presetID="16" presetClass="entr" presetSubtype="26"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Effect transition="in" filter="barn(inHorizontal)">
                                      <p:cBhvr>
                                        <p:cTn id="135" dur="500"/>
                                        <p:tgtEl>
                                          <p:spTgt spid="70"/>
                                        </p:tgtEl>
                                      </p:cBhvr>
                                    </p:animEffect>
                                  </p:childTnLst>
                                </p:cTn>
                              </p:par>
                              <p:par>
                                <p:cTn id="136" presetID="16" presetClass="entr" presetSubtype="26"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Effect transition="in" filter="barn(inHorizontal)">
                                      <p:cBhvr>
                                        <p:cTn id="138" dur="500"/>
                                        <p:tgtEl>
                                          <p:spTgt spid="69"/>
                                        </p:tgtEl>
                                      </p:cBhvr>
                                    </p:animEffect>
                                  </p:childTnLst>
                                </p:cTn>
                              </p:par>
                              <p:par>
                                <p:cTn id="139" presetID="16" presetClass="entr" presetSubtype="26" fill="hold" grpId="0" nodeType="with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barn(inHorizontal)">
                                      <p:cBhvr>
                                        <p:cTn id="141" dur="500"/>
                                        <p:tgtEl>
                                          <p:spTgt spid="71"/>
                                        </p:tgtEl>
                                      </p:cBhvr>
                                    </p:animEffect>
                                  </p:childTnLst>
                                </p:cTn>
                              </p:par>
                              <p:par>
                                <p:cTn id="142" presetID="16" presetClass="entr" presetSubtype="26" fill="hold" grpId="0" nodeType="with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barn(inHorizontal)">
                                      <p:cBhvr>
                                        <p:cTn id="144" dur="500"/>
                                        <p:tgtEl>
                                          <p:spTgt spid="72"/>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iterate type="lt">
                                    <p:tmAbs val="0"/>
                                  </p:iterate>
                                  <p:childTnLst>
                                    <p:set>
                                      <p:cBhvr>
                                        <p:cTn id="148" dur="1" fill="hold">
                                          <p:stCondLst>
                                            <p:cond delay="0"/>
                                          </p:stCondLst>
                                        </p:cTn>
                                        <p:tgtEl>
                                          <p:spTgt spid="6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2" presetClass="exit" presetSubtype="4" fill="hold" grpId="1" nodeType="clickEffect">
                                  <p:stCondLst>
                                    <p:cond delay="0"/>
                                  </p:stCondLst>
                                  <p:childTnLst>
                                    <p:animEffect transition="out" filter="slide(fromBottom)">
                                      <p:cBhvr>
                                        <p:cTn id="152" dur="500"/>
                                        <p:tgtEl>
                                          <p:spTgt spid="67"/>
                                        </p:tgtEl>
                                      </p:cBhvr>
                                    </p:animEffect>
                                    <p:set>
                                      <p:cBhvr>
                                        <p:cTn id="153" dur="1" fill="hold">
                                          <p:stCondLst>
                                            <p:cond delay="499"/>
                                          </p:stCondLst>
                                        </p:cTn>
                                        <p:tgtEl>
                                          <p:spTgt spid="67"/>
                                        </p:tgtEl>
                                        <p:attrNameLst>
                                          <p:attrName>style.visibility</p:attrName>
                                        </p:attrNameLst>
                                      </p:cBhvr>
                                      <p:to>
                                        <p:strVal val="hidden"/>
                                      </p:to>
                                    </p:set>
                                  </p:childTnLst>
                                </p:cTn>
                              </p:par>
                              <p:par>
                                <p:cTn id="154" presetID="12" presetClass="exit" presetSubtype="4" fill="hold" grpId="1" nodeType="withEffect">
                                  <p:stCondLst>
                                    <p:cond delay="0"/>
                                  </p:stCondLst>
                                  <p:childTnLst>
                                    <p:animEffect transition="out" filter="slide(fromBottom)">
                                      <p:cBhvr>
                                        <p:cTn id="155" dur="500"/>
                                        <p:tgtEl>
                                          <p:spTgt spid="68"/>
                                        </p:tgtEl>
                                      </p:cBhvr>
                                    </p:animEffect>
                                    <p:set>
                                      <p:cBhvr>
                                        <p:cTn id="156" dur="1" fill="hold">
                                          <p:stCondLst>
                                            <p:cond delay="499"/>
                                          </p:stCondLst>
                                        </p:cTn>
                                        <p:tgtEl>
                                          <p:spTgt spid="68"/>
                                        </p:tgtEl>
                                        <p:attrNameLst>
                                          <p:attrName>style.visibility</p:attrName>
                                        </p:attrNameLst>
                                      </p:cBhvr>
                                      <p:to>
                                        <p:strVal val="hidden"/>
                                      </p:to>
                                    </p:set>
                                  </p:childTnLst>
                                </p:cTn>
                              </p:par>
                              <p:par>
                                <p:cTn id="157" presetID="12" presetClass="exit" presetSubtype="4" fill="hold" grpId="1" nodeType="withEffect">
                                  <p:stCondLst>
                                    <p:cond delay="0"/>
                                  </p:stCondLst>
                                  <p:childTnLst>
                                    <p:animEffect transition="out" filter="slide(fromBottom)">
                                      <p:cBhvr>
                                        <p:cTn id="158" dur="500"/>
                                        <p:tgtEl>
                                          <p:spTgt spid="70"/>
                                        </p:tgtEl>
                                      </p:cBhvr>
                                    </p:animEffect>
                                    <p:set>
                                      <p:cBhvr>
                                        <p:cTn id="159" dur="1" fill="hold">
                                          <p:stCondLst>
                                            <p:cond delay="499"/>
                                          </p:stCondLst>
                                        </p:cTn>
                                        <p:tgtEl>
                                          <p:spTgt spid="70"/>
                                        </p:tgtEl>
                                        <p:attrNameLst>
                                          <p:attrName>style.visibility</p:attrName>
                                        </p:attrNameLst>
                                      </p:cBhvr>
                                      <p:to>
                                        <p:strVal val="hidden"/>
                                      </p:to>
                                    </p:set>
                                  </p:childTnLst>
                                </p:cTn>
                              </p:par>
                              <p:par>
                                <p:cTn id="160" presetID="12" presetClass="exit" presetSubtype="4" fill="hold" grpId="1" nodeType="withEffect">
                                  <p:stCondLst>
                                    <p:cond delay="0"/>
                                  </p:stCondLst>
                                  <p:childTnLst>
                                    <p:animEffect transition="out" filter="slide(fromBottom)">
                                      <p:cBhvr>
                                        <p:cTn id="161" dur="500"/>
                                        <p:tgtEl>
                                          <p:spTgt spid="69"/>
                                        </p:tgtEl>
                                      </p:cBhvr>
                                    </p:animEffect>
                                    <p:set>
                                      <p:cBhvr>
                                        <p:cTn id="162" dur="1" fill="hold">
                                          <p:stCondLst>
                                            <p:cond delay="499"/>
                                          </p:stCondLst>
                                        </p:cTn>
                                        <p:tgtEl>
                                          <p:spTgt spid="6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xit" presetSubtype="10" fill="hold" grpId="1" nodeType="clickEffect">
                                  <p:stCondLst>
                                    <p:cond delay="0"/>
                                  </p:stCondLst>
                                  <p:iterate type="lt">
                                    <p:tmPct val="0"/>
                                  </p:iterate>
                                  <p:childTnLst>
                                    <p:animEffect transition="out" filter="blinds(horizontal)">
                                      <p:cBhvr>
                                        <p:cTn id="166" dur="500"/>
                                        <p:tgtEl>
                                          <p:spTgt spid="63"/>
                                        </p:tgtEl>
                                      </p:cBhvr>
                                    </p:animEffect>
                                    <p:set>
                                      <p:cBhvr>
                                        <p:cTn id="167" dur="1" fill="hold">
                                          <p:stCondLst>
                                            <p:cond delay="499"/>
                                          </p:stCondLst>
                                        </p:cTn>
                                        <p:tgtEl>
                                          <p:spTgt spid="6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62">
                                            <p:txEl>
                                              <p:pRg st="0" end="0"/>
                                            </p:txEl>
                                          </p:spTgt>
                                        </p:tgtEl>
                                        <p:attrNameLst>
                                          <p:attrName>style.visibility</p:attrName>
                                        </p:attrNameLst>
                                      </p:cBhvr>
                                      <p:to>
                                        <p:strVal val="visible"/>
                                      </p:to>
                                    </p:set>
                                    <p:animEffect transition="in" filter="wipe(down)">
                                      <p:cBhvr>
                                        <p:cTn id="172" dur="500"/>
                                        <p:tgtEl>
                                          <p:spTgt spid="62">
                                            <p:txEl>
                                              <p:pRg st="0" end="0"/>
                                            </p:txEl>
                                          </p:spTgt>
                                        </p:tgtEl>
                                      </p:cBhvr>
                                    </p:animEffect>
                                  </p:childTnLst>
                                </p:cTn>
                              </p:par>
                              <p:par>
                                <p:cTn id="173" presetID="22" presetClass="entr" presetSubtype="4" fill="hold" nodeType="withEffect">
                                  <p:stCondLst>
                                    <p:cond delay="0"/>
                                  </p:stCondLst>
                                  <p:childTnLst>
                                    <p:set>
                                      <p:cBhvr>
                                        <p:cTn id="174" dur="1" fill="hold">
                                          <p:stCondLst>
                                            <p:cond delay="0"/>
                                          </p:stCondLst>
                                        </p:cTn>
                                        <p:tgtEl>
                                          <p:spTgt spid="62">
                                            <p:txEl>
                                              <p:pRg st="1" end="1"/>
                                            </p:txEl>
                                          </p:spTgt>
                                        </p:tgtEl>
                                        <p:attrNameLst>
                                          <p:attrName>style.visibility</p:attrName>
                                        </p:attrNameLst>
                                      </p:cBhvr>
                                      <p:to>
                                        <p:strVal val="visible"/>
                                      </p:to>
                                    </p:set>
                                    <p:animEffect transition="in" filter="wipe(down)">
                                      <p:cBhvr>
                                        <p:cTn id="175" dur="500"/>
                                        <p:tgtEl>
                                          <p:spTgt spid="62">
                                            <p:txEl>
                                              <p:pRg st="1" end="1"/>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1" nodeType="clickEffect">
                                  <p:stCondLst>
                                    <p:cond delay="0"/>
                                  </p:stCondLst>
                                  <p:childTnLst>
                                    <p:animEffect transition="out" filter="blinds(horizontal)">
                                      <p:cBhvr>
                                        <p:cTn id="179" dur="500"/>
                                        <p:tgtEl>
                                          <p:spTgt spid="65"/>
                                        </p:tgtEl>
                                      </p:cBhvr>
                                    </p:animEffect>
                                    <p:set>
                                      <p:cBhvr>
                                        <p:cTn id="180" dur="1" fill="hold">
                                          <p:stCondLst>
                                            <p:cond delay="499"/>
                                          </p:stCondLst>
                                        </p:cTn>
                                        <p:tgtEl>
                                          <p:spTgt spid="65"/>
                                        </p:tgtEl>
                                        <p:attrNameLst>
                                          <p:attrName>style.visibility</p:attrName>
                                        </p:attrNameLst>
                                      </p:cBhvr>
                                      <p:to>
                                        <p:strVal val="hidden"/>
                                      </p:to>
                                    </p:set>
                                  </p:childTnLst>
                                </p:cTn>
                              </p:par>
                              <p:par>
                                <p:cTn id="181" presetID="3" presetClass="exit" presetSubtype="10" fill="hold" grpId="1" nodeType="withEffect">
                                  <p:stCondLst>
                                    <p:cond delay="0"/>
                                  </p:stCondLst>
                                  <p:childTnLst>
                                    <p:animEffect transition="out" filter="blinds(horizontal)">
                                      <p:cBhvr>
                                        <p:cTn id="182" dur="500"/>
                                        <p:tgtEl>
                                          <p:spTgt spid="64"/>
                                        </p:tgtEl>
                                      </p:cBhvr>
                                    </p:animEffect>
                                    <p:set>
                                      <p:cBhvr>
                                        <p:cTn id="183" dur="1" fill="hold">
                                          <p:stCondLst>
                                            <p:cond delay="499"/>
                                          </p:stCondLst>
                                        </p:cTn>
                                        <p:tgtEl>
                                          <p:spTgt spid="64"/>
                                        </p:tgtEl>
                                        <p:attrNameLst>
                                          <p:attrName>style.visibility</p:attrName>
                                        </p:attrNameLst>
                                      </p:cBhvr>
                                      <p:to>
                                        <p:strVal val="hidden"/>
                                      </p:to>
                                    </p:set>
                                  </p:childTnLst>
                                </p:cTn>
                              </p:par>
                              <p:par>
                                <p:cTn id="184" presetID="3" presetClass="exit" presetSubtype="10" fill="hold" grpId="1" nodeType="withEffect">
                                  <p:stCondLst>
                                    <p:cond delay="0"/>
                                  </p:stCondLst>
                                  <p:childTnLst>
                                    <p:animEffect transition="out" filter="blinds(horizontal)">
                                      <p:cBhvr>
                                        <p:cTn id="185" dur="500"/>
                                        <p:tgtEl>
                                          <p:spTgt spid="66"/>
                                        </p:tgtEl>
                                      </p:cBhvr>
                                    </p:animEffect>
                                    <p:set>
                                      <p:cBhvr>
                                        <p:cTn id="186" dur="1" fill="hold">
                                          <p:stCondLst>
                                            <p:cond delay="499"/>
                                          </p:stCondLst>
                                        </p:cTn>
                                        <p:tgtEl>
                                          <p:spTgt spid="66"/>
                                        </p:tgtEl>
                                        <p:attrNameLst>
                                          <p:attrName>style.visibility</p:attrName>
                                        </p:attrNameLst>
                                      </p:cBhvr>
                                      <p:to>
                                        <p:strVal val="hidden"/>
                                      </p:to>
                                    </p:set>
                                  </p:childTnLst>
                                </p:cTn>
                              </p:par>
                              <p:par>
                                <p:cTn id="187" presetID="3" presetClass="exit" presetSubtype="10" fill="hold" grpId="1" nodeType="withEffect">
                                  <p:stCondLst>
                                    <p:cond delay="0"/>
                                  </p:stCondLst>
                                  <p:childTnLst>
                                    <p:animEffect transition="out" filter="blinds(horizontal)">
                                      <p:cBhvr>
                                        <p:cTn id="188" dur="500"/>
                                        <p:tgtEl>
                                          <p:spTgt spid="71"/>
                                        </p:tgtEl>
                                      </p:cBhvr>
                                    </p:animEffect>
                                    <p:set>
                                      <p:cBhvr>
                                        <p:cTn id="189" dur="1" fill="hold">
                                          <p:stCondLst>
                                            <p:cond delay="499"/>
                                          </p:stCondLst>
                                        </p:cTn>
                                        <p:tgtEl>
                                          <p:spTgt spid="71"/>
                                        </p:tgtEl>
                                        <p:attrNameLst>
                                          <p:attrName>style.visibility</p:attrName>
                                        </p:attrNameLst>
                                      </p:cBhvr>
                                      <p:to>
                                        <p:strVal val="hidden"/>
                                      </p:to>
                                    </p:set>
                                  </p:childTnLst>
                                </p:cTn>
                              </p:par>
                              <p:par>
                                <p:cTn id="190" presetID="3" presetClass="exit" presetSubtype="10" fill="hold" grpId="1" nodeType="withEffect">
                                  <p:stCondLst>
                                    <p:cond delay="0"/>
                                  </p:stCondLst>
                                  <p:childTnLst>
                                    <p:animEffect transition="out" filter="blinds(horizontal)">
                                      <p:cBhvr>
                                        <p:cTn id="191" dur="500"/>
                                        <p:tgtEl>
                                          <p:spTgt spid="72"/>
                                        </p:tgtEl>
                                      </p:cBhvr>
                                    </p:animEffect>
                                    <p:set>
                                      <p:cBhvr>
                                        <p:cTn id="192" dur="1" fill="hold">
                                          <p:stCondLst>
                                            <p:cond delay="499"/>
                                          </p:stCondLst>
                                        </p:cTn>
                                        <p:tgtEl>
                                          <p:spTgt spid="72"/>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6" presetClass="entr" presetSubtype="26" fill="hold" grpId="0" nodeType="clickEffect">
                                  <p:stCondLst>
                                    <p:cond delay="0"/>
                                  </p:stCondLst>
                                  <p:childTnLst>
                                    <p:set>
                                      <p:cBhvr>
                                        <p:cTn id="196" dur="1" fill="hold">
                                          <p:stCondLst>
                                            <p:cond delay="0"/>
                                          </p:stCondLst>
                                        </p:cTn>
                                        <p:tgtEl>
                                          <p:spTgt spid="85"/>
                                        </p:tgtEl>
                                        <p:attrNameLst>
                                          <p:attrName>style.visibility</p:attrName>
                                        </p:attrNameLst>
                                      </p:cBhvr>
                                      <p:to>
                                        <p:strVal val="visible"/>
                                      </p:to>
                                    </p:set>
                                    <p:animEffect transition="in" filter="barn(inHorizontal)">
                                      <p:cBhvr>
                                        <p:cTn id="197" dur="500"/>
                                        <p:tgtEl>
                                          <p:spTgt spid="85"/>
                                        </p:tgtEl>
                                      </p:cBhvr>
                                    </p:animEffect>
                                  </p:childTnLst>
                                </p:cTn>
                              </p:par>
                            </p:childTnLst>
                          </p:cTn>
                        </p:par>
                      </p:childTnLst>
                    </p:cTn>
                  </p:par>
                  <p:par>
                    <p:cTn id="198" fill="hold">
                      <p:stCondLst>
                        <p:cond delay="indefinite"/>
                      </p:stCondLst>
                      <p:childTnLst>
                        <p:par>
                          <p:cTn id="199" fill="hold">
                            <p:stCondLst>
                              <p:cond delay="0"/>
                            </p:stCondLst>
                            <p:childTnLst>
                              <p:par>
                                <p:cTn id="200" presetID="16" presetClass="entr" presetSubtype="26" fill="hold" grpId="0" nodeType="clickEffect">
                                  <p:stCondLst>
                                    <p:cond delay="0"/>
                                  </p:stCondLst>
                                  <p:childTnLst>
                                    <p:set>
                                      <p:cBhvr>
                                        <p:cTn id="201" dur="1" fill="hold">
                                          <p:stCondLst>
                                            <p:cond delay="0"/>
                                          </p:stCondLst>
                                        </p:cTn>
                                        <p:tgtEl>
                                          <p:spTgt spid="82"/>
                                        </p:tgtEl>
                                        <p:attrNameLst>
                                          <p:attrName>style.visibility</p:attrName>
                                        </p:attrNameLst>
                                      </p:cBhvr>
                                      <p:to>
                                        <p:strVal val="visible"/>
                                      </p:to>
                                    </p:set>
                                    <p:animEffect transition="in" filter="barn(inHorizontal)">
                                      <p:cBhvr>
                                        <p:cTn id="202" dur="500"/>
                                        <p:tgtEl>
                                          <p:spTgt spid="82"/>
                                        </p:tgtEl>
                                      </p:cBhvr>
                                    </p:animEffect>
                                  </p:childTnLst>
                                </p:cTn>
                              </p:par>
                            </p:childTnLst>
                          </p:cTn>
                        </p:par>
                      </p:childTnLst>
                    </p:cTn>
                  </p:par>
                  <p:par>
                    <p:cTn id="203" fill="hold">
                      <p:stCondLst>
                        <p:cond delay="indefinite"/>
                      </p:stCondLst>
                      <p:childTnLst>
                        <p:par>
                          <p:cTn id="204" fill="hold">
                            <p:stCondLst>
                              <p:cond delay="0"/>
                            </p:stCondLst>
                            <p:childTnLst>
                              <p:par>
                                <p:cTn id="205" presetID="26" presetClass="emph" presetSubtype="0" fill="hold" nodeType="clickEffect">
                                  <p:stCondLst>
                                    <p:cond delay="0"/>
                                  </p:stCondLst>
                                  <p:iterate type="lt">
                                    <p:tmPct val="0"/>
                                  </p:iterate>
                                  <p:childTnLst>
                                    <p:animEffect transition="out" filter="fade">
                                      <p:cBhvr>
                                        <p:cTn id="206" dur="500" tmFilter="0, 0; .2, .5; .8, .5; 1, 0"/>
                                        <p:tgtEl>
                                          <p:spTgt spid="55">
                                            <p:txEl>
                                              <p:pRg st="5" end="5"/>
                                            </p:txEl>
                                          </p:spTgt>
                                        </p:tgtEl>
                                      </p:cBhvr>
                                    </p:animEffect>
                                    <p:animScale>
                                      <p:cBhvr>
                                        <p:cTn id="207" dur="250" autoRev="1" fill="hold"/>
                                        <p:tgtEl>
                                          <p:spTgt spid="55">
                                            <p:txEl>
                                              <p:pRg st="5" end="5"/>
                                            </p:txEl>
                                          </p:spTgt>
                                        </p:tgtEl>
                                      </p:cBhvr>
                                      <p:by x="105000" y="105000"/>
                                    </p:animScale>
                                  </p:childTnLst>
                                </p:cTn>
                              </p:par>
                              <p:par>
                                <p:cTn id="208" presetID="26" presetClass="emph" presetSubtype="0" fill="hold" nodeType="withEffect">
                                  <p:stCondLst>
                                    <p:cond delay="0"/>
                                  </p:stCondLst>
                                  <p:iterate type="wd">
                                    <p:tmPct val="0"/>
                                  </p:iterate>
                                  <p:childTnLst>
                                    <p:animEffect transition="out" filter="fade">
                                      <p:cBhvr>
                                        <p:cTn id="209" dur="500" tmFilter="0, 0; .2, .5; .8, .5; 1, 0"/>
                                        <p:tgtEl>
                                          <p:spTgt spid="55">
                                            <p:txEl>
                                              <p:pRg st="6" end="6"/>
                                            </p:txEl>
                                          </p:spTgt>
                                        </p:tgtEl>
                                      </p:cBhvr>
                                    </p:animEffect>
                                    <p:animScale>
                                      <p:cBhvr>
                                        <p:cTn id="210" dur="250" autoRev="1" fill="hold"/>
                                        <p:tgtEl>
                                          <p:spTgt spid="55">
                                            <p:txEl>
                                              <p:pRg st="6" end="6"/>
                                            </p:txEl>
                                          </p:spTgt>
                                        </p:tgtEl>
                                      </p:cBhvr>
                                      <p:by x="105000" y="105000"/>
                                    </p:animScale>
                                  </p:childTnLst>
                                </p:cTn>
                              </p:par>
                              <p:par>
                                <p:cTn id="211" presetID="26" presetClass="emph" presetSubtype="0" fill="hold" nodeType="withEffect">
                                  <p:stCondLst>
                                    <p:cond delay="0"/>
                                  </p:stCondLst>
                                  <p:childTnLst>
                                    <p:animEffect transition="out" filter="fade">
                                      <p:cBhvr>
                                        <p:cTn id="212" dur="500" tmFilter="0, 0; .2, .5; .8, .5; 1, 0"/>
                                        <p:tgtEl>
                                          <p:spTgt spid="55">
                                            <p:txEl>
                                              <p:pRg st="7" end="7"/>
                                            </p:txEl>
                                          </p:spTgt>
                                        </p:tgtEl>
                                      </p:cBhvr>
                                    </p:animEffect>
                                    <p:animScale>
                                      <p:cBhvr>
                                        <p:cTn id="213" dur="250" autoRev="1" fill="hold"/>
                                        <p:tgtEl>
                                          <p:spTgt spid="55">
                                            <p:txEl>
                                              <p:pRg st="7" end="7"/>
                                            </p:txEl>
                                          </p:spTgt>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nodeType="clickEffect">
                                  <p:stCondLst>
                                    <p:cond delay="0"/>
                                  </p:stCondLst>
                                  <p:childTnLst>
                                    <p:set>
                                      <p:cBhvr>
                                        <p:cTn id="217" dur="1" fill="hold">
                                          <p:stCondLst>
                                            <p:cond delay="0"/>
                                          </p:stCondLst>
                                        </p:cTn>
                                        <p:tgtEl>
                                          <p:spTgt spid="8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3" presetClass="exit" presetSubtype="10" fill="hold" nodeType="clickEffect">
                                  <p:stCondLst>
                                    <p:cond delay="0"/>
                                  </p:stCondLst>
                                  <p:childTnLst>
                                    <p:animEffect transition="out" filter="blinds(horizontal)">
                                      <p:cBhvr>
                                        <p:cTn id="221" dur="500"/>
                                        <p:tgtEl>
                                          <p:spTgt spid="83"/>
                                        </p:tgtEl>
                                      </p:cBhvr>
                                    </p:animEffect>
                                    <p:set>
                                      <p:cBhvr>
                                        <p:cTn id="222" dur="1" fill="hold">
                                          <p:stCondLst>
                                            <p:cond delay="499"/>
                                          </p:stCondLst>
                                        </p:cTn>
                                        <p:tgtEl>
                                          <p:spTgt spid="83"/>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path" presetSubtype="0" accel="50000" decel="50000" fill="hold" grpId="1" nodeType="clickEffect">
                                  <p:stCondLst>
                                    <p:cond delay="0"/>
                                  </p:stCondLst>
                                  <p:childTnLst>
                                    <p:animMotion origin="layout" path="M 0 4.56647E-6 L 0 0.12208 " pathEditMode="relative" rAng="0" ptsTypes="AA">
                                      <p:cBhvr>
                                        <p:cTn id="226" dur="2000" fill="hold"/>
                                        <p:tgtEl>
                                          <p:spTgt spid="82"/>
                                        </p:tgtEl>
                                        <p:attrNameLst>
                                          <p:attrName>ppt_x</p:attrName>
                                          <p:attrName>ppt_y</p:attrName>
                                        </p:attrNameLst>
                                      </p:cBhvr>
                                      <p:rCtr x="0" y="61"/>
                                    </p:animMotion>
                                  </p:childTnLst>
                                </p:cTn>
                              </p:par>
                            </p:childTnLst>
                          </p:cTn>
                        </p:par>
                      </p:childTnLst>
                    </p:cTn>
                  </p:par>
                  <p:par>
                    <p:cTn id="227" fill="hold">
                      <p:stCondLst>
                        <p:cond delay="indefinite"/>
                      </p:stCondLst>
                      <p:childTnLst>
                        <p:par>
                          <p:cTn id="228" fill="hold">
                            <p:stCondLst>
                              <p:cond delay="0"/>
                            </p:stCondLst>
                            <p:childTnLst>
                              <p:par>
                                <p:cTn id="229" presetID="26" presetClass="emph" presetSubtype="0" fill="hold" nodeType="clickEffect">
                                  <p:stCondLst>
                                    <p:cond delay="0"/>
                                  </p:stCondLst>
                                  <p:childTnLst>
                                    <p:animEffect transition="out" filter="fade">
                                      <p:cBhvr>
                                        <p:cTn id="230" dur="500" tmFilter="0, 0; .2, .5; .8, .5; 1, 0"/>
                                        <p:tgtEl>
                                          <p:spTgt spid="55">
                                            <p:txEl>
                                              <p:pRg st="8" end="8"/>
                                            </p:txEl>
                                          </p:spTgt>
                                        </p:tgtEl>
                                      </p:cBhvr>
                                    </p:animEffect>
                                    <p:animScale>
                                      <p:cBhvr>
                                        <p:cTn id="231" dur="250" autoRev="1" fill="hold"/>
                                        <p:tgtEl>
                                          <p:spTgt spid="55">
                                            <p:txEl>
                                              <p:pRg st="8" end="8"/>
                                            </p:txEl>
                                          </p:spTgt>
                                        </p:tgtEl>
                                      </p:cBhvr>
                                      <p:by x="105000" y="105000"/>
                                    </p:animScale>
                                  </p:childTnLst>
                                </p:cTn>
                              </p:par>
                              <p:par>
                                <p:cTn id="232" presetID="26" presetClass="emph" presetSubtype="0" fill="hold" nodeType="withEffect">
                                  <p:stCondLst>
                                    <p:cond delay="0"/>
                                  </p:stCondLst>
                                  <p:childTnLst>
                                    <p:animEffect transition="out" filter="fade">
                                      <p:cBhvr>
                                        <p:cTn id="233" dur="500" tmFilter="0, 0; .2, .5; .8, .5; 1, 0"/>
                                        <p:tgtEl>
                                          <p:spTgt spid="55">
                                            <p:txEl>
                                              <p:pRg st="9" end="9"/>
                                            </p:txEl>
                                          </p:spTgt>
                                        </p:tgtEl>
                                      </p:cBhvr>
                                    </p:animEffect>
                                    <p:animScale>
                                      <p:cBhvr>
                                        <p:cTn id="234" dur="250" autoRev="1" fill="hold"/>
                                        <p:tgtEl>
                                          <p:spTgt spid="55">
                                            <p:txEl>
                                              <p:pRg st="9" end="9"/>
                                            </p:txEl>
                                          </p:spTgt>
                                        </p:tgtEl>
                                      </p:cBhvr>
                                      <p:by x="105000" y="105000"/>
                                    </p:animScale>
                                  </p:childTnLst>
                                </p:cTn>
                              </p:par>
                              <p:par>
                                <p:cTn id="235" presetID="26" presetClass="emph" presetSubtype="0" fill="hold" nodeType="withEffect">
                                  <p:stCondLst>
                                    <p:cond delay="0"/>
                                  </p:stCondLst>
                                  <p:childTnLst>
                                    <p:animEffect transition="out" filter="fade">
                                      <p:cBhvr>
                                        <p:cTn id="236" dur="500" tmFilter="0, 0; .2, .5; .8, .5; 1, 0"/>
                                        <p:tgtEl>
                                          <p:spTgt spid="55">
                                            <p:txEl>
                                              <p:pRg st="10" end="10"/>
                                            </p:txEl>
                                          </p:spTgt>
                                        </p:tgtEl>
                                      </p:cBhvr>
                                    </p:animEffect>
                                    <p:animScale>
                                      <p:cBhvr>
                                        <p:cTn id="237" dur="250" autoRev="1" fill="hold"/>
                                        <p:tgtEl>
                                          <p:spTgt spid="55">
                                            <p:txEl>
                                              <p:pRg st="10" end="10"/>
                                            </p:txEl>
                                          </p:spTgt>
                                        </p:tgtEl>
                                      </p:cBhvr>
                                      <p:by x="105000" y="105000"/>
                                    </p:animScale>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nodeType="clickEffect">
                                  <p:stCondLst>
                                    <p:cond delay="0"/>
                                  </p:stCondLst>
                                  <p:childTnLst>
                                    <p:set>
                                      <p:cBhvr>
                                        <p:cTn id="241" dur="1" fill="hold">
                                          <p:stCondLst>
                                            <p:cond delay="0"/>
                                          </p:stCondLst>
                                        </p:cTn>
                                        <p:tgtEl>
                                          <p:spTgt spid="84"/>
                                        </p:tgtEl>
                                        <p:attrNameLst>
                                          <p:attrName>style.visibility</p:attrName>
                                        </p:attrNameLst>
                                      </p:cBhvr>
                                      <p:to>
                                        <p:strVal val="visible"/>
                                      </p:to>
                                    </p:set>
                                  </p:childTnLst>
                                </p:cTn>
                              </p:par>
                              <p:par>
                                <p:cTn id="242" presetID="3" presetClass="exit" presetSubtype="10" fill="hold" nodeType="withEffect">
                                  <p:stCondLst>
                                    <p:cond delay="0"/>
                                  </p:stCondLst>
                                  <p:childTnLst>
                                    <p:animEffect transition="out" filter="blinds(horizontal)">
                                      <p:cBhvr>
                                        <p:cTn id="243" dur="500"/>
                                        <p:tgtEl>
                                          <p:spTgt spid="84"/>
                                        </p:tgtEl>
                                      </p:cBhvr>
                                    </p:animEffect>
                                    <p:set>
                                      <p:cBhvr>
                                        <p:cTn id="244" dur="1" fill="hold">
                                          <p:stCondLst>
                                            <p:cond delay="499"/>
                                          </p:stCondLst>
                                        </p:cTn>
                                        <p:tgtEl>
                                          <p:spTgt spid="84"/>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86"/>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6" presetClass="entr" presetSubtype="26" fill="hold" grpId="0" nodeType="clickEffect">
                                  <p:stCondLst>
                                    <p:cond delay="0"/>
                                  </p:stCondLst>
                                  <p:childTnLst>
                                    <p:set>
                                      <p:cBhvr>
                                        <p:cTn id="252" dur="1" fill="hold">
                                          <p:stCondLst>
                                            <p:cond delay="0"/>
                                          </p:stCondLst>
                                        </p:cTn>
                                        <p:tgtEl>
                                          <p:spTgt spid="87">
                                            <p:bg/>
                                          </p:spTgt>
                                        </p:tgtEl>
                                        <p:attrNameLst>
                                          <p:attrName>style.visibility</p:attrName>
                                        </p:attrNameLst>
                                      </p:cBhvr>
                                      <p:to>
                                        <p:strVal val="visible"/>
                                      </p:to>
                                    </p:set>
                                    <p:animEffect transition="in" filter="barn(inHorizontal)">
                                      <p:cBhvr>
                                        <p:cTn id="253" dur="500"/>
                                        <p:tgtEl>
                                          <p:spTgt spid="87">
                                            <p:bg/>
                                          </p:spTgt>
                                        </p:tgtEl>
                                      </p:cBhvr>
                                    </p:animEffect>
                                  </p:childTnLst>
                                </p:cTn>
                              </p:par>
                              <p:par>
                                <p:cTn id="254" presetID="16" presetClass="entr" presetSubtype="26" fill="hold" grpId="0" nodeType="withEffect">
                                  <p:stCondLst>
                                    <p:cond delay="0"/>
                                  </p:stCondLst>
                                  <p:childTnLst>
                                    <p:set>
                                      <p:cBhvr>
                                        <p:cTn id="255" dur="1" fill="hold">
                                          <p:stCondLst>
                                            <p:cond delay="0"/>
                                          </p:stCondLst>
                                        </p:cTn>
                                        <p:tgtEl>
                                          <p:spTgt spid="87">
                                            <p:txEl>
                                              <p:pRg st="2" end="2"/>
                                            </p:txEl>
                                          </p:spTgt>
                                        </p:tgtEl>
                                        <p:attrNameLst>
                                          <p:attrName>style.visibility</p:attrName>
                                        </p:attrNameLst>
                                      </p:cBhvr>
                                      <p:to>
                                        <p:strVal val="visible"/>
                                      </p:to>
                                    </p:set>
                                    <p:animEffect transition="in" filter="barn(inHorizontal)">
                                      <p:cBhvr>
                                        <p:cTn id="256" dur="500"/>
                                        <p:tgtEl>
                                          <p:spTgt spid="87">
                                            <p:txEl>
                                              <p:pRg st="2" end="2"/>
                                            </p:txEl>
                                          </p:spTgt>
                                        </p:tgtEl>
                                      </p:cBhvr>
                                    </p:animEffect>
                                  </p:childTnLst>
                                </p:cTn>
                              </p:par>
                              <p:par>
                                <p:cTn id="257" presetID="16" presetClass="entr" presetSubtype="26" fill="hold" grpId="0" nodeType="withEffect">
                                  <p:stCondLst>
                                    <p:cond delay="0"/>
                                  </p:stCondLst>
                                  <p:childTnLst>
                                    <p:set>
                                      <p:cBhvr>
                                        <p:cTn id="258" dur="1" fill="hold">
                                          <p:stCondLst>
                                            <p:cond delay="0"/>
                                          </p:stCondLst>
                                        </p:cTn>
                                        <p:tgtEl>
                                          <p:spTgt spid="87">
                                            <p:txEl>
                                              <p:pRg st="3" end="3"/>
                                            </p:txEl>
                                          </p:spTgt>
                                        </p:tgtEl>
                                        <p:attrNameLst>
                                          <p:attrName>style.visibility</p:attrName>
                                        </p:attrNameLst>
                                      </p:cBhvr>
                                      <p:to>
                                        <p:strVal val="visible"/>
                                      </p:to>
                                    </p:set>
                                    <p:animEffect transition="in" filter="barn(inHorizontal)">
                                      <p:cBhvr>
                                        <p:cTn id="259" dur="500"/>
                                        <p:tgtEl>
                                          <p:spTgt spid="87">
                                            <p:txEl>
                                              <p:pRg st="3" end="3"/>
                                            </p:txEl>
                                          </p:spTgt>
                                        </p:tgtEl>
                                      </p:cBhvr>
                                    </p:animEffect>
                                  </p:childTnLst>
                                </p:cTn>
                              </p:par>
                            </p:childTnLst>
                          </p:cTn>
                        </p:par>
                      </p:childTnLst>
                    </p:cTn>
                  </p:par>
                  <p:par>
                    <p:cTn id="260" fill="hold">
                      <p:stCondLst>
                        <p:cond delay="indefinite"/>
                      </p:stCondLst>
                      <p:childTnLst>
                        <p:par>
                          <p:cTn id="261" fill="hold">
                            <p:stCondLst>
                              <p:cond delay="0"/>
                            </p:stCondLst>
                            <p:childTnLst>
                              <p:par>
                                <p:cTn id="262" presetID="12" presetClass="entr" presetSubtype="4" fill="hold" grpId="0" nodeType="clickEffect">
                                  <p:stCondLst>
                                    <p:cond delay="0"/>
                                  </p:stCondLst>
                                  <p:childTnLst>
                                    <p:set>
                                      <p:cBhvr>
                                        <p:cTn id="263" dur="1" fill="hold">
                                          <p:stCondLst>
                                            <p:cond delay="0"/>
                                          </p:stCondLst>
                                        </p:cTn>
                                        <p:tgtEl>
                                          <p:spTgt spid="73"/>
                                        </p:tgtEl>
                                        <p:attrNameLst>
                                          <p:attrName>style.visibility</p:attrName>
                                        </p:attrNameLst>
                                      </p:cBhvr>
                                      <p:to>
                                        <p:strVal val="visible"/>
                                      </p:to>
                                    </p:set>
                                    <p:animEffect transition="in" filter="slide(fromBottom)">
                                      <p:cBhvr>
                                        <p:cTn id="264" dur="500"/>
                                        <p:tgtEl>
                                          <p:spTgt spid="73"/>
                                        </p:tgtEl>
                                      </p:cBhvr>
                                    </p:animEffect>
                                  </p:childTnLst>
                                </p:cTn>
                              </p:par>
                              <p:par>
                                <p:cTn id="265" presetID="12" presetClass="entr" presetSubtype="4" fill="hold" grpId="0" nodeType="withEffect">
                                  <p:stCondLst>
                                    <p:cond delay="0"/>
                                  </p:stCondLst>
                                  <p:childTnLst>
                                    <p:set>
                                      <p:cBhvr>
                                        <p:cTn id="266" dur="1" fill="hold">
                                          <p:stCondLst>
                                            <p:cond delay="0"/>
                                          </p:stCondLst>
                                        </p:cTn>
                                        <p:tgtEl>
                                          <p:spTgt spid="81"/>
                                        </p:tgtEl>
                                        <p:attrNameLst>
                                          <p:attrName>style.visibility</p:attrName>
                                        </p:attrNameLst>
                                      </p:cBhvr>
                                      <p:to>
                                        <p:strVal val="visible"/>
                                      </p:to>
                                    </p:set>
                                    <p:animEffect transition="in" filter="slide(fromBottom)">
                                      <p:cBhvr>
                                        <p:cTn id="267" dur="500"/>
                                        <p:tgtEl>
                                          <p:spTgt spid="81"/>
                                        </p:tgtEl>
                                      </p:cBhvr>
                                    </p:animEffect>
                                  </p:childTnLst>
                                </p:cTn>
                              </p:par>
                              <p:par>
                                <p:cTn id="268" presetID="12" presetClass="entr" presetSubtype="4" fill="hold" grpId="0" nodeType="with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slide(fromBottom)">
                                      <p:cBhvr>
                                        <p:cTn id="270" dur="500"/>
                                        <p:tgtEl>
                                          <p:spTgt spid="80"/>
                                        </p:tgtEl>
                                      </p:cBhvr>
                                    </p:animEffect>
                                  </p:childTnLst>
                                </p:cTn>
                              </p:par>
                              <p:par>
                                <p:cTn id="271" presetID="12" presetClass="entr" presetSubtype="4" fill="hold" grpId="0" nodeType="withEffect">
                                  <p:stCondLst>
                                    <p:cond delay="0"/>
                                  </p:stCondLst>
                                  <p:childTnLst>
                                    <p:set>
                                      <p:cBhvr>
                                        <p:cTn id="272" dur="1" fill="hold">
                                          <p:stCondLst>
                                            <p:cond delay="0"/>
                                          </p:stCondLst>
                                        </p:cTn>
                                        <p:tgtEl>
                                          <p:spTgt spid="75"/>
                                        </p:tgtEl>
                                        <p:attrNameLst>
                                          <p:attrName>style.visibility</p:attrName>
                                        </p:attrNameLst>
                                      </p:cBhvr>
                                      <p:to>
                                        <p:strVal val="visible"/>
                                      </p:to>
                                    </p:set>
                                    <p:animEffect transition="in" filter="slide(fromBottom)">
                                      <p:cBhvr>
                                        <p:cTn id="273" dur="500"/>
                                        <p:tgtEl>
                                          <p:spTgt spid="75"/>
                                        </p:tgtEl>
                                      </p:cBhvr>
                                    </p:animEffect>
                                  </p:childTnLst>
                                </p:cTn>
                              </p:par>
                              <p:par>
                                <p:cTn id="274" presetID="12" presetClass="entr" presetSubtype="4" fill="hold" grpId="0" nodeType="withEffect">
                                  <p:stCondLst>
                                    <p:cond delay="0"/>
                                  </p:stCondLst>
                                  <p:childTnLst>
                                    <p:set>
                                      <p:cBhvr>
                                        <p:cTn id="275" dur="1" fill="hold">
                                          <p:stCondLst>
                                            <p:cond delay="0"/>
                                          </p:stCondLst>
                                        </p:cTn>
                                        <p:tgtEl>
                                          <p:spTgt spid="74"/>
                                        </p:tgtEl>
                                        <p:attrNameLst>
                                          <p:attrName>style.visibility</p:attrName>
                                        </p:attrNameLst>
                                      </p:cBhvr>
                                      <p:to>
                                        <p:strVal val="visible"/>
                                      </p:to>
                                    </p:set>
                                    <p:animEffect transition="in" filter="slide(fromBottom)">
                                      <p:cBhvr>
                                        <p:cTn id="276" dur="500"/>
                                        <p:tgtEl>
                                          <p:spTgt spid="74"/>
                                        </p:tgtEl>
                                      </p:cBhvr>
                                    </p:animEffec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nodeType="clickEffect">
                                  <p:stCondLst>
                                    <p:cond delay="0"/>
                                  </p:stCondLst>
                                  <p:iterate type="lt">
                                    <p:tmAbs val="0"/>
                                  </p:iterate>
                                  <p:childTnLst>
                                    <p:set>
                                      <p:cBhvr>
                                        <p:cTn id="280" dur="1" fill="hold">
                                          <p:stCondLst>
                                            <p:cond delay="0"/>
                                          </p:stCondLst>
                                        </p:cTn>
                                        <p:tgtEl>
                                          <p:spTgt spid="8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3" presetClass="exit" presetSubtype="10" fill="hold" nodeType="clickEffect">
                                  <p:stCondLst>
                                    <p:cond delay="0"/>
                                  </p:stCondLst>
                                  <p:iterate type="lt">
                                    <p:tmPct val="0"/>
                                  </p:iterate>
                                  <p:childTnLst>
                                    <p:animEffect transition="out" filter="blinds(horizontal)">
                                      <p:cBhvr>
                                        <p:cTn id="284" dur="500"/>
                                        <p:tgtEl>
                                          <p:spTgt spid="88"/>
                                        </p:tgtEl>
                                      </p:cBhvr>
                                    </p:animEffect>
                                    <p:set>
                                      <p:cBhvr>
                                        <p:cTn id="285" dur="1" fill="hold">
                                          <p:stCondLst>
                                            <p:cond delay="499"/>
                                          </p:stCondLst>
                                        </p:cTn>
                                        <p:tgtEl>
                                          <p:spTgt spid="88"/>
                                        </p:tgtEl>
                                        <p:attrNameLst>
                                          <p:attrName>style.visibility</p:attrName>
                                        </p:attrNameLst>
                                      </p:cBhvr>
                                      <p:to>
                                        <p:strVal val="hidden"/>
                                      </p:to>
                                    </p:set>
                                  </p:childTnLst>
                                </p:cTn>
                              </p:par>
                              <p:par>
                                <p:cTn id="286" presetID="12" presetClass="exit" presetSubtype="4" fill="hold" grpId="2" nodeType="withEffect">
                                  <p:stCondLst>
                                    <p:cond delay="0"/>
                                  </p:stCondLst>
                                  <p:childTnLst>
                                    <p:animEffect transition="out" filter="slide(fromBottom)">
                                      <p:cBhvr>
                                        <p:cTn id="287" dur="500"/>
                                        <p:tgtEl>
                                          <p:spTgt spid="80"/>
                                        </p:tgtEl>
                                      </p:cBhvr>
                                    </p:animEffect>
                                    <p:set>
                                      <p:cBhvr>
                                        <p:cTn id="288" dur="1" fill="hold">
                                          <p:stCondLst>
                                            <p:cond delay="499"/>
                                          </p:stCondLst>
                                        </p:cTn>
                                        <p:tgtEl>
                                          <p:spTgt spid="80"/>
                                        </p:tgtEl>
                                        <p:attrNameLst>
                                          <p:attrName>style.visibility</p:attrName>
                                        </p:attrNameLst>
                                      </p:cBhvr>
                                      <p:to>
                                        <p:strVal val="hidden"/>
                                      </p:to>
                                    </p:set>
                                  </p:childTnLst>
                                </p:cTn>
                              </p:par>
                              <p:par>
                                <p:cTn id="289" presetID="12" presetClass="exit" presetSubtype="4" fill="hold" grpId="1" nodeType="withEffect">
                                  <p:stCondLst>
                                    <p:cond delay="0"/>
                                  </p:stCondLst>
                                  <p:childTnLst>
                                    <p:animEffect transition="out" filter="slide(fromBottom)">
                                      <p:cBhvr>
                                        <p:cTn id="290" dur="500"/>
                                        <p:tgtEl>
                                          <p:spTgt spid="81"/>
                                        </p:tgtEl>
                                      </p:cBhvr>
                                    </p:animEffect>
                                    <p:set>
                                      <p:cBhvr>
                                        <p:cTn id="291" dur="1" fill="hold">
                                          <p:stCondLst>
                                            <p:cond delay="499"/>
                                          </p:stCondLst>
                                        </p:cTn>
                                        <p:tgtEl>
                                          <p:spTgt spid="81"/>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nodeType="clickEffect">
                                  <p:stCondLst>
                                    <p:cond delay="0"/>
                                  </p:stCondLst>
                                  <p:childTnLst>
                                    <p:set>
                                      <p:cBhvr>
                                        <p:cTn id="295" dur="1" fill="hold">
                                          <p:stCondLst>
                                            <p:cond delay="0"/>
                                          </p:stCondLst>
                                        </p:cTn>
                                        <p:tgtEl>
                                          <p:spTgt spid="87">
                                            <p:txEl>
                                              <p:pRg st="0" end="0"/>
                                            </p:txEl>
                                          </p:spTgt>
                                        </p:tgtEl>
                                        <p:attrNameLst>
                                          <p:attrName>style.visibility</p:attrName>
                                        </p:attrNameLst>
                                      </p:cBhvr>
                                      <p:to>
                                        <p:strVal val="visible"/>
                                      </p:to>
                                    </p:set>
                                  </p:childTnLst>
                                </p:cTn>
                              </p:par>
                              <p:par>
                                <p:cTn id="296" presetID="1" presetClass="entr" presetSubtype="0" fill="hold" nodeType="withEffect">
                                  <p:stCondLst>
                                    <p:cond delay="0"/>
                                  </p:stCondLst>
                                  <p:childTnLst>
                                    <p:set>
                                      <p:cBhvr>
                                        <p:cTn id="297"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3" presetClass="exit" presetSubtype="10" fill="hold" grpId="1" nodeType="clickEffect">
                                  <p:stCondLst>
                                    <p:cond delay="0"/>
                                  </p:stCondLst>
                                  <p:childTnLst>
                                    <p:animEffect transition="out" filter="blinds(horizontal)">
                                      <p:cBhvr>
                                        <p:cTn id="301" dur="500"/>
                                        <p:tgtEl>
                                          <p:spTgt spid="73"/>
                                        </p:tgtEl>
                                      </p:cBhvr>
                                    </p:animEffect>
                                    <p:set>
                                      <p:cBhvr>
                                        <p:cTn id="302" dur="1" fill="hold">
                                          <p:stCondLst>
                                            <p:cond delay="499"/>
                                          </p:stCondLst>
                                        </p:cTn>
                                        <p:tgtEl>
                                          <p:spTgt spid="73"/>
                                        </p:tgtEl>
                                        <p:attrNameLst>
                                          <p:attrName>style.visibility</p:attrName>
                                        </p:attrNameLst>
                                      </p:cBhvr>
                                      <p:to>
                                        <p:strVal val="hidden"/>
                                      </p:to>
                                    </p:set>
                                  </p:childTnLst>
                                </p:cTn>
                              </p:par>
                              <p:par>
                                <p:cTn id="303" presetID="3" presetClass="exit" presetSubtype="10" fill="hold" grpId="1" nodeType="withEffect">
                                  <p:stCondLst>
                                    <p:cond delay="0"/>
                                  </p:stCondLst>
                                  <p:childTnLst>
                                    <p:animEffect transition="out" filter="blinds(horizontal)">
                                      <p:cBhvr>
                                        <p:cTn id="304" dur="500"/>
                                        <p:tgtEl>
                                          <p:spTgt spid="80"/>
                                        </p:tgtEl>
                                      </p:cBhvr>
                                    </p:animEffect>
                                    <p:set>
                                      <p:cBhvr>
                                        <p:cTn id="305" dur="1" fill="hold">
                                          <p:stCondLst>
                                            <p:cond delay="499"/>
                                          </p:stCondLst>
                                        </p:cTn>
                                        <p:tgtEl>
                                          <p:spTgt spid="80"/>
                                        </p:tgtEl>
                                        <p:attrNameLst>
                                          <p:attrName>style.visibility</p:attrName>
                                        </p:attrNameLst>
                                      </p:cBhvr>
                                      <p:to>
                                        <p:strVal val="hidden"/>
                                      </p:to>
                                    </p:set>
                                  </p:childTnLst>
                                </p:cTn>
                              </p:par>
                              <p:par>
                                <p:cTn id="306" presetID="3" presetClass="exit" presetSubtype="10" fill="hold" grpId="1" nodeType="withEffect">
                                  <p:stCondLst>
                                    <p:cond delay="0"/>
                                  </p:stCondLst>
                                  <p:childTnLst>
                                    <p:animEffect transition="out" filter="blinds(horizontal)">
                                      <p:cBhvr>
                                        <p:cTn id="307" dur="500"/>
                                        <p:tgtEl>
                                          <p:spTgt spid="75"/>
                                        </p:tgtEl>
                                      </p:cBhvr>
                                    </p:animEffect>
                                    <p:set>
                                      <p:cBhvr>
                                        <p:cTn id="308" dur="1" fill="hold">
                                          <p:stCondLst>
                                            <p:cond delay="499"/>
                                          </p:stCondLst>
                                        </p:cTn>
                                        <p:tgtEl>
                                          <p:spTgt spid="75"/>
                                        </p:tgtEl>
                                        <p:attrNameLst>
                                          <p:attrName>style.visibility</p:attrName>
                                        </p:attrNameLst>
                                      </p:cBhvr>
                                      <p:to>
                                        <p:strVal val="hidden"/>
                                      </p:to>
                                    </p:set>
                                  </p:childTnLst>
                                </p:cTn>
                              </p:par>
                              <p:par>
                                <p:cTn id="309" presetID="3" presetClass="exit" presetSubtype="10" fill="hold" grpId="1" nodeType="withEffect">
                                  <p:stCondLst>
                                    <p:cond delay="0"/>
                                  </p:stCondLst>
                                  <p:childTnLst>
                                    <p:animEffect transition="out" filter="blinds(horizontal)">
                                      <p:cBhvr>
                                        <p:cTn id="310" dur="500"/>
                                        <p:tgtEl>
                                          <p:spTgt spid="74"/>
                                        </p:tgtEl>
                                      </p:cBhvr>
                                    </p:animEffect>
                                    <p:set>
                                      <p:cBhvr>
                                        <p:cTn id="311" dur="1" fill="hold">
                                          <p:stCondLst>
                                            <p:cond delay="499"/>
                                          </p:stCondLst>
                                        </p:cTn>
                                        <p:tgtEl>
                                          <p:spTgt spid="74"/>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14" presetClass="exit" presetSubtype="10" fill="hold" grpId="1" nodeType="clickEffect">
                                  <p:stCondLst>
                                    <p:cond delay="0"/>
                                  </p:stCondLst>
                                  <p:iterate type="lt">
                                    <p:tmPct val="0"/>
                                  </p:iterate>
                                  <p:childTnLst>
                                    <p:animEffect transition="out" filter="randombar(horizontal)">
                                      <p:cBhvr>
                                        <p:cTn id="315" dur="500"/>
                                        <p:tgtEl>
                                          <p:spTgt spid="58"/>
                                        </p:tgtEl>
                                      </p:cBhvr>
                                    </p:animEffect>
                                    <p:set>
                                      <p:cBhvr>
                                        <p:cTn id="316" dur="1" fill="hold">
                                          <p:stCondLst>
                                            <p:cond delay="499"/>
                                          </p:stCondLst>
                                        </p:cTn>
                                        <p:tgtEl>
                                          <p:spTgt spid="58"/>
                                        </p:tgtEl>
                                        <p:attrNameLst>
                                          <p:attrName>style.visibility</p:attrName>
                                        </p:attrNameLst>
                                      </p:cBhvr>
                                      <p:to>
                                        <p:strVal val="hidden"/>
                                      </p:to>
                                    </p:set>
                                  </p:childTnLst>
                                </p:cTn>
                              </p:par>
                              <p:par>
                                <p:cTn id="317" presetID="14" presetClass="exit" presetSubtype="10" fill="hold" grpId="1" nodeType="withEffect">
                                  <p:stCondLst>
                                    <p:cond delay="0"/>
                                  </p:stCondLst>
                                  <p:childTnLst>
                                    <p:animEffect transition="out" filter="randombar(horizontal)">
                                      <p:cBhvr>
                                        <p:cTn id="318" dur="500"/>
                                        <p:tgtEl>
                                          <p:spTgt spid="55">
                                            <p:txEl>
                                              <p:pRg st="3" end="3"/>
                                            </p:txEl>
                                          </p:spTgt>
                                        </p:tgtEl>
                                      </p:cBhvr>
                                    </p:animEffect>
                                    <p:set>
                                      <p:cBhvr>
                                        <p:cTn id="319" dur="1" fill="hold">
                                          <p:stCondLst>
                                            <p:cond delay="499"/>
                                          </p:stCondLst>
                                        </p:cTn>
                                        <p:tgtEl>
                                          <p:spTgt spid="55">
                                            <p:txEl>
                                              <p:pRg st="3" end="3"/>
                                            </p:txEl>
                                          </p:spTgt>
                                        </p:tgtEl>
                                        <p:attrNameLst>
                                          <p:attrName>style.visibility</p:attrName>
                                        </p:attrNameLst>
                                      </p:cBhvr>
                                      <p:to>
                                        <p:strVal val="hidden"/>
                                      </p:to>
                                    </p:set>
                                  </p:childTnLst>
                                </p:cTn>
                              </p:par>
                              <p:par>
                                <p:cTn id="320" presetID="14" presetClass="exit" presetSubtype="10" fill="hold" grpId="1" nodeType="withEffect">
                                  <p:stCondLst>
                                    <p:cond delay="0"/>
                                  </p:stCondLst>
                                  <p:childTnLst>
                                    <p:animEffect transition="out" filter="randombar(horizontal)">
                                      <p:cBhvr>
                                        <p:cTn id="321" dur="500"/>
                                        <p:tgtEl>
                                          <p:spTgt spid="55">
                                            <p:txEl>
                                              <p:pRg st="4" end="4"/>
                                            </p:txEl>
                                          </p:spTgt>
                                        </p:tgtEl>
                                      </p:cBhvr>
                                    </p:animEffect>
                                    <p:set>
                                      <p:cBhvr>
                                        <p:cTn id="322" dur="1" fill="hold">
                                          <p:stCondLst>
                                            <p:cond delay="499"/>
                                          </p:stCondLst>
                                        </p:cTn>
                                        <p:tgtEl>
                                          <p:spTgt spid="55">
                                            <p:txEl>
                                              <p:pRg st="4" end="4"/>
                                            </p:txEl>
                                          </p:spTgt>
                                        </p:tgtEl>
                                        <p:attrNameLst>
                                          <p:attrName>style.visibility</p:attrName>
                                        </p:attrNameLst>
                                      </p:cBhvr>
                                      <p:to>
                                        <p:strVal val="hidden"/>
                                      </p:to>
                                    </p:set>
                                  </p:childTnLst>
                                </p:cTn>
                              </p:par>
                              <p:par>
                                <p:cTn id="323" presetID="14" presetClass="exit" presetSubtype="10" fill="hold" grpId="1" nodeType="withEffect">
                                  <p:stCondLst>
                                    <p:cond delay="0"/>
                                  </p:stCondLst>
                                  <p:iterate type="lt">
                                    <p:tmPct val="0"/>
                                  </p:iterate>
                                  <p:childTnLst>
                                    <p:animEffect transition="out" filter="randombar(horizontal)">
                                      <p:cBhvr>
                                        <p:cTn id="324" dur="500"/>
                                        <p:tgtEl>
                                          <p:spTgt spid="55">
                                            <p:txEl>
                                              <p:pRg st="5" end="5"/>
                                            </p:txEl>
                                          </p:spTgt>
                                        </p:tgtEl>
                                      </p:cBhvr>
                                    </p:animEffect>
                                    <p:set>
                                      <p:cBhvr>
                                        <p:cTn id="325" dur="1" fill="hold">
                                          <p:stCondLst>
                                            <p:cond delay="499"/>
                                          </p:stCondLst>
                                        </p:cTn>
                                        <p:tgtEl>
                                          <p:spTgt spid="55">
                                            <p:txEl>
                                              <p:pRg st="5" end="5"/>
                                            </p:txEl>
                                          </p:spTgt>
                                        </p:tgtEl>
                                        <p:attrNameLst>
                                          <p:attrName>style.visibility</p:attrName>
                                        </p:attrNameLst>
                                      </p:cBhvr>
                                      <p:to>
                                        <p:strVal val="hidden"/>
                                      </p:to>
                                    </p:set>
                                  </p:childTnLst>
                                </p:cTn>
                              </p:par>
                              <p:par>
                                <p:cTn id="326" presetID="14" presetClass="exit" presetSubtype="10" fill="hold" grpId="1" nodeType="withEffect">
                                  <p:stCondLst>
                                    <p:cond delay="0"/>
                                  </p:stCondLst>
                                  <p:iterate type="wd">
                                    <p:tmPct val="0"/>
                                  </p:iterate>
                                  <p:childTnLst>
                                    <p:animEffect transition="out" filter="randombar(horizontal)">
                                      <p:cBhvr>
                                        <p:cTn id="327" dur="500"/>
                                        <p:tgtEl>
                                          <p:spTgt spid="55">
                                            <p:txEl>
                                              <p:pRg st="6" end="6"/>
                                            </p:txEl>
                                          </p:spTgt>
                                        </p:tgtEl>
                                      </p:cBhvr>
                                    </p:animEffect>
                                    <p:set>
                                      <p:cBhvr>
                                        <p:cTn id="328" dur="1" fill="hold">
                                          <p:stCondLst>
                                            <p:cond delay="499"/>
                                          </p:stCondLst>
                                        </p:cTn>
                                        <p:tgtEl>
                                          <p:spTgt spid="55">
                                            <p:txEl>
                                              <p:pRg st="6" end="6"/>
                                            </p:txEl>
                                          </p:spTgt>
                                        </p:tgtEl>
                                        <p:attrNameLst>
                                          <p:attrName>style.visibility</p:attrName>
                                        </p:attrNameLst>
                                      </p:cBhvr>
                                      <p:to>
                                        <p:strVal val="hidden"/>
                                      </p:to>
                                    </p:set>
                                  </p:childTnLst>
                                </p:cTn>
                              </p:par>
                              <p:par>
                                <p:cTn id="329" presetID="14" presetClass="exit" presetSubtype="10" fill="hold" grpId="1" nodeType="withEffect">
                                  <p:stCondLst>
                                    <p:cond delay="0"/>
                                  </p:stCondLst>
                                  <p:childTnLst>
                                    <p:animEffect transition="out" filter="randombar(horizontal)">
                                      <p:cBhvr>
                                        <p:cTn id="330" dur="500"/>
                                        <p:tgtEl>
                                          <p:spTgt spid="55">
                                            <p:txEl>
                                              <p:pRg st="7" end="7"/>
                                            </p:txEl>
                                          </p:spTgt>
                                        </p:tgtEl>
                                      </p:cBhvr>
                                    </p:animEffect>
                                    <p:set>
                                      <p:cBhvr>
                                        <p:cTn id="331" dur="1" fill="hold">
                                          <p:stCondLst>
                                            <p:cond delay="499"/>
                                          </p:stCondLst>
                                        </p:cTn>
                                        <p:tgtEl>
                                          <p:spTgt spid="55">
                                            <p:txEl>
                                              <p:pRg st="7" end="7"/>
                                            </p:txEl>
                                          </p:spTgt>
                                        </p:tgtEl>
                                        <p:attrNameLst>
                                          <p:attrName>style.visibility</p:attrName>
                                        </p:attrNameLst>
                                      </p:cBhvr>
                                      <p:to>
                                        <p:strVal val="hidden"/>
                                      </p:to>
                                    </p:set>
                                  </p:childTnLst>
                                </p:cTn>
                              </p:par>
                              <p:par>
                                <p:cTn id="332" presetID="14" presetClass="exit" presetSubtype="10" fill="hold" grpId="1" nodeType="withEffect">
                                  <p:stCondLst>
                                    <p:cond delay="0"/>
                                  </p:stCondLst>
                                  <p:childTnLst>
                                    <p:animEffect transition="out" filter="randombar(horizontal)">
                                      <p:cBhvr>
                                        <p:cTn id="333" dur="500"/>
                                        <p:tgtEl>
                                          <p:spTgt spid="55">
                                            <p:txEl>
                                              <p:pRg st="8" end="8"/>
                                            </p:txEl>
                                          </p:spTgt>
                                        </p:tgtEl>
                                      </p:cBhvr>
                                    </p:animEffect>
                                    <p:set>
                                      <p:cBhvr>
                                        <p:cTn id="334" dur="1" fill="hold">
                                          <p:stCondLst>
                                            <p:cond delay="499"/>
                                          </p:stCondLst>
                                        </p:cTn>
                                        <p:tgtEl>
                                          <p:spTgt spid="55">
                                            <p:txEl>
                                              <p:pRg st="8" end="8"/>
                                            </p:txEl>
                                          </p:spTgt>
                                        </p:tgtEl>
                                        <p:attrNameLst>
                                          <p:attrName>style.visibility</p:attrName>
                                        </p:attrNameLst>
                                      </p:cBhvr>
                                      <p:to>
                                        <p:strVal val="hidden"/>
                                      </p:to>
                                    </p:set>
                                  </p:childTnLst>
                                </p:cTn>
                              </p:par>
                              <p:par>
                                <p:cTn id="335" presetID="14" presetClass="exit" presetSubtype="10" fill="hold" grpId="1" nodeType="withEffect">
                                  <p:stCondLst>
                                    <p:cond delay="0"/>
                                  </p:stCondLst>
                                  <p:childTnLst>
                                    <p:animEffect transition="out" filter="randombar(horizontal)">
                                      <p:cBhvr>
                                        <p:cTn id="336" dur="500"/>
                                        <p:tgtEl>
                                          <p:spTgt spid="55">
                                            <p:txEl>
                                              <p:pRg st="9" end="9"/>
                                            </p:txEl>
                                          </p:spTgt>
                                        </p:tgtEl>
                                      </p:cBhvr>
                                    </p:animEffect>
                                    <p:set>
                                      <p:cBhvr>
                                        <p:cTn id="337" dur="1" fill="hold">
                                          <p:stCondLst>
                                            <p:cond delay="499"/>
                                          </p:stCondLst>
                                        </p:cTn>
                                        <p:tgtEl>
                                          <p:spTgt spid="55">
                                            <p:txEl>
                                              <p:pRg st="9" end="9"/>
                                            </p:txEl>
                                          </p:spTgt>
                                        </p:tgtEl>
                                        <p:attrNameLst>
                                          <p:attrName>style.visibility</p:attrName>
                                        </p:attrNameLst>
                                      </p:cBhvr>
                                      <p:to>
                                        <p:strVal val="hidden"/>
                                      </p:to>
                                    </p:set>
                                  </p:childTnLst>
                                </p:cTn>
                              </p:par>
                              <p:par>
                                <p:cTn id="338" presetID="14" presetClass="exit" presetSubtype="10" fill="hold" grpId="1" nodeType="withEffect">
                                  <p:stCondLst>
                                    <p:cond delay="0"/>
                                  </p:stCondLst>
                                  <p:childTnLst>
                                    <p:animEffect transition="out" filter="randombar(horizontal)">
                                      <p:cBhvr>
                                        <p:cTn id="339" dur="500"/>
                                        <p:tgtEl>
                                          <p:spTgt spid="55">
                                            <p:txEl>
                                              <p:pRg st="10" end="10"/>
                                            </p:txEl>
                                          </p:spTgt>
                                        </p:tgtEl>
                                      </p:cBhvr>
                                    </p:animEffect>
                                    <p:set>
                                      <p:cBhvr>
                                        <p:cTn id="340" dur="1" fill="hold">
                                          <p:stCondLst>
                                            <p:cond delay="499"/>
                                          </p:stCondLst>
                                        </p:cTn>
                                        <p:tgtEl>
                                          <p:spTgt spid="55">
                                            <p:txEl>
                                              <p:pRg st="10" end="10"/>
                                            </p:txEl>
                                          </p:spTgt>
                                        </p:tgtEl>
                                        <p:attrNameLst>
                                          <p:attrName>style.visibility</p:attrName>
                                        </p:attrNameLst>
                                      </p:cBhvr>
                                      <p:to>
                                        <p:strVal val="hidden"/>
                                      </p:to>
                                    </p:set>
                                  </p:childTnLst>
                                </p:cTn>
                              </p:par>
                              <p:par>
                                <p:cTn id="341" presetID="14" presetClass="exit" presetSubtype="10" fill="hold" grpId="1" nodeType="withEffect">
                                  <p:stCondLst>
                                    <p:cond delay="0"/>
                                  </p:stCondLst>
                                  <p:childTnLst>
                                    <p:animEffect transition="out" filter="randombar(horizontal)">
                                      <p:cBhvr>
                                        <p:cTn id="342" dur="500"/>
                                        <p:tgtEl>
                                          <p:spTgt spid="55">
                                            <p:bg/>
                                          </p:spTgt>
                                        </p:tgtEl>
                                      </p:cBhvr>
                                    </p:animEffect>
                                    <p:set>
                                      <p:cBhvr>
                                        <p:cTn id="343" dur="1" fill="hold">
                                          <p:stCondLst>
                                            <p:cond delay="499"/>
                                          </p:stCondLst>
                                        </p:cTn>
                                        <p:tgtEl>
                                          <p:spTgt spid="55">
                                            <p:bg/>
                                          </p:spTgt>
                                        </p:tgtEl>
                                        <p:attrNameLst>
                                          <p:attrName>style.visibility</p:attrName>
                                        </p:attrNameLst>
                                      </p:cBhvr>
                                      <p:to>
                                        <p:strVal val="hidden"/>
                                      </p:to>
                                    </p:set>
                                  </p:childTnLst>
                                </p:cTn>
                              </p:par>
                              <p:par>
                                <p:cTn id="344" presetID="14" presetClass="exit" presetSubtype="10" fill="hold" grpId="1" nodeType="withEffect">
                                  <p:stCondLst>
                                    <p:cond delay="0"/>
                                  </p:stCondLst>
                                  <p:childTnLst>
                                    <p:animEffect transition="out" filter="randombar(horizontal)">
                                      <p:cBhvr>
                                        <p:cTn id="345" dur="500"/>
                                        <p:tgtEl>
                                          <p:spTgt spid="54"/>
                                        </p:tgtEl>
                                      </p:cBhvr>
                                    </p:animEffect>
                                    <p:set>
                                      <p:cBhvr>
                                        <p:cTn id="346" dur="1" fill="hold">
                                          <p:stCondLst>
                                            <p:cond delay="499"/>
                                          </p:stCondLst>
                                        </p:cTn>
                                        <p:tgtEl>
                                          <p:spTgt spid="54"/>
                                        </p:tgtEl>
                                        <p:attrNameLst>
                                          <p:attrName>style.visibility</p:attrName>
                                        </p:attrNameLst>
                                      </p:cBhvr>
                                      <p:to>
                                        <p:strVal val="hidden"/>
                                      </p:to>
                                    </p:set>
                                  </p:childTnLst>
                                </p:cTn>
                              </p:par>
                              <p:par>
                                <p:cTn id="347" presetID="14" presetClass="exit" presetSubtype="10" fill="hold" grpId="1" nodeType="withEffect">
                                  <p:stCondLst>
                                    <p:cond delay="0"/>
                                  </p:stCondLst>
                                  <p:childTnLst>
                                    <p:animEffect transition="out" filter="randombar(horizontal)">
                                      <p:cBhvr>
                                        <p:cTn id="348" dur="500"/>
                                        <p:tgtEl>
                                          <p:spTgt spid="56"/>
                                        </p:tgtEl>
                                      </p:cBhvr>
                                    </p:animEffect>
                                    <p:set>
                                      <p:cBhvr>
                                        <p:cTn id="349" dur="1" fill="hold">
                                          <p:stCondLst>
                                            <p:cond delay="499"/>
                                          </p:stCondLst>
                                        </p:cTn>
                                        <p:tgtEl>
                                          <p:spTgt spid="56"/>
                                        </p:tgtEl>
                                        <p:attrNameLst>
                                          <p:attrName>style.visibility</p:attrName>
                                        </p:attrNameLst>
                                      </p:cBhvr>
                                      <p:to>
                                        <p:strVal val="hidden"/>
                                      </p:to>
                                    </p:set>
                                  </p:childTnLst>
                                </p:cTn>
                              </p:par>
                              <p:par>
                                <p:cTn id="350" presetID="14" presetClass="exit" presetSubtype="10" fill="hold" grpId="1" nodeType="withEffect">
                                  <p:stCondLst>
                                    <p:cond delay="0"/>
                                  </p:stCondLst>
                                  <p:childTnLst>
                                    <p:animEffect transition="out" filter="randombar(horizontal)">
                                      <p:cBhvr>
                                        <p:cTn id="351" dur="500"/>
                                        <p:tgtEl>
                                          <p:spTgt spid="61"/>
                                        </p:tgtEl>
                                      </p:cBhvr>
                                    </p:animEffect>
                                    <p:set>
                                      <p:cBhvr>
                                        <p:cTn id="352" dur="1" fill="hold">
                                          <p:stCondLst>
                                            <p:cond delay="499"/>
                                          </p:stCondLst>
                                        </p:cTn>
                                        <p:tgtEl>
                                          <p:spTgt spid="61"/>
                                        </p:tgtEl>
                                        <p:attrNameLst>
                                          <p:attrName>style.visibility</p:attrName>
                                        </p:attrNameLst>
                                      </p:cBhvr>
                                      <p:to>
                                        <p:strVal val="hidden"/>
                                      </p:to>
                                    </p:set>
                                  </p:childTnLst>
                                </p:cTn>
                              </p:par>
                              <p:par>
                                <p:cTn id="353" presetID="14" presetClass="exit" presetSubtype="10" fill="hold" grpId="1" nodeType="withEffect">
                                  <p:stCondLst>
                                    <p:cond delay="0"/>
                                  </p:stCondLst>
                                  <p:childTnLst>
                                    <p:animEffect transition="out" filter="randombar(horizontal)">
                                      <p:cBhvr>
                                        <p:cTn id="354" dur="500"/>
                                        <p:tgtEl>
                                          <p:spTgt spid="85"/>
                                        </p:tgtEl>
                                      </p:cBhvr>
                                    </p:animEffect>
                                    <p:set>
                                      <p:cBhvr>
                                        <p:cTn id="355" dur="1" fill="hold">
                                          <p:stCondLst>
                                            <p:cond delay="499"/>
                                          </p:stCondLst>
                                        </p:cTn>
                                        <p:tgtEl>
                                          <p:spTgt spid="85"/>
                                        </p:tgtEl>
                                        <p:attrNameLst>
                                          <p:attrName>style.visibility</p:attrName>
                                        </p:attrNameLst>
                                      </p:cBhvr>
                                      <p:to>
                                        <p:strVal val="hidden"/>
                                      </p:to>
                                    </p:set>
                                  </p:childTnLst>
                                </p:cTn>
                              </p:par>
                              <p:par>
                                <p:cTn id="356" presetID="14" presetClass="exit" presetSubtype="10" fill="hold" grpId="1" nodeType="withEffect">
                                  <p:stCondLst>
                                    <p:cond delay="0"/>
                                  </p:stCondLst>
                                  <p:childTnLst>
                                    <p:animEffect transition="out" filter="randombar(horizontal)">
                                      <p:cBhvr>
                                        <p:cTn id="357" dur="500"/>
                                        <p:tgtEl>
                                          <p:spTgt spid="86"/>
                                        </p:tgtEl>
                                      </p:cBhvr>
                                    </p:animEffect>
                                    <p:set>
                                      <p:cBhvr>
                                        <p:cTn id="358" dur="1" fill="hold">
                                          <p:stCondLst>
                                            <p:cond delay="499"/>
                                          </p:stCondLst>
                                        </p:cTn>
                                        <p:tgtEl>
                                          <p:spTgt spid="86"/>
                                        </p:tgtEl>
                                        <p:attrNameLst>
                                          <p:attrName>style.visibility</p:attrName>
                                        </p:attrNameLst>
                                      </p:cBhvr>
                                      <p:to>
                                        <p:strVal val="hidden"/>
                                      </p:to>
                                    </p:set>
                                  </p:childTnLst>
                                </p:cTn>
                              </p:par>
                              <p:par>
                                <p:cTn id="359" presetID="14" presetClass="exit" presetSubtype="10" fill="hold" grpId="1" nodeType="withEffect">
                                  <p:stCondLst>
                                    <p:cond delay="0"/>
                                  </p:stCondLst>
                                  <p:childTnLst>
                                    <p:animEffect transition="out" filter="randombar(horizontal)">
                                      <p:cBhvr>
                                        <p:cTn id="360" dur="500"/>
                                        <p:tgtEl>
                                          <p:spTgt spid="62">
                                            <p:txEl>
                                              <p:pRg st="0" end="0"/>
                                            </p:txEl>
                                          </p:spTgt>
                                        </p:tgtEl>
                                      </p:cBhvr>
                                    </p:animEffect>
                                    <p:set>
                                      <p:cBhvr>
                                        <p:cTn id="361" dur="1" fill="hold">
                                          <p:stCondLst>
                                            <p:cond delay="499"/>
                                          </p:stCondLst>
                                        </p:cTn>
                                        <p:tgtEl>
                                          <p:spTgt spid="62">
                                            <p:txEl>
                                              <p:pRg st="0" end="0"/>
                                            </p:txEl>
                                          </p:spTgt>
                                        </p:tgtEl>
                                        <p:attrNameLst>
                                          <p:attrName>style.visibility</p:attrName>
                                        </p:attrNameLst>
                                      </p:cBhvr>
                                      <p:to>
                                        <p:strVal val="hidden"/>
                                      </p:to>
                                    </p:set>
                                  </p:childTnLst>
                                </p:cTn>
                              </p:par>
                              <p:par>
                                <p:cTn id="362" presetID="14" presetClass="exit" presetSubtype="10" fill="hold" grpId="1" nodeType="withEffect">
                                  <p:stCondLst>
                                    <p:cond delay="0"/>
                                  </p:stCondLst>
                                  <p:childTnLst>
                                    <p:animEffect transition="out" filter="randombar(horizontal)">
                                      <p:cBhvr>
                                        <p:cTn id="363" dur="500"/>
                                        <p:tgtEl>
                                          <p:spTgt spid="62">
                                            <p:txEl>
                                              <p:pRg st="1" end="1"/>
                                            </p:txEl>
                                          </p:spTgt>
                                        </p:tgtEl>
                                      </p:cBhvr>
                                    </p:animEffect>
                                    <p:set>
                                      <p:cBhvr>
                                        <p:cTn id="364" dur="1" fill="hold">
                                          <p:stCondLst>
                                            <p:cond delay="499"/>
                                          </p:stCondLst>
                                        </p:cTn>
                                        <p:tgtEl>
                                          <p:spTgt spid="62">
                                            <p:txEl>
                                              <p:pRg st="1" end="1"/>
                                            </p:txEl>
                                          </p:spTgt>
                                        </p:tgtEl>
                                        <p:attrNameLst>
                                          <p:attrName>style.visibility</p:attrName>
                                        </p:attrNameLst>
                                      </p:cBhvr>
                                      <p:to>
                                        <p:strVal val="hidden"/>
                                      </p:to>
                                    </p:set>
                                  </p:childTnLst>
                                </p:cTn>
                              </p:par>
                              <p:par>
                                <p:cTn id="365" presetID="14" presetClass="exit" presetSubtype="10" fill="hold" grpId="1" nodeType="withEffect">
                                  <p:stCondLst>
                                    <p:cond delay="0"/>
                                  </p:stCondLst>
                                  <p:childTnLst>
                                    <p:animEffect transition="out" filter="randombar(horizontal)">
                                      <p:cBhvr>
                                        <p:cTn id="366" dur="500"/>
                                        <p:tgtEl>
                                          <p:spTgt spid="62">
                                            <p:txEl>
                                              <p:pRg st="2" end="2"/>
                                            </p:txEl>
                                          </p:spTgt>
                                        </p:tgtEl>
                                      </p:cBhvr>
                                    </p:animEffect>
                                    <p:set>
                                      <p:cBhvr>
                                        <p:cTn id="367" dur="1" fill="hold">
                                          <p:stCondLst>
                                            <p:cond delay="499"/>
                                          </p:stCondLst>
                                        </p:cTn>
                                        <p:tgtEl>
                                          <p:spTgt spid="62">
                                            <p:txEl>
                                              <p:pRg st="2" end="2"/>
                                            </p:txEl>
                                          </p:spTgt>
                                        </p:tgtEl>
                                        <p:attrNameLst>
                                          <p:attrName>style.visibility</p:attrName>
                                        </p:attrNameLst>
                                      </p:cBhvr>
                                      <p:to>
                                        <p:strVal val="hidden"/>
                                      </p:to>
                                    </p:set>
                                  </p:childTnLst>
                                </p:cTn>
                              </p:par>
                              <p:par>
                                <p:cTn id="368" presetID="14" presetClass="exit" presetSubtype="10" fill="hold" grpId="1" nodeType="withEffect">
                                  <p:stCondLst>
                                    <p:cond delay="0"/>
                                  </p:stCondLst>
                                  <p:childTnLst>
                                    <p:animEffect transition="out" filter="randombar(horizontal)">
                                      <p:cBhvr>
                                        <p:cTn id="369" dur="500"/>
                                        <p:tgtEl>
                                          <p:spTgt spid="62">
                                            <p:bg/>
                                          </p:spTgt>
                                        </p:tgtEl>
                                      </p:cBhvr>
                                    </p:animEffect>
                                    <p:set>
                                      <p:cBhvr>
                                        <p:cTn id="370" dur="1" fill="hold">
                                          <p:stCondLst>
                                            <p:cond delay="499"/>
                                          </p:stCondLst>
                                        </p:cTn>
                                        <p:tgtEl>
                                          <p:spTgt spid="62">
                                            <p:bg/>
                                          </p:spTgt>
                                        </p:tgtEl>
                                        <p:attrNameLst>
                                          <p:attrName>style.visibility</p:attrName>
                                        </p:attrNameLst>
                                      </p:cBhvr>
                                      <p:to>
                                        <p:strVal val="hidden"/>
                                      </p:to>
                                    </p:set>
                                  </p:childTnLst>
                                </p:cTn>
                              </p:par>
                              <p:par>
                                <p:cTn id="371" presetID="14" presetClass="exit" presetSubtype="10" fill="hold" grpId="1" nodeType="withEffect">
                                  <p:stCondLst>
                                    <p:cond delay="0"/>
                                  </p:stCondLst>
                                  <p:childTnLst>
                                    <p:animEffect transition="out" filter="randombar(horizontal)">
                                      <p:cBhvr>
                                        <p:cTn id="372" dur="500"/>
                                        <p:tgtEl>
                                          <p:spTgt spid="87">
                                            <p:txEl>
                                              <p:pRg st="0" end="0"/>
                                            </p:txEl>
                                          </p:spTgt>
                                        </p:tgtEl>
                                      </p:cBhvr>
                                    </p:animEffect>
                                    <p:set>
                                      <p:cBhvr>
                                        <p:cTn id="373" dur="1" fill="hold">
                                          <p:stCondLst>
                                            <p:cond delay="499"/>
                                          </p:stCondLst>
                                        </p:cTn>
                                        <p:tgtEl>
                                          <p:spTgt spid="87">
                                            <p:txEl>
                                              <p:pRg st="0" end="0"/>
                                            </p:txEl>
                                          </p:spTgt>
                                        </p:tgtEl>
                                        <p:attrNameLst>
                                          <p:attrName>style.visibility</p:attrName>
                                        </p:attrNameLst>
                                      </p:cBhvr>
                                      <p:to>
                                        <p:strVal val="hidden"/>
                                      </p:to>
                                    </p:set>
                                  </p:childTnLst>
                                </p:cTn>
                              </p:par>
                              <p:par>
                                <p:cTn id="374" presetID="14" presetClass="exit" presetSubtype="10" fill="hold" grpId="1" nodeType="withEffect">
                                  <p:stCondLst>
                                    <p:cond delay="0"/>
                                  </p:stCondLst>
                                  <p:childTnLst>
                                    <p:animEffect transition="out" filter="randombar(horizontal)">
                                      <p:cBhvr>
                                        <p:cTn id="375" dur="500"/>
                                        <p:tgtEl>
                                          <p:spTgt spid="87">
                                            <p:txEl>
                                              <p:pRg st="1" end="1"/>
                                            </p:txEl>
                                          </p:spTgt>
                                        </p:tgtEl>
                                      </p:cBhvr>
                                    </p:animEffect>
                                    <p:set>
                                      <p:cBhvr>
                                        <p:cTn id="376" dur="1" fill="hold">
                                          <p:stCondLst>
                                            <p:cond delay="499"/>
                                          </p:stCondLst>
                                        </p:cTn>
                                        <p:tgtEl>
                                          <p:spTgt spid="87">
                                            <p:txEl>
                                              <p:pRg st="1" end="1"/>
                                            </p:txEl>
                                          </p:spTgt>
                                        </p:tgtEl>
                                        <p:attrNameLst>
                                          <p:attrName>style.visibility</p:attrName>
                                        </p:attrNameLst>
                                      </p:cBhvr>
                                      <p:to>
                                        <p:strVal val="hidden"/>
                                      </p:to>
                                    </p:set>
                                  </p:childTnLst>
                                </p:cTn>
                              </p:par>
                              <p:par>
                                <p:cTn id="377" presetID="14" presetClass="exit" presetSubtype="10" fill="hold" grpId="1" nodeType="withEffect">
                                  <p:stCondLst>
                                    <p:cond delay="0"/>
                                  </p:stCondLst>
                                  <p:childTnLst>
                                    <p:animEffect transition="out" filter="randombar(horizontal)">
                                      <p:cBhvr>
                                        <p:cTn id="378" dur="500"/>
                                        <p:tgtEl>
                                          <p:spTgt spid="87">
                                            <p:txEl>
                                              <p:pRg st="2" end="2"/>
                                            </p:txEl>
                                          </p:spTgt>
                                        </p:tgtEl>
                                      </p:cBhvr>
                                    </p:animEffect>
                                    <p:set>
                                      <p:cBhvr>
                                        <p:cTn id="379" dur="1" fill="hold">
                                          <p:stCondLst>
                                            <p:cond delay="499"/>
                                          </p:stCondLst>
                                        </p:cTn>
                                        <p:tgtEl>
                                          <p:spTgt spid="87">
                                            <p:txEl>
                                              <p:pRg st="2" end="2"/>
                                            </p:txEl>
                                          </p:spTgt>
                                        </p:tgtEl>
                                        <p:attrNameLst>
                                          <p:attrName>style.visibility</p:attrName>
                                        </p:attrNameLst>
                                      </p:cBhvr>
                                      <p:to>
                                        <p:strVal val="hidden"/>
                                      </p:to>
                                    </p:set>
                                  </p:childTnLst>
                                </p:cTn>
                              </p:par>
                              <p:par>
                                <p:cTn id="380" presetID="14" presetClass="exit" presetSubtype="10" fill="hold" grpId="1" nodeType="withEffect">
                                  <p:stCondLst>
                                    <p:cond delay="0"/>
                                  </p:stCondLst>
                                  <p:childTnLst>
                                    <p:animEffect transition="out" filter="randombar(horizontal)">
                                      <p:cBhvr>
                                        <p:cTn id="381" dur="500"/>
                                        <p:tgtEl>
                                          <p:spTgt spid="87">
                                            <p:txEl>
                                              <p:pRg st="3" end="3"/>
                                            </p:txEl>
                                          </p:spTgt>
                                        </p:tgtEl>
                                      </p:cBhvr>
                                    </p:animEffect>
                                    <p:set>
                                      <p:cBhvr>
                                        <p:cTn id="382" dur="1" fill="hold">
                                          <p:stCondLst>
                                            <p:cond delay="499"/>
                                          </p:stCondLst>
                                        </p:cTn>
                                        <p:tgtEl>
                                          <p:spTgt spid="87">
                                            <p:txEl>
                                              <p:pRg st="3" end="3"/>
                                            </p:txEl>
                                          </p:spTgt>
                                        </p:tgtEl>
                                        <p:attrNameLst>
                                          <p:attrName>style.visibility</p:attrName>
                                        </p:attrNameLst>
                                      </p:cBhvr>
                                      <p:to>
                                        <p:strVal val="hidden"/>
                                      </p:to>
                                    </p:set>
                                  </p:childTnLst>
                                </p:cTn>
                              </p:par>
                              <p:par>
                                <p:cTn id="383" presetID="14" presetClass="exit" presetSubtype="10" fill="hold" grpId="1" nodeType="withEffect">
                                  <p:stCondLst>
                                    <p:cond delay="0"/>
                                  </p:stCondLst>
                                  <p:childTnLst>
                                    <p:animEffect transition="out" filter="randombar(horizontal)">
                                      <p:cBhvr>
                                        <p:cTn id="384" dur="500"/>
                                        <p:tgtEl>
                                          <p:spTgt spid="87">
                                            <p:bg/>
                                          </p:spTgt>
                                        </p:tgtEl>
                                      </p:cBhvr>
                                    </p:animEffect>
                                    <p:set>
                                      <p:cBhvr>
                                        <p:cTn id="385" dur="1" fill="hold">
                                          <p:stCondLst>
                                            <p:cond delay="499"/>
                                          </p:stCondLst>
                                        </p:cTn>
                                        <p:tgtEl>
                                          <p:spTgt spid="87">
                                            <p:bg/>
                                          </p:spTgt>
                                        </p:tgtEl>
                                        <p:attrNameLst>
                                          <p:attrName>style.visibility</p:attrName>
                                        </p:attrNameLst>
                                      </p:cBhvr>
                                      <p:to>
                                        <p:strVal val="hidden"/>
                                      </p:to>
                                    </p:set>
                                  </p:childTnLst>
                                </p:cTn>
                              </p:par>
                              <p:par>
                                <p:cTn id="386" presetID="14" presetClass="exit" presetSubtype="10" fill="hold" grpId="2" nodeType="withEffect">
                                  <p:stCondLst>
                                    <p:cond delay="0"/>
                                  </p:stCondLst>
                                  <p:childTnLst>
                                    <p:animEffect transition="out" filter="randombar(horizontal)">
                                      <p:cBhvr>
                                        <p:cTn id="387" dur="500"/>
                                        <p:tgtEl>
                                          <p:spTgt spid="82"/>
                                        </p:tgtEl>
                                      </p:cBhvr>
                                    </p:animEffect>
                                    <p:set>
                                      <p:cBhvr>
                                        <p:cTn id="388" dur="1" fill="hold">
                                          <p:stCondLst>
                                            <p:cond delay="499"/>
                                          </p:stCondLst>
                                        </p:cTn>
                                        <p:tgtEl>
                                          <p:spTgt spid="82"/>
                                        </p:tgtEl>
                                        <p:attrNameLst>
                                          <p:attrName>style.visibility</p:attrName>
                                        </p:attrNameLst>
                                      </p:cBhvr>
                                      <p:to>
                                        <p:strVal val="hidden"/>
                                      </p:to>
                                    </p:set>
                                  </p:childTnLst>
                                </p:cTn>
                              </p:par>
                            </p:childTnLst>
                          </p:cTn>
                        </p:par>
                      </p:childTnLst>
                    </p:cTn>
                  </p:par>
                  <p:par>
                    <p:cTn id="389" fill="hold">
                      <p:stCondLst>
                        <p:cond delay="indefinite"/>
                      </p:stCondLst>
                      <p:childTnLst>
                        <p:par>
                          <p:cTn id="390" fill="hold">
                            <p:stCondLst>
                              <p:cond delay="0"/>
                            </p:stCondLst>
                            <p:childTnLst>
                              <p:par>
                                <p:cTn id="391" presetID="3" presetClass="exit" presetSubtype="10" fill="hold" grpId="2" nodeType="clickEffect">
                                  <p:stCondLst>
                                    <p:cond delay="0"/>
                                  </p:stCondLst>
                                  <p:childTnLst>
                                    <p:animEffect transition="out" filter="blinds(horizontal)">
                                      <p:cBhvr>
                                        <p:cTn id="392" dur="500"/>
                                        <p:tgtEl>
                                          <p:spTgt spid="48"/>
                                        </p:tgtEl>
                                      </p:cBhvr>
                                    </p:animEffect>
                                    <p:set>
                                      <p:cBhvr>
                                        <p:cTn id="393" dur="1" fill="hold">
                                          <p:stCondLst>
                                            <p:cond delay="499"/>
                                          </p:stCondLst>
                                        </p:cTn>
                                        <p:tgtEl>
                                          <p:spTgt spid="48"/>
                                        </p:tgtEl>
                                        <p:attrNameLst>
                                          <p:attrName>style.visibility</p:attrName>
                                        </p:attrNameLst>
                                      </p:cBhvr>
                                      <p:to>
                                        <p:strVal val="hidden"/>
                                      </p:to>
                                    </p:set>
                                  </p:childTnLst>
                                </p:cTn>
                              </p:par>
                            </p:childTnLst>
                          </p:cTn>
                        </p:par>
                      </p:childTnLst>
                    </p:cTn>
                  </p:par>
                  <p:par>
                    <p:cTn id="394" fill="hold">
                      <p:stCondLst>
                        <p:cond delay="indefinite"/>
                      </p:stCondLst>
                      <p:childTnLst>
                        <p:par>
                          <p:cTn id="395" fill="hold">
                            <p:stCondLst>
                              <p:cond delay="0"/>
                            </p:stCondLst>
                            <p:childTnLst>
                              <p:par>
                                <p:cTn id="396" presetID="1" presetClass="entr" presetSubtype="0" fill="hold" grpId="0" nodeType="clickEffect">
                                  <p:stCondLst>
                                    <p:cond delay="0"/>
                                  </p:stCondLst>
                                  <p:childTnLst>
                                    <p:set>
                                      <p:cBhvr>
                                        <p:cTn id="397" dur="1" fill="hold">
                                          <p:stCondLst>
                                            <p:cond delay="0"/>
                                          </p:stCondLst>
                                        </p:cTn>
                                        <p:tgtEl>
                                          <p:spTgt spid="79"/>
                                        </p:tgtEl>
                                        <p:attrNameLst>
                                          <p:attrName>style.visibility</p:attrName>
                                        </p:attrNameLst>
                                      </p:cBhvr>
                                      <p:to>
                                        <p:strVal val="visible"/>
                                      </p:to>
                                    </p:set>
                                  </p:childTnLst>
                                </p:cTn>
                              </p:par>
                            </p:childTnLst>
                          </p:cTn>
                        </p:par>
                      </p:childTnLst>
                    </p:cTn>
                  </p:par>
                  <p:par>
                    <p:cTn id="398" fill="hold">
                      <p:stCondLst>
                        <p:cond delay="indefinite"/>
                      </p:stCondLst>
                      <p:childTnLst>
                        <p:par>
                          <p:cTn id="399" fill="hold">
                            <p:stCondLst>
                              <p:cond delay="0"/>
                            </p:stCondLst>
                            <p:childTnLst>
                              <p:par>
                                <p:cTn id="400" presetID="63" presetClass="path" presetSubtype="0" accel="50000" decel="50000" fill="hold" grpId="1" nodeType="clickEffect">
                                  <p:stCondLst>
                                    <p:cond delay="0"/>
                                  </p:stCondLst>
                                  <p:childTnLst>
                                    <p:animMotion origin="layout" path="M -0.025 0.04462 L 0.31667 0.04462 " pathEditMode="relative" rAng="0" ptsTypes="AA">
                                      <p:cBhvr>
                                        <p:cTn id="401" dur="2000" fill="hold"/>
                                        <p:tgtEl>
                                          <p:spTgt spid="79"/>
                                        </p:tgtEl>
                                        <p:attrNameLst>
                                          <p:attrName>ppt_x</p:attrName>
                                          <p:attrName>ppt_y</p:attrName>
                                        </p:attrNameLst>
                                      </p:cBhvr>
                                      <p:rCtr x="1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58" grpId="0" animBg="1"/>
      <p:bldP spid="58" grpId="1" animBg="1"/>
      <p:bldP spid="54" grpId="0" animBg="1"/>
      <p:bldP spid="54" grpId="1" animBg="1"/>
      <p:bldP spid="55" grpId="0" build="allAtOnce" animBg="1"/>
      <p:bldP spid="55" grpId="1" build="allAtOnce" animBg="1"/>
      <p:bldP spid="56" grpId="0" animBg="1"/>
      <p:bldP spid="56" grpId="1" animBg="1"/>
      <p:bldP spid="59" grpId="0" animBg="1"/>
      <p:bldP spid="59" grpId="1" animBg="1"/>
      <p:bldP spid="61" grpId="0" animBg="1"/>
      <p:bldP spid="61" grpId="1" animBg="1"/>
      <p:bldP spid="62" grpId="0" build="allAtOnce" animBg="1"/>
      <p:bldP spid="62" grpId="1" build="allAtOnce" animBg="1"/>
      <p:bldP spid="63" grpId="0"/>
      <p:bldP spid="63" grpId="1"/>
      <p:bldP spid="65" grpId="0" animBg="1"/>
      <p:bldP spid="65" grpId="1" animBg="1"/>
      <p:bldP spid="64" grpId="0"/>
      <p:bldP spid="64"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animBg="1"/>
      <p:bldP spid="73" grpId="1" animBg="1"/>
      <p:bldP spid="74" grpId="0"/>
      <p:bldP spid="74" grpId="1"/>
      <p:bldP spid="75" grpId="0"/>
      <p:bldP spid="75" grpId="1"/>
      <p:bldP spid="80" grpId="0"/>
      <p:bldP spid="80" grpId="1"/>
      <p:bldP spid="80" grpId="2"/>
      <p:bldP spid="81" grpId="0"/>
      <p:bldP spid="81" grpId="1"/>
      <p:bldP spid="82" grpId="0" animBg="1"/>
      <p:bldP spid="82" grpId="1" animBg="1"/>
      <p:bldP spid="82" grpId="2" animBg="1"/>
      <p:bldP spid="85" grpId="0" animBg="1"/>
      <p:bldP spid="85" grpId="1" animBg="1"/>
      <p:bldP spid="86" grpId="0" animBg="1"/>
      <p:bldP spid="86" grpId="1" animBg="1"/>
      <p:bldP spid="87" grpId="0" build="allAtOnce" animBg="1"/>
      <p:bldP spid="87" grpId="1" build="allAtOnce" animBg="1"/>
      <p:bldP spid="79" grpId="0" animBg="1"/>
      <p:bldP spid="79" grpId="1" animBg="1"/>
    </p:bld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796</TotalTime>
  <Words>2274</Words>
  <Application>Microsoft Office PowerPoint</Application>
  <PresentationFormat>On-screen Show (4:3)</PresentationFormat>
  <Paragraphs>302</Paragraphs>
  <Slides>19</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De Cuong v0.2</vt:lpstr>
      <vt:lpstr>Image</vt:lpstr>
      <vt:lpstr> XÂY DỰNG HỆ THỐNG TÌM KIẾM BÀI BÁO KHOA HỌC DỰA TRÊN HỎI ĐÁP BẰNG NGÔN NGỮ TỰ NHIÊN</vt:lpstr>
      <vt:lpstr>Nội dung trình bày</vt:lpstr>
      <vt:lpstr>Giới thiệu</vt:lpstr>
      <vt:lpstr>Mục tiêu và phạm vi đề tài</vt:lpstr>
      <vt:lpstr>Xây dựng hệ thống</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Các bước đề xuất xử lý câu hỏi</vt:lpstr>
      <vt:lpstr>Đánh giá</vt:lpstr>
      <vt:lpstr>Đánh giá (tt)</vt:lpstr>
      <vt:lpstr>Kết luận </vt:lpstr>
      <vt:lpstr>Hướng phát triển</vt:lpstr>
      <vt:lpstr>Các tài liệu tham khảo</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ThuanHung</cp:lastModifiedBy>
  <cp:revision>354</cp:revision>
  <dcterms:created xsi:type="dcterms:W3CDTF">2010-08-22T04:49:18Z</dcterms:created>
  <dcterms:modified xsi:type="dcterms:W3CDTF">2011-04-08T07:34:02Z</dcterms:modified>
</cp:coreProperties>
</file>