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E70D1-20C7-4FE7-814C-39809FB9290B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C338B8CD-E314-48DF-838A-9678B83FA221}">
      <dgm:prSet phldrT="[Text]"/>
      <dgm:spPr/>
      <dgm:t>
        <a:bodyPr/>
        <a:lstStyle/>
        <a:p>
          <a:r>
            <a:rPr lang="vi-VN" dirty="0" smtClean="0">
              <a:latin typeface="Times New Roman" pitchFamily="18" charset="0"/>
              <a:cs typeface="Times New Roman" pitchFamily="18" charset="0"/>
            </a:rPr>
            <a:t>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án nhãn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từ loại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0867C9C-EDAC-4D93-B345-6A3F09C6F17B}" type="parTrans" cxnId="{6F9ADF0A-FD6F-4223-9915-0740AD692EC8}">
      <dgm:prSet/>
      <dgm:spPr/>
      <dgm:t>
        <a:bodyPr/>
        <a:lstStyle/>
        <a:p>
          <a:endParaRPr lang="en-US"/>
        </a:p>
      </dgm:t>
    </dgm:pt>
    <dgm:pt modelId="{F7EE5203-B160-4D37-B60F-1C623D5AA0E0}" type="sibTrans" cxnId="{6F9ADF0A-FD6F-4223-9915-0740AD692EC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78929E2-99EC-4AE0-AFE7-1AAF21D8B622}">
      <dgm:prSet phldrT="[Text]"/>
      <dgm:spPr/>
      <dgm:t>
        <a:bodyPr/>
        <a:lstStyle/>
        <a:p>
          <a:r>
            <a:rPr lang="vi-VN" dirty="0" smtClean="0">
              <a:latin typeface="Times New Roman" pitchFamily="18" charset="0"/>
              <a:cs typeface="Times New Roman" pitchFamily="18" charset="0"/>
            </a:rPr>
            <a:t>Rút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trích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các </a:t>
          </a:r>
          <a:r>
            <a:rPr lang="en-US" smtClean="0">
              <a:latin typeface="Times New Roman" pitchFamily="18" charset="0"/>
              <a:cs typeface="Times New Roman" pitchFamily="18" charset="0"/>
            </a:rPr>
            <a:t>bộ ba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29C3939D-FE7D-4B99-BC12-16D81A776031}" type="parTrans" cxnId="{5F753FDB-3AE2-4856-9C11-CDD2C7A20504}">
      <dgm:prSet/>
      <dgm:spPr/>
      <dgm:t>
        <a:bodyPr/>
        <a:lstStyle/>
        <a:p>
          <a:endParaRPr lang="en-US"/>
        </a:p>
      </dgm:t>
    </dgm:pt>
    <dgm:pt modelId="{67108C0B-BD79-4C86-A2E4-78DABE280CF0}" type="sibTrans" cxnId="{5F753FDB-3AE2-4856-9C11-CDD2C7A2050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9A2E75C-2A37-4F05-8B10-C43D4038B601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Sinh câu truy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SQL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DEB5F52-C259-4304-826C-03A03ADEAF68}" type="parTrans" cxnId="{3A343D1A-2DDC-4331-9F41-75000945508D}">
      <dgm:prSet/>
      <dgm:spPr/>
      <dgm:t>
        <a:bodyPr/>
        <a:lstStyle/>
        <a:p>
          <a:endParaRPr lang="en-US"/>
        </a:p>
      </dgm:t>
    </dgm:pt>
    <dgm:pt modelId="{60D96DE8-4CFD-4559-94BD-FA28AB9AAE76}" type="sibTrans" cxnId="{3A343D1A-2DDC-4331-9F41-75000945508D}">
      <dgm:prSet/>
      <dgm:spPr/>
      <dgm:t>
        <a:bodyPr/>
        <a:lstStyle/>
        <a:p>
          <a:endParaRPr lang="en-US"/>
        </a:p>
      </dgm:t>
    </dgm:pt>
    <dgm:pt modelId="{3439D3EC-A90B-48B4-8EA8-6DEA5D73F37B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Nhận diện thực thể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trong bộ ba (có và không đặt tên)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2BD4F90-76A6-4612-90D8-D94593503944}" type="sibTrans" cxnId="{A5CBA9E7-8FDA-464B-AE02-6A6FE82B72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546BDE4-C2A0-4C13-9007-3B52C88A8727}" type="parTrans" cxnId="{A5CBA9E7-8FDA-464B-AE02-6A6FE82B7250}">
      <dgm:prSet/>
      <dgm:spPr/>
      <dgm:t>
        <a:bodyPr/>
        <a:lstStyle/>
        <a:p>
          <a:endParaRPr lang="en-US"/>
        </a:p>
      </dgm:t>
    </dgm:pt>
    <dgm:pt modelId="{33ABBEB3-BDC5-44B7-9CF1-36D549B1EFA4}">
      <dgm:prSet/>
      <dgm:spPr/>
      <dgm:t>
        <a:bodyPr/>
        <a:lstStyle/>
        <a:p>
          <a:r>
            <a:rPr lang="vi-VN" b="0" dirty="0" smtClean="0">
              <a:latin typeface="+mj-lt"/>
            </a:rPr>
            <a:t>Đơn giản hóa danh từ, động từ, cụm động từ</a:t>
          </a:r>
          <a:endParaRPr lang="en-US" b="0" dirty="0">
            <a:latin typeface="+mj-lt"/>
          </a:endParaRPr>
        </a:p>
      </dgm:t>
    </dgm:pt>
    <dgm:pt modelId="{7B802AE4-B827-491B-88FA-A50C749E1639}" type="parTrans" cxnId="{9BC30825-CEBF-4738-B251-9112D953D358}">
      <dgm:prSet/>
      <dgm:spPr/>
      <dgm:t>
        <a:bodyPr/>
        <a:lstStyle/>
        <a:p>
          <a:endParaRPr lang="en-US"/>
        </a:p>
      </dgm:t>
    </dgm:pt>
    <dgm:pt modelId="{E665A53D-6D36-4215-8A4C-2FADAAD2A78F}" type="sibTrans" cxnId="{9BC30825-CEBF-4738-B251-9112D953D358}">
      <dgm:prSet/>
      <dgm:spPr/>
      <dgm:t>
        <a:bodyPr/>
        <a:lstStyle/>
        <a:p>
          <a:endParaRPr lang="en-US"/>
        </a:p>
      </dgm:t>
    </dgm:pt>
    <dgm:pt modelId="{4104CF59-F3EC-4A54-9679-E9C89C83A957}" type="pres">
      <dgm:prSet presAssocID="{0EBE70D1-20C7-4FE7-814C-39809FB9290B}" presName="linearFlow" presStyleCnt="0">
        <dgm:presLayoutVars>
          <dgm:resizeHandles val="exact"/>
        </dgm:presLayoutVars>
      </dgm:prSet>
      <dgm:spPr/>
    </dgm:pt>
    <dgm:pt modelId="{120F9BAC-D73D-4896-9BB0-40EFD102C933}" type="pres">
      <dgm:prSet presAssocID="{C338B8CD-E314-48DF-838A-9678B83FA221}" presName="node" presStyleLbl="node1" presStyleIdx="0" presStyleCnt="5" custScaleX="11815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AE06282-6344-42F3-94BC-B1E824288EAB}" type="pres">
      <dgm:prSet presAssocID="{F7EE5203-B160-4D37-B60F-1C623D5AA0E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31F05E1-1792-4BBD-829F-61999F2FEB43}" type="pres">
      <dgm:prSet presAssocID="{F7EE5203-B160-4D37-B60F-1C623D5AA0E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A482298-E4FD-43CC-8BB9-9607D49F1E4F}" type="pres">
      <dgm:prSet presAssocID="{33ABBEB3-BDC5-44B7-9CF1-36D549B1EFA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F003D-CD3A-4FBB-92A8-ECBDFB8AE6F0}" type="pres">
      <dgm:prSet presAssocID="{E665A53D-6D36-4215-8A4C-2FADAAD2A78F}" presName="sibTrans" presStyleLbl="sibTrans2D1" presStyleIdx="1" presStyleCnt="4"/>
      <dgm:spPr/>
    </dgm:pt>
    <dgm:pt modelId="{8FDDE47D-D1C4-4EA2-8C12-B0F04F5CD5F9}" type="pres">
      <dgm:prSet presAssocID="{E665A53D-6D36-4215-8A4C-2FADAAD2A78F}" presName="connectorText" presStyleLbl="sibTrans2D1" presStyleIdx="1" presStyleCnt="4"/>
      <dgm:spPr/>
    </dgm:pt>
    <dgm:pt modelId="{2D1C8598-2B5B-4AA3-8E36-2F03079472FF}" type="pres">
      <dgm:prSet presAssocID="{478929E2-99EC-4AE0-AFE7-1AAF21D8B62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6EC79-7A1A-4ED2-9C35-02A322D1B7FE}" type="pres">
      <dgm:prSet presAssocID="{67108C0B-BD79-4C86-A2E4-78DABE280C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47C4D88-C257-4291-90F5-2F0233267DB3}" type="pres">
      <dgm:prSet presAssocID="{67108C0B-BD79-4C86-A2E4-78DABE280C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C8E7DB9-DCB7-4BCC-9886-19B1340507D7}" type="pres">
      <dgm:prSet presAssocID="{3439D3EC-A90B-48B4-8EA8-6DEA5D73F37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F948B-7C8E-40B9-96A3-5E94C3021AA5}" type="pres">
      <dgm:prSet presAssocID="{62BD4F90-76A6-4612-90D8-D9459350394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BACAF84-635B-4545-A9C8-E22E6E65E02E}" type="pres">
      <dgm:prSet presAssocID="{62BD4F90-76A6-4612-90D8-D9459350394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FE9FCF1-8C00-4B5E-AE32-8BBB25BF1CEC}" type="pres">
      <dgm:prSet presAssocID="{B9A2E75C-2A37-4F05-8B10-C43D4038B60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A0C9F3-C098-48F9-BB28-15E3EFC33E14}" type="presOf" srcId="{33ABBEB3-BDC5-44B7-9CF1-36D549B1EFA4}" destId="{EA482298-E4FD-43CC-8BB9-9607D49F1E4F}" srcOrd="0" destOrd="0" presId="urn:microsoft.com/office/officeart/2005/8/layout/process2"/>
    <dgm:cxn modelId="{8AE61842-16A9-42A6-B150-D972D3ED0869}" type="presOf" srcId="{478929E2-99EC-4AE0-AFE7-1AAF21D8B622}" destId="{2D1C8598-2B5B-4AA3-8E36-2F03079472FF}" srcOrd="0" destOrd="0" presId="urn:microsoft.com/office/officeart/2005/8/layout/process2"/>
    <dgm:cxn modelId="{CEFA06EA-90D2-4B87-870E-EDEE60CD131D}" type="presOf" srcId="{F7EE5203-B160-4D37-B60F-1C623D5AA0E0}" destId="{331F05E1-1792-4BBD-829F-61999F2FEB43}" srcOrd="1" destOrd="0" presId="urn:microsoft.com/office/officeart/2005/8/layout/process2"/>
    <dgm:cxn modelId="{3A343D1A-2DDC-4331-9F41-75000945508D}" srcId="{0EBE70D1-20C7-4FE7-814C-39809FB9290B}" destId="{B9A2E75C-2A37-4F05-8B10-C43D4038B601}" srcOrd="4" destOrd="0" parTransId="{6DEB5F52-C259-4304-826C-03A03ADEAF68}" sibTransId="{60D96DE8-4CFD-4559-94BD-FA28AB9AAE76}"/>
    <dgm:cxn modelId="{A5CBA9E7-8FDA-464B-AE02-6A6FE82B7250}" srcId="{0EBE70D1-20C7-4FE7-814C-39809FB9290B}" destId="{3439D3EC-A90B-48B4-8EA8-6DEA5D73F37B}" srcOrd="3" destOrd="0" parTransId="{8546BDE4-C2A0-4C13-9007-3B52C88A8727}" sibTransId="{62BD4F90-76A6-4612-90D8-D94593503944}"/>
    <dgm:cxn modelId="{68FA08D6-4FAA-4B82-B28B-1D04B023B6F7}" type="presOf" srcId="{62BD4F90-76A6-4612-90D8-D94593503944}" destId="{9BACAF84-635B-4545-A9C8-E22E6E65E02E}" srcOrd="1" destOrd="0" presId="urn:microsoft.com/office/officeart/2005/8/layout/process2"/>
    <dgm:cxn modelId="{721589C9-B10D-43DB-BCA1-604AB36B74FD}" type="presOf" srcId="{B9A2E75C-2A37-4F05-8B10-C43D4038B601}" destId="{1FE9FCF1-8C00-4B5E-AE32-8BBB25BF1CEC}" srcOrd="0" destOrd="0" presId="urn:microsoft.com/office/officeart/2005/8/layout/process2"/>
    <dgm:cxn modelId="{78E6D32B-A25D-4E8B-86B0-5BF8817DC2F4}" type="presOf" srcId="{E665A53D-6D36-4215-8A4C-2FADAAD2A78F}" destId="{8FDDE47D-D1C4-4EA2-8C12-B0F04F5CD5F9}" srcOrd="1" destOrd="0" presId="urn:microsoft.com/office/officeart/2005/8/layout/process2"/>
    <dgm:cxn modelId="{2BF18CAE-576D-46AF-AD0B-E8DC35D7A5B6}" type="presOf" srcId="{67108C0B-BD79-4C86-A2E4-78DABE280CF0}" destId="{3C66EC79-7A1A-4ED2-9C35-02A322D1B7FE}" srcOrd="0" destOrd="0" presId="urn:microsoft.com/office/officeart/2005/8/layout/process2"/>
    <dgm:cxn modelId="{007CD871-9CBF-465E-B6D9-F9CBE633C2AA}" type="presOf" srcId="{E665A53D-6D36-4215-8A4C-2FADAAD2A78F}" destId="{45CF003D-CD3A-4FBB-92A8-ECBDFB8AE6F0}" srcOrd="0" destOrd="0" presId="urn:microsoft.com/office/officeart/2005/8/layout/process2"/>
    <dgm:cxn modelId="{6F9ADF0A-FD6F-4223-9915-0740AD692EC8}" srcId="{0EBE70D1-20C7-4FE7-814C-39809FB9290B}" destId="{C338B8CD-E314-48DF-838A-9678B83FA221}" srcOrd="0" destOrd="0" parTransId="{40867C9C-EDAC-4D93-B345-6A3F09C6F17B}" sibTransId="{F7EE5203-B160-4D37-B60F-1C623D5AA0E0}"/>
    <dgm:cxn modelId="{9B941D3E-911B-442E-AA48-B67C4858C4F8}" type="presOf" srcId="{C338B8CD-E314-48DF-838A-9678B83FA221}" destId="{120F9BAC-D73D-4896-9BB0-40EFD102C933}" srcOrd="0" destOrd="0" presId="urn:microsoft.com/office/officeart/2005/8/layout/process2"/>
    <dgm:cxn modelId="{D035FD12-F27A-42E1-B0F0-C92A88AB77DB}" type="presOf" srcId="{67108C0B-BD79-4C86-A2E4-78DABE280CF0}" destId="{247C4D88-C257-4291-90F5-2F0233267DB3}" srcOrd="1" destOrd="0" presId="urn:microsoft.com/office/officeart/2005/8/layout/process2"/>
    <dgm:cxn modelId="{9BC30825-CEBF-4738-B251-9112D953D358}" srcId="{0EBE70D1-20C7-4FE7-814C-39809FB9290B}" destId="{33ABBEB3-BDC5-44B7-9CF1-36D549B1EFA4}" srcOrd="1" destOrd="0" parTransId="{7B802AE4-B827-491B-88FA-A50C749E1639}" sibTransId="{E665A53D-6D36-4215-8A4C-2FADAAD2A78F}"/>
    <dgm:cxn modelId="{5F753FDB-3AE2-4856-9C11-CDD2C7A20504}" srcId="{0EBE70D1-20C7-4FE7-814C-39809FB9290B}" destId="{478929E2-99EC-4AE0-AFE7-1AAF21D8B622}" srcOrd="2" destOrd="0" parTransId="{29C3939D-FE7D-4B99-BC12-16D81A776031}" sibTransId="{67108C0B-BD79-4C86-A2E4-78DABE280CF0}"/>
    <dgm:cxn modelId="{A0D01E85-7E0C-41C2-AD65-1E268A47EA12}" type="presOf" srcId="{F7EE5203-B160-4D37-B60F-1C623D5AA0E0}" destId="{AAE06282-6344-42F3-94BC-B1E824288EAB}" srcOrd="0" destOrd="0" presId="urn:microsoft.com/office/officeart/2005/8/layout/process2"/>
    <dgm:cxn modelId="{D015D72B-D670-4FBA-BEB4-B1832C7CA693}" type="presOf" srcId="{0EBE70D1-20C7-4FE7-814C-39809FB9290B}" destId="{4104CF59-F3EC-4A54-9679-E9C89C83A957}" srcOrd="0" destOrd="0" presId="urn:microsoft.com/office/officeart/2005/8/layout/process2"/>
    <dgm:cxn modelId="{B3AB96B2-941E-4C46-9CBC-660735820737}" type="presOf" srcId="{62BD4F90-76A6-4612-90D8-D94593503944}" destId="{053F948B-7C8E-40B9-96A3-5E94C3021AA5}" srcOrd="0" destOrd="0" presId="urn:microsoft.com/office/officeart/2005/8/layout/process2"/>
    <dgm:cxn modelId="{86CCCD49-C976-4FF7-9630-023CFD529736}" type="presOf" srcId="{3439D3EC-A90B-48B4-8EA8-6DEA5D73F37B}" destId="{2C8E7DB9-DCB7-4BCC-9886-19B1340507D7}" srcOrd="0" destOrd="0" presId="urn:microsoft.com/office/officeart/2005/8/layout/process2"/>
    <dgm:cxn modelId="{D94AA7F5-4E53-4A59-88BF-6B26A89523EF}" type="presParOf" srcId="{4104CF59-F3EC-4A54-9679-E9C89C83A957}" destId="{120F9BAC-D73D-4896-9BB0-40EFD102C933}" srcOrd="0" destOrd="0" presId="urn:microsoft.com/office/officeart/2005/8/layout/process2"/>
    <dgm:cxn modelId="{88F6C42C-C38C-4016-BD5F-5FA446907AC6}" type="presParOf" srcId="{4104CF59-F3EC-4A54-9679-E9C89C83A957}" destId="{AAE06282-6344-42F3-94BC-B1E824288EAB}" srcOrd="1" destOrd="0" presId="urn:microsoft.com/office/officeart/2005/8/layout/process2"/>
    <dgm:cxn modelId="{AB233745-C444-4189-9E10-6EF90D452BE3}" type="presParOf" srcId="{AAE06282-6344-42F3-94BC-B1E824288EAB}" destId="{331F05E1-1792-4BBD-829F-61999F2FEB43}" srcOrd="0" destOrd="0" presId="urn:microsoft.com/office/officeart/2005/8/layout/process2"/>
    <dgm:cxn modelId="{8294BEB4-10FE-4680-A6A7-3EF811194771}" type="presParOf" srcId="{4104CF59-F3EC-4A54-9679-E9C89C83A957}" destId="{EA482298-E4FD-43CC-8BB9-9607D49F1E4F}" srcOrd="2" destOrd="0" presId="urn:microsoft.com/office/officeart/2005/8/layout/process2"/>
    <dgm:cxn modelId="{B93896FB-AD84-4386-B713-55D68C08EAF5}" type="presParOf" srcId="{4104CF59-F3EC-4A54-9679-E9C89C83A957}" destId="{45CF003D-CD3A-4FBB-92A8-ECBDFB8AE6F0}" srcOrd="3" destOrd="0" presId="urn:microsoft.com/office/officeart/2005/8/layout/process2"/>
    <dgm:cxn modelId="{2693B2E7-8A59-45CA-8852-28C72A10A7B1}" type="presParOf" srcId="{45CF003D-CD3A-4FBB-92A8-ECBDFB8AE6F0}" destId="{8FDDE47D-D1C4-4EA2-8C12-B0F04F5CD5F9}" srcOrd="0" destOrd="0" presId="urn:microsoft.com/office/officeart/2005/8/layout/process2"/>
    <dgm:cxn modelId="{E1434A2E-AA5B-4989-BAF8-06FF0B296BE2}" type="presParOf" srcId="{4104CF59-F3EC-4A54-9679-E9C89C83A957}" destId="{2D1C8598-2B5B-4AA3-8E36-2F03079472FF}" srcOrd="4" destOrd="0" presId="urn:microsoft.com/office/officeart/2005/8/layout/process2"/>
    <dgm:cxn modelId="{56954991-4769-4ACF-B96E-60ABD1A88B22}" type="presParOf" srcId="{4104CF59-F3EC-4A54-9679-E9C89C83A957}" destId="{3C66EC79-7A1A-4ED2-9C35-02A322D1B7FE}" srcOrd="5" destOrd="0" presId="urn:microsoft.com/office/officeart/2005/8/layout/process2"/>
    <dgm:cxn modelId="{46BE9EF0-45F7-4146-ADCD-BBCC9045E054}" type="presParOf" srcId="{3C66EC79-7A1A-4ED2-9C35-02A322D1B7FE}" destId="{247C4D88-C257-4291-90F5-2F0233267DB3}" srcOrd="0" destOrd="0" presId="urn:microsoft.com/office/officeart/2005/8/layout/process2"/>
    <dgm:cxn modelId="{46BCE20D-7D39-4BEB-AC2B-5FEABD79B821}" type="presParOf" srcId="{4104CF59-F3EC-4A54-9679-E9C89C83A957}" destId="{2C8E7DB9-DCB7-4BCC-9886-19B1340507D7}" srcOrd="6" destOrd="0" presId="urn:microsoft.com/office/officeart/2005/8/layout/process2"/>
    <dgm:cxn modelId="{2CB9EED5-A27B-4AE0-8178-340167B7D43D}" type="presParOf" srcId="{4104CF59-F3EC-4A54-9679-E9C89C83A957}" destId="{053F948B-7C8E-40B9-96A3-5E94C3021AA5}" srcOrd="7" destOrd="0" presId="urn:microsoft.com/office/officeart/2005/8/layout/process2"/>
    <dgm:cxn modelId="{BBFDFA91-3027-4E30-ACF0-FD9FFE118E54}" type="presParOf" srcId="{053F948B-7C8E-40B9-96A3-5E94C3021AA5}" destId="{9BACAF84-635B-4545-A9C8-E22E6E65E02E}" srcOrd="0" destOrd="0" presId="urn:microsoft.com/office/officeart/2005/8/layout/process2"/>
    <dgm:cxn modelId="{E5D7C217-B722-427C-ACF9-FA58EA153FCA}" type="presParOf" srcId="{4104CF59-F3EC-4A54-9679-E9C89C83A957}" destId="{1FE9FCF1-8C00-4B5E-AE32-8BBB25BF1CEC}" srcOrd="8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304800"/>
          <a:ext cx="6400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4267200"/>
            <a:ext cx="1600200" cy="1828800"/>
          </a:xfrm>
          <a:prstGeom prst="rect">
            <a:avLst/>
          </a:prstGeom>
          <a:noFill/>
        </p:spPr>
      </p:pic>
      <p:sp>
        <p:nvSpPr>
          <p:cNvPr id="5" name="Left-Right Arrow 4"/>
          <p:cNvSpPr/>
          <p:nvPr/>
        </p:nvSpPr>
        <p:spPr>
          <a:xfrm>
            <a:off x="4724400" y="42672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4600" y="6096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724400" y="54864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hoang</dc:creator>
  <cp:lastModifiedBy>Admin</cp:lastModifiedBy>
  <cp:revision>13</cp:revision>
  <dcterms:created xsi:type="dcterms:W3CDTF">2006-08-16T00:00:00Z</dcterms:created>
  <dcterms:modified xsi:type="dcterms:W3CDTF">2011-03-17T06:25:35Z</dcterms:modified>
</cp:coreProperties>
</file>