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6" r:id="rId3"/>
    <p:sldId id="277" r:id="rId4"/>
    <p:sldId id="279" r:id="rId5"/>
    <p:sldId id="280" r:id="rId6"/>
    <p:sldId id="288" r:id="rId7"/>
    <p:sldId id="281" r:id="rId8"/>
    <p:sldId id="282" r:id="rId9"/>
    <p:sldId id="283" r:id="rId10"/>
    <p:sldId id="285" r:id="rId11"/>
    <p:sldId id="286" r:id="rId12"/>
    <p:sldId id="287" r:id="rId13"/>
    <p:sldId id="278" r:id="rId14"/>
    <p:sldId id="284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11" autoAdjust="0"/>
    <p:restoredTop sz="94660"/>
  </p:normalViewPr>
  <p:slideViewPr>
    <p:cSldViewPr>
      <p:cViewPr>
        <p:scale>
          <a:sx n="75" d="100"/>
          <a:sy n="75" d="100"/>
        </p:scale>
        <p:origin x="-948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A4C4-CD5F-4363-9455-E1F0DAF53B53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FFFA-F13A-4C0F-A707-C1F94A139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Question" TargetMode="External"/><Relationship Id="rId2" Type="http://schemas.openxmlformats.org/officeDocument/2006/relationships/hyperlink" Target="http://www.informatik.uni-trier.de/~ley/d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english.de/grammar/questiontext.htm" TargetMode="External"/><Relationship Id="rId5" Type="http://schemas.openxmlformats.org/officeDocument/2006/relationships/hyperlink" Target="http://oxforddictionaries.com/view/entry/m_en_gb0680290" TargetMode="External"/><Relationship Id="rId4" Type="http://schemas.openxmlformats.org/officeDocument/2006/relationships/hyperlink" Target="http://www.englishclub.com/grammar/verbs-questions_types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838200"/>
            <a:ext cx="6096000" cy="25146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Báo cáo tiến độ công việc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Sinh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viên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(image)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(image)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demo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181600"/>
          </a:xfrm>
        </p:spPr>
        <p:txBody>
          <a:bodyPr/>
          <a:lstStyle/>
          <a:p>
            <a:r>
              <a:rPr lang="en-US" sz="2400" dirty="0" smtClean="0"/>
              <a:t>[1] </a:t>
            </a:r>
            <a:r>
              <a:rPr lang="en-US" sz="2400" dirty="0" smtClean="0">
                <a:hlinkClick r:id="rId2"/>
              </a:rPr>
              <a:t>http://www.informatik.uni-trier.de/~ley/db/</a:t>
            </a:r>
            <a:endParaRPr lang="en-US" sz="2400" dirty="0" smtClean="0"/>
          </a:p>
          <a:p>
            <a:r>
              <a:rPr lang="en-US" sz="2400" dirty="0" smtClean="0"/>
              <a:t>[2] </a:t>
            </a:r>
            <a:r>
              <a:rPr lang="en-US" sz="2400" u="sng" dirty="0" smtClean="0">
                <a:hlinkClick r:id="rId3"/>
              </a:rPr>
              <a:t>http://en.wikipedia.org/wiki/Question#Types</a:t>
            </a:r>
            <a:endParaRPr lang="en-US" sz="2400" dirty="0" smtClean="0"/>
          </a:p>
          <a:p>
            <a:r>
              <a:rPr lang="en-US" sz="2400" dirty="0" smtClean="0"/>
              <a:t>[3] </a:t>
            </a:r>
            <a:r>
              <a:rPr lang="en-US" sz="2400" u="sng" dirty="0" smtClean="0">
                <a:hlinkClick r:id="rId4"/>
              </a:rPr>
              <a:t>http://www.englishclub.com/grammar/verbs-questions_types.htm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[4] </a:t>
            </a:r>
            <a:r>
              <a:rPr lang="en-US" sz="2400" u="sng" dirty="0" smtClean="0">
                <a:hlinkClick r:id="rId5"/>
              </a:rPr>
              <a:t>http://oxforddictionaries.com/view/entry/m_en_gb0680290#m_en_gb0680290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[5] </a:t>
            </a:r>
            <a:r>
              <a:rPr lang="en-US" sz="2400" u="sng" dirty="0" smtClean="0">
                <a:hlinkClick r:id="rId6"/>
              </a:rPr>
              <a:t>http://www.learnenglish.de/grammar/questiontext.htm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[6] “A </a:t>
            </a:r>
            <a:r>
              <a:rPr lang="en-US" sz="2400" dirty="0" smtClean="0"/>
              <a:t>Question Answering System based on Conceptual Graph Formalism”, </a:t>
            </a:r>
            <a:r>
              <a:rPr lang="en-US" sz="2400" dirty="0" err="1" smtClean="0"/>
              <a:t>Wael</a:t>
            </a:r>
            <a:r>
              <a:rPr lang="en-US" sz="2400" dirty="0" smtClean="0"/>
              <a:t> </a:t>
            </a:r>
            <a:r>
              <a:rPr lang="en-US" sz="2400" dirty="0" err="1" smtClean="0"/>
              <a:t>Salloum</a:t>
            </a:r>
            <a:r>
              <a:rPr lang="en-US" sz="2400" dirty="0" smtClean="0"/>
              <a:t> , 2009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[7] “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sang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ý </a:t>
            </a:r>
            <a:r>
              <a:rPr lang="en-US" sz="2400" dirty="0" err="1" smtClean="0"/>
              <a:t>niệm</a:t>
            </a:r>
            <a:r>
              <a:rPr lang="en-US" sz="2400" dirty="0" smtClean="0"/>
              <a:t>: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cú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”, Cao </a:t>
            </a:r>
            <a:r>
              <a:rPr lang="en-US" sz="2400" dirty="0" err="1" smtClean="0"/>
              <a:t>Duy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, 2008.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181600"/>
          </a:xfrm>
        </p:spPr>
        <p:txBody>
          <a:bodyPr/>
          <a:lstStyle/>
          <a:p>
            <a:r>
              <a:rPr lang="en-US" sz="2400" dirty="0" smtClean="0"/>
              <a:t>[8] </a:t>
            </a:r>
            <a:r>
              <a:rPr lang="en-US" sz="2400" dirty="0" smtClean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kho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”, 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Quý</a:t>
            </a:r>
            <a:r>
              <a:rPr lang="en-US" sz="2400" dirty="0" smtClean="0"/>
              <a:t> </a:t>
            </a:r>
            <a:r>
              <a:rPr lang="en-US" sz="2400" dirty="0" err="1" smtClean="0"/>
              <a:t>Tịnh</a:t>
            </a:r>
            <a:r>
              <a:rPr lang="en-US" sz="2400" dirty="0" smtClean="0"/>
              <a:t> </a:t>
            </a:r>
            <a:r>
              <a:rPr lang="en-US" sz="2400" dirty="0" err="1" smtClean="0"/>
              <a:t>Hà</a:t>
            </a:r>
            <a:r>
              <a:rPr lang="en-US" sz="2400" dirty="0" smtClean="0"/>
              <a:t>, 2009.</a:t>
            </a:r>
          </a:p>
          <a:p>
            <a:r>
              <a:rPr lang="en-US" sz="2400" dirty="0" smtClean="0"/>
              <a:t>[9] “Automatic </a:t>
            </a:r>
            <a:r>
              <a:rPr lang="en-US" sz="2400" dirty="0" smtClean="0"/>
              <a:t>Question Pattern Generation for Ontology-based Question”, </a:t>
            </a:r>
            <a:r>
              <a:rPr lang="en-US" sz="2400" dirty="0" err="1" smtClean="0"/>
              <a:t>Shiyan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, </a:t>
            </a:r>
            <a:r>
              <a:rPr lang="en-US" sz="2400" dirty="0" err="1" smtClean="0"/>
              <a:t>Constantin</a:t>
            </a:r>
            <a:r>
              <a:rPr lang="en-US" sz="2400" dirty="0" smtClean="0"/>
              <a:t> </a:t>
            </a:r>
            <a:r>
              <a:rPr lang="en-US" sz="2400" dirty="0" err="1" smtClean="0"/>
              <a:t>Orasan</a:t>
            </a:r>
            <a:r>
              <a:rPr lang="en-US" sz="2400" dirty="0" smtClean="0"/>
              <a:t>, </a:t>
            </a:r>
            <a:r>
              <a:rPr lang="en-US" sz="2400" dirty="0" err="1" smtClean="0"/>
              <a:t>Dalila</a:t>
            </a:r>
            <a:r>
              <a:rPr lang="en-US" sz="2400" dirty="0" smtClean="0"/>
              <a:t> </a:t>
            </a:r>
            <a:r>
              <a:rPr lang="en-US" sz="2400" dirty="0" err="1" smtClean="0"/>
              <a:t>Mekhaldi</a:t>
            </a:r>
            <a:r>
              <a:rPr lang="en-US" sz="2400" dirty="0" smtClean="0"/>
              <a:t> and Laura </a:t>
            </a:r>
            <a:r>
              <a:rPr lang="en-US" sz="2400" dirty="0" err="1" smtClean="0"/>
              <a:t>Hasler</a:t>
            </a:r>
            <a:r>
              <a:rPr lang="en-US" sz="2400" dirty="0" smtClean="0"/>
              <a:t>, 2008</a:t>
            </a:r>
            <a:endParaRPr lang="en-US" sz="2400" dirty="0" smtClean="0"/>
          </a:p>
          <a:p>
            <a:r>
              <a:rPr lang="en-US" sz="2400" dirty="0" smtClean="0"/>
              <a:t>[10] Learning </a:t>
            </a:r>
            <a:r>
              <a:rPr lang="en-US" sz="2400" dirty="0" smtClean="0"/>
              <a:t>Question Classifier, Li and Roth, 2002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Xin cám ơn!</a:t>
            </a:r>
            <a:endParaRPr 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1905000" y="1981200"/>
            <a:ext cx="65666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nghiên cứu liên 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1905000" y="1371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Mục tiêu và phạm vi đề tài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1587499" y="1460500"/>
            <a:ext cx="404519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AutoShape 124"/>
          <p:cNvSpPr>
            <a:spLocks noChangeArrowheads="1"/>
          </p:cNvSpPr>
          <p:nvPr/>
        </p:nvSpPr>
        <p:spPr bwMode="grayWhite">
          <a:xfrm>
            <a:off x="1905000" y="25908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Xây dựng hệ thống tra cứu bài báo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2" name="Group 133"/>
          <p:cNvGrpSpPr>
            <a:grpSpLocks/>
          </p:cNvGrpSpPr>
          <p:nvPr/>
        </p:nvGrpSpPr>
        <p:grpSpPr bwMode="auto">
          <a:xfrm>
            <a:off x="1600199" y="2697163"/>
            <a:ext cx="404519" cy="381000"/>
            <a:chOff x="2078" y="1680"/>
            <a:chExt cx="1615" cy="1615"/>
          </a:xfrm>
        </p:grpSpPr>
        <p:sp>
          <p:nvSpPr>
            <p:cNvPr id="93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" name="AutoShape 123"/>
          <p:cNvSpPr>
            <a:spLocks noChangeArrowheads="1"/>
          </p:cNvSpPr>
          <p:nvPr/>
        </p:nvSpPr>
        <p:spPr bwMode="grayWhite">
          <a:xfrm>
            <a:off x="1905000" y="4419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tài liệu tham khảo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8" name="Group 140"/>
          <p:cNvGrpSpPr>
            <a:grpSpLocks/>
          </p:cNvGrpSpPr>
          <p:nvPr/>
        </p:nvGrpSpPr>
        <p:grpSpPr bwMode="auto">
          <a:xfrm>
            <a:off x="1600200" y="4495800"/>
            <a:ext cx="381000" cy="381000"/>
            <a:chOff x="2078" y="1680"/>
            <a:chExt cx="1615" cy="1615"/>
          </a:xfrm>
        </p:grpSpPr>
        <p:sp>
          <p:nvSpPr>
            <p:cNvPr id="109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" name="AutoShape 124"/>
          <p:cNvSpPr>
            <a:spLocks noChangeArrowheads="1"/>
          </p:cNvSpPr>
          <p:nvPr/>
        </p:nvSpPr>
        <p:spPr bwMode="grayWhite">
          <a:xfrm>
            <a:off x="1905000" y="32004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bước đề xuất để xử lý câu hỏi tự nhiên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Group 133"/>
          <p:cNvGrpSpPr>
            <a:grpSpLocks/>
          </p:cNvGrpSpPr>
          <p:nvPr/>
        </p:nvGrpSpPr>
        <p:grpSpPr bwMode="auto">
          <a:xfrm>
            <a:off x="1600199" y="3306763"/>
            <a:ext cx="404519" cy="381000"/>
            <a:chOff x="2078" y="1680"/>
            <a:chExt cx="1615" cy="1615"/>
          </a:xfrm>
        </p:grpSpPr>
        <p:sp>
          <p:nvSpPr>
            <p:cNvPr id="37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AutoShape 123"/>
          <p:cNvSpPr>
            <a:spLocks noChangeArrowheads="1"/>
          </p:cNvSpPr>
          <p:nvPr/>
        </p:nvSpPr>
        <p:spPr bwMode="grayWhite">
          <a:xfrm>
            <a:off x="1905000" y="38100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</a:rPr>
              <a:t>Các công việc sắp tới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4" name="Group 140"/>
          <p:cNvGrpSpPr>
            <a:grpSpLocks/>
          </p:cNvGrpSpPr>
          <p:nvPr/>
        </p:nvGrpSpPr>
        <p:grpSpPr bwMode="auto">
          <a:xfrm>
            <a:off x="1600200" y="3886200"/>
            <a:ext cx="381000" cy="381000"/>
            <a:chOff x="2078" y="1680"/>
            <a:chExt cx="1615" cy="1615"/>
          </a:xfrm>
        </p:grpSpPr>
        <p:sp>
          <p:nvSpPr>
            <p:cNvPr id="45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126"/>
          <p:cNvGrpSpPr>
            <a:grpSpLocks/>
          </p:cNvGrpSpPr>
          <p:nvPr/>
        </p:nvGrpSpPr>
        <p:grpSpPr bwMode="auto">
          <a:xfrm>
            <a:off x="1600200" y="2057400"/>
            <a:ext cx="404519" cy="381000"/>
            <a:chOff x="2078" y="1680"/>
            <a:chExt cx="1615" cy="1615"/>
          </a:xfrm>
        </p:grpSpPr>
        <p:sp>
          <p:nvSpPr>
            <p:cNvPr id="52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phạm vi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DBLP (</a:t>
            </a:r>
            <a:r>
              <a:rPr lang="vi-VN" dirty="0" smtClean="0"/>
              <a:t>Digital Bibliography &amp; Library Project</a:t>
            </a:r>
            <a:r>
              <a:rPr lang="en-US" dirty="0" smtClean="0"/>
              <a:t>)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1,4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[1].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Theo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: Yes/No Question, Question </a:t>
            </a:r>
            <a:r>
              <a:rPr lang="en-US" dirty="0" smtClean="0"/>
              <a:t>-word </a:t>
            </a:r>
            <a:r>
              <a:rPr lang="en-US" dirty="0" smtClean="0"/>
              <a:t>Question </a:t>
            </a:r>
            <a:r>
              <a:rPr lang="en-US" dirty="0" err="1" smtClean="0"/>
              <a:t>và</a:t>
            </a:r>
            <a:r>
              <a:rPr lang="en-US" dirty="0" smtClean="0"/>
              <a:t> Choice Question.</a:t>
            </a:r>
            <a:r>
              <a:rPr lang="fr-FR" dirty="0" smtClean="0"/>
              <a:t> </a:t>
            </a:r>
            <a:r>
              <a:rPr lang="fr-FR" dirty="0" err="1" smtClean="0"/>
              <a:t>Ngòai</a:t>
            </a:r>
            <a:r>
              <a:rPr lang="fr-FR" dirty="0" smtClean="0"/>
              <a:t> ra, ta </a:t>
            </a:r>
            <a:r>
              <a:rPr lang="fr-FR" dirty="0" err="1" smtClean="0"/>
              <a:t>còn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tag question, open question, </a:t>
            </a:r>
            <a:r>
              <a:rPr lang="fr-FR" dirty="0" err="1" smtClean="0"/>
              <a:t>closed</a:t>
            </a:r>
            <a:r>
              <a:rPr lang="fr-FR" dirty="0" smtClean="0"/>
              <a:t> question, direct/ indirect question </a:t>
            </a:r>
            <a:r>
              <a:rPr lang="fr-FR" dirty="0" smtClean="0"/>
              <a:t>[2-5]</a:t>
            </a:r>
            <a:r>
              <a:rPr lang="fr-FR" b="1" dirty="0" smtClean="0"/>
              <a:t>.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phân</a:t>
            </a:r>
            <a:r>
              <a:rPr lang="fr-FR" dirty="0" smtClean="0"/>
              <a:t> </a:t>
            </a:r>
            <a:r>
              <a:rPr lang="fr-FR" dirty="0" err="1" smtClean="0"/>
              <a:t>lọai</a:t>
            </a:r>
            <a:r>
              <a:rPr lang="fr-FR" dirty="0" smtClean="0"/>
              <a:t> </a:t>
            </a:r>
            <a:r>
              <a:rPr lang="fr-FR" dirty="0" err="1" smtClean="0"/>
              <a:t>theo</a:t>
            </a:r>
            <a:r>
              <a:rPr lang="fr-FR" dirty="0" smtClean="0"/>
              <a:t> 6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thô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50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mịn</a:t>
            </a:r>
            <a:r>
              <a:rPr lang="fr-FR" dirty="0" smtClean="0"/>
              <a:t>.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này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dưa</a:t>
            </a:r>
            <a:r>
              <a:rPr lang="fr-FR" dirty="0" smtClean="0"/>
              <a:t> ra </a:t>
            </a:r>
            <a:r>
              <a:rPr lang="fr-FR" dirty="0" err="1" smtClean="0"/>
              <a:t>bởi</a:t>
            </a:r>
            <a:r>
              <a:rPr lang="fr-FR" dirty="0" smtClean="0"/>
              <a:t> Li </a:t>
            </a:r>
            <a:r>
              <a:rPr lang="fr-FR" dirty="0" err="1" smtClean="0"/>
              <a:t>và</a:t>
            </a:r>
            <a:r>
              <a:rPr lang="fr-FR" dirty="0" smtClean="0"/>
              <a:t> Roth (2002</a:t>
            </a:r>
            <a:r>
              <a:rPr lang="fr-FR" dirty="0" smtClean="0"/>
              <a:t>) [10]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905000"/>
          <a:ext cx="8686803" cy="31089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/>
                <a:gridCol w="838200"/>
                <a:gridCol w="990600"/>
                <a:gridCol w="3200400"/>
                <a:gridCol w="2133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Chú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thích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Yes/No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question-word question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 -word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Choice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kiếm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53340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1-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686803" cy="2865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/>
                <a:gridCol w="838200"/>
                <a:gridCol w="990600"/>
                <a:gridCol w="3200400"/>
                <a:gridCol w="2133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Chú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thích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648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2-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6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Li </a:t>
            </a:r>
            <a:r>
              <a:rPr lang="en-US" dirty="0" err="1" smtClean="0"/>
              <a:t>và</a:t>
            </a:r>
            <a:r>
              <a:rPr lang="en-US" dirty="0" smtClean="0"/>
              <a:t> Roth)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Wael</a:t>
            </a:r>
            <a:r>
              <a:rPr lang="en-US" dirty="0" smtClean="0"/>
              <a:t> </a:t>
            </a:r>
            <a:r>
              <a:rPr lang="en-US" dirty="0" err="1" smtClean="0"/>
              <a:t>Salloum</a:t>
            </a:r>
            <a:r>
              <a:rPr lang="en-US" dirty="0" smtClean="0"/>
              <a:t> [6]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Cao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[7]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Ontology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[8], </a:t>
            </a:r>
            <a:r>
              <a:rPr lang="en-US" dirty="0" err="1" smtClean="0"/>
              <a:t>Shiyan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[9].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Tuyền</a:t>
            </a:r>
            <a:r>
              <a:rPr lang="en-US" dirty="0" smtClean="0"/>
              <a:t> [9]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337</TotalTime>
  <Words>705</Words>
  <Application>Microsoft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 Cuong v0.2</vt:lpstr>
      <vt:lpstr>Image</vt:lpstr>
      <vt:lpstr> Báo cáo tiến độ công việc</vt:lpstr>
      <vt:lpstr>Nội dung</vt:lpstr>
      <vt:lpstr>Mục tiêu và phạm vi đề tài</vt:lpstr>
      <vt:lpstr>Mục tiêu và phạm vi đề tài</vt:lpstr>
      <vt:lpstr>Mục tiêu và phạm vi đề tài</vt:lpstr>
      <vt:lpstr>Mục tiêu và phạm vi đề tài</vt:lpstr>
      <vt:lpstr>Các nghiên cứu liên quan</vt:lpstr>
      <vt:lpstr>Các nghiên cứu liên quan</vt:lpstr>
      <vt:lpstr>Các nghiên cứu liên quan</vt:lpstr>
      <vt:lpstr>Xây dựng hệ thống tra cứu bài báo </vt:lpstr>
      <vt:lpstr>Các bước đề xuất để xử lý câu hỏi tự nhiên </vt:lpstr>
      <vt:lpstr>Các công việc sắp tới</vt:lpstr>
      <vt:lpstr>Các tài liệu tham khảo</vt:lpstr>
      <vt:lpstr>Các tài liệu tham khảo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Admin</cp:lastModifiedBy>
  <cp:revision>212</cp:revision>
  <dcterms:created xsi:type="dcterms:W3CDTF">2010-08-22T04:49:18Z</dcterms:created>
  <dcterms:modified xsi:type="dcterms:W3CDTF">2010-12-02T06:43:45Z</dcterms:modified>
</cp:coreProperties>
</file>