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76" r:id="rId3"/>
    <p:sldId id="277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838200"/>
            <a:ext cx="6096000" cy="25146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Báo cáo tiến độ công việc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1905000" y="1981200"/>
            <a:ext cx="65666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nghiên cứu liên 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1905000" y="1371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Mục tiêu và phạm vi đề tài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87499" y="1460500"/>
            <a:ext cx="404519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1905000" y="25908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Xây dựng hệ thống tra cứu bài báo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1600199" y="2697163"/>
            <a:ext cx="404519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1905000" y="4419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tài liệu tham 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1600200" y="44958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AutoShape 124"/>
          <p:cNvSpPr>
            <a:spLocks noChangeArrowheads="1"/>
          </p:cNvSpPr>
          <p:nvPr/>
        </p:nvSpPr>
        <p:spPr bwMode="grayWhite">
          <a:xfrm>
            <a:off x="1905000" y="32004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bước đề xuất để xử lý câu hỏi tự nhiên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oup 133"/>
          <p:cNvGrpSpPr>
            <a:grpSpLocks/>
          </p:cNvGrpSpPr>
          <p:nvPr/>
        </p:nvGrpSpPr>
        <p:grpSpPr bwMode="auto">
          <a:xfrm>
            <a:off x="1600199" y="3306763"/>
            <a:ext cx="404519" cy="381000"/>
            <a:chOff x="2078" y="1680"/>
            <a:chExt cx="1615" cy="1615"/>
          </a:xfrm>
        </p:grpSpPr>
        <p:sp>
          <p:nvSpPr>
            <p:cNvPr id="37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AutoShape 123"/>
          <p:cNvSpPr>
            <a:spLocks noChangeArrowheads="1"/>
          </p:cNvSpPr>
          <p:nvPr/>
        </p:nvSpPr>
        <p:spPr bwMode="grayWhite">
          <a:xfrm>
            <a:off x="1905000" y="38100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công việc sắp tới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Group 140"/>
          <p:cNvGrpSpPr>
            <a:grpSpLocks/>
          </p:cNvGrpSpPr>
          <p:nvPr/>
        </p:nvGrpSpPr>
        <p:grpSpPr bwMode="auto">
          <a:xfrm>
            <a:off x="1600200" y="3886200"/>
            <a:ext cx="381000" cy="381000"/>
            <a:chOff x="2078" y="1680"/>
            <a:chExt cx="1615" cy="1615"/>
          </a:xfrm>
        </p:grpSpPr>
        <p:sp>
          <p:nvSpPr>
            <p:cNvPr id="45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126"/>
          <p:cNvGrpSpPr>
            <a:grpSpLocks/>
          </p:cNvGrpSpPr>
          <p:nvPr/>
        </p:nvGrpSpPr>
        <p:grpSpPr bwMode="auto">
          <a:xfrm>
            <a:off x="1600200" y="2057400"/>
            <a:ext cx="404519" cy="381000"/>
            <a:chOff x="2078" y="1680"/>
            <a:chExt cx="1615" cy="1615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phạm vi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 cám ơn!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196</TotalTime>
  <Words>74</Words>
  <Application>Microsoft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De Cuong v0.2</vt:lpstr>
      <vt:lpstr>Image</vt:lpstr>
      <vt:lpstr> Báo cáo tiến độ công việc</vt:lpstr>
      <vt:lpstr>Nội dung</vt:lpstr>
      <vt:lpstr>Mục tiêu và phạm vi đề tài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</cp:lastModifiedBy>
  <cp:revision>157</cp:revision>
  <dcterms:created xsi:type="dcterms:W3CDTF">2010-08-22T04:49:18Z</dcterms:created>
  <dcterms:modified xsi:type="dcterms:W3CDTF">2010-12-02T18:49:47Z</dcterms:modified>
</cp:coreProperties>
</file>