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8" r:id="rId2"/>
    <p:sldId id="276" r:id="rId3"/>
    <p:sldId id="296" r:id="rId4"/>
    <p:sldId id="277" r:id="rId5"/>
    <p:sldId id="332" r:id="rId6"/>
    <p:sldId id="334" r:id="rId7"/>
    <p:sldId id="333" r:id="rId8"/>
    <p:sldId id="319" r:id="rId9"/>
    <p:sldId id="303" r:id="rId10"/>
    <p:sldId id="309" r:id="rId11"/>
    <p:sldId id="320" r:id="rId12"/>
    <p:sldId id="326" r:id="rId13"/>
    <p:sldId id="321" r:id="rId14"/>
    <p:sldId id="322" r:id="rId15"/>
    <p:sldId id="323" r:id="rId16"/>
    <p:sldId id="324" r:id="rId17"/>
    <p:sldId id="325" r:id="rId18"/>
    <p:sldId id="328" r:id="rId19"/>
    <p:sldId id="329" r:id="rId20"/>
    <p:sldId id="331" r:id="rId21"/>
    <p:sldId id="314" r:id="rId22"/>
    <p:sldId id="315" r:id="rId23"/>
    <p:sldId id="316" r:id="rId24"/>
    <p:sldId id="317" r:id="rId25"/>
    <p:sldId id="312" r:id="rId26"/>
    <p:sldId id="267"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208F"/>
    <a:srgbClr val="292929"/>
    <a:srgbClr val="043C97"/>
    <a:srgbClr val="211E54"/>
    <a:srgbClr val="F4E59C"/>
    <a:srgbClr val="DDDDDD"/>
    <a:srgbClr val="B2B2B2"/>
    <a:srgbClr val="1562B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7317" autoAdjust="0"/>
    <p:restoredTop sz="96953" autoAdjust="0"/>
  </p:normalViewPr>
  <p:slideViewPr>
    <p:cSldViewPr>
      <p:cViewPr>
        <p:scale>
          <a:sx n="75" d="100"/>
          <a:sy n="75" d="100"/>
        </p:scale>
        <p:origin x="-402" y="-1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14A4C4-CD5F-4363-9455-E1F0DAF53B53}" type="datetimeFigureOut">
              <a:rPr lang="en-US" smtClean="0"/>
              <a:pPr/>
              <a:t>4/14/2011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6FFFA-F13A-4C0F-A707-C1F94A1398F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vi-VN" dirty="0" smtClean="0"/>
              <a:t>Biến đổi câu hỏi thành đồ thị ý niệm dựa trên phân tích cú pháp. </a:t>
            </a:r>
          </a:p>
          <a:p>
            <a:pPr lvl="2"/>
            <a:r>
              <a:rPr lang="vi-VN" dirty="0" smtClean="0"/>
              <a:t>Tạo ra các đồ thị ý niệm từ các câu trong văn bản và lưu trữ chúng.</a:t>
            </a:r>
          </a:p>
          <a:p>
            <a:pPr lvl="2"/>
            <a:r>
              <a:rPr lang="vi-VN" dirty="0" smtClean="0"/>
              <a:t>Hỏi đáp dựa trên so sánh các đồ thị lưu trữ với đồ thị câu hỏi.</a:t>
            </a:r>
          </a:p>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vi-VN" dirty="0" smtClean="0"/>
              <a:t>Biến đổi câu hỏi thành đồ thị ý niệm dựa trên phân tích cú pháp. </a:t>
            </a:r>
          </a:p>
          <a:p>
            <a:pPr lvl="2"/>
            <a:r>
              <a:rPr lang="vi-VN" dirty="0" smtClean="0"/>
              <a:t>Tạo ra các đồ thị ý niệm từ các câu trong văn bản và lưu trữ chúng.</a:t>
            </a:r>
          </a:p>
          <a:p>
            <a:pPr lvl="2"/>
            <a:r>
              <a:rPr lang="vi-VN" dirty="0" smtClean="0"/>
              <a:t>Hỏi đáp dựa trên so sánh các đồ thị lưu trữ với đồ thị câu hỏi.</a:t>
            </a:r>
          </a:p>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vi-VN" dirty="0" smtClean="0"/>
              <a:t>Biến đổi câu hỏi thành đồ thị ý niệm dựa trên phân tích cú pháp. </a:t>
            </a:r>
          </a:p>
          <a:p>
            <a:pPr lvl="2"/>
            <a:r>
              <a:rPr lang="vi-VN" dirty="0" smtClean="0"/>
              <a:t>Tạo ra các đồ thị ý niệm từ các câu trong văn bản và lưu trữ chúng.</a:t>
            </a:r>
          </a:p>
          <a:p>
            <a:pPr lvl="2"/>
            <a:r>
              <a:rPr lang="vi-VN" dirty="0" smtClean="0"/>
              <a:t>Hỏi đáp dựa trên so sánh các đồ thị lưu trữ với đồ thị câu hỏi.</a:t>
            </a:r>
          </a:p>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25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384171B4-D04D-4ED4-8B4E-AA7914C13079}" type="slidenum">
              <a:rPr lang="en-US" smtClean="0"/>
              <a:pPr>
                <a:defRPr/>
              </a:pPr>
              <a:t>12</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dirty="0" smtClean="0">
                <a:solidFill>
                  <a:schemeClr val="bg1"/>
                </a:solidFill>
                <a:latin typeface="Times New Roman" pitchFamily="18" charset="0"/>
                <a:cs typeface="Times New Roman" pitchFamily="18" charset="0"/>
              </a:rPr>
              <a:t>DEL</a:t>
            </a:r>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solidFill>
          <a:schemeClr val="tx1"/>
        </a:solidFill>
        <a:effectLst/>
      </p:bgPr>
    </p:bg>
    <p:spTree>
      <p:nvGrpSpPr>
        <p:cNvPr id="1" name=""/>
        <p:cNvGrpSpPr/>
        <p:nvPr/>
      </p:nvGrpSpPr>
      <p:grpSpPr>
        <a:xfrm>
          <a:off x="0" y="0"/>
          <a:ext cx="0" cy="0"/>
          <a:chOff x="0" y="0"/>
          <a:chExt cx="0" cy="0"/>
        </a:xfrm>
      </p:grpSpPr>
      <p:graphicFrame>
        <p:nvGraphicFramePr>
          <p:cNvPr id="3096" name="Object 24"/>
          <p:cNvGraphicFramePr>
            <a:graphicFrameLocks noChangeAspect="1"/>
          </p:cNvGraphicFramePr>
          <p:nvPr/>
        </p:nvGraphicFramePr>
        <p:xfrm>
          <a:off x="0" y="0"/>
          <a:ext cx="5029200" cy="5867400"/>
        </p:xfrm>
        <a:graphic>
          <a:graphicData uri="http://schemas.openxmlformats.org/presentationml/2006/ole">
            <p:oleObj spid="_x0000_s3096" name="Image" r:id="rId3" imgW="7415873" imgH="7225397" progId="">
              <p:embed/>
            </p:oleObj>
          </a:graphicData>
        </a:graphic>
      </p:graphicFrame>
      <p:sp>
        <p:nvSpPr>
          <p:cNvPr id="3097" name="Freeform 25"/>
          <p:cNvSpPr>
            <a:spLocks/>
          </p:cNvSpPr>
          <p:nvPr/>
        </p:nvSpPr>
        <p:spPr bwMode="gray">
          <a:xfrm>
            <a:off x="0" y="4483100"/>
            <a:ext cx="4122738" cy="2368550"/>
          </a:xfrm>
          <a:custGeom>
            <a:avLst/>
            <a:gdLst/>
            <a:ahLst/>
            <a:cxnLst>
              <a:cxn ang="0">
                <a:pos x="0" y="489"/>
              </a:cxn>
              <a:cxn ang="0">
                <a:pos x="1328" y="840"/>
              </a:cxn>
              <a:cxn ang="0">
                <a:pos x="2488" y="0"/>
              </a:cxn>
              <a:cxn ang="0">
                <a:pos x="1712" y="1124"/>
              </a:cxn>
              <a:cxn ang="0">
                <a:pos x="636" y="1492"/>
              </a:cxn>
              <a:cxn ang="0">
                <a:pos x="1" y="1492"/>
              </a:cxn>
              <a:cxn ang="0">
                <a:pos x="0" y="489"/>
              </a:cxn>
            </a:cxnLst>
            <a:rect l="0" t="0" r="r" b="b"/>
            <a:pathLst>
              <a:path w="2597" h="1492">
                <a:moveTo>
                  <a:pt x="0" y="489"/>
                </a:moveTo>
                <a:cubicBezTo>
                  <a:pt x="247" y="671"/>
                  <a:pt x="632" y="920"/>
                  <a:pt x="1328" y="840"/>
                </a:cubicBezTo>
                <a:cubicBezTo>
                  <a:pt x="2024" y="760"/>
                  <a:pt x="2360" y="131"/>
                  <a:pt x="2488" y="0"/>
                </a:cubicBezTo>
                <a:cubicBezTo>
                  <a:pt x="2597" y="53"/>
                  <a:pt x="1792" y="1068"/>
                  <a:pt x="1712" y="1124"/>
                </a:cubicBezTo>
                <a:cubicBezTo>
                  <a:pt x="1632" y="1180"/>
                  <a:pt x="921" y="1431"/>
                  <a:pt x="636" y="1492"/>
                </a:cubicBezTo>
                <a:lnTo>
                  <a:pt x="1" y="1492"/>
                </a:lnTo>
                <a:lnTo>
                  <a:pt x="0" y="489"/>
                </a:lnTo>
                <a:close/>
              </a:path>
            </a:pathLst>
          </a:custGeom>
          <a:gradFill rotWithShape="1">
            <a:gsLst>
              <a:gs pos="0">
                <a:schemeClr val="hlink">
                  <a:gamma/>
                  <a:shade val="24314"/>
                  <a:invGamma/>
                </a:schemeClr>
              </a:gs>
              <a:gs pos="100000">
                <a:schemeClr val="hlink"/>
              </a:gs>
            </a:gsLst>
            <a:lin ang="0" scaled="1"/>
          </a:gradFill>
          <a:ln w="9525">
            <a:noFill/>
            <a:round/>
            <a:headEnd/>
            <a:tailEnd/>
          </a:ln>
          <a:effectLst/>
        </p:spPr>
        <p:txBody>
          <a:bodyPr/>
          <a:lstStyle/>
          <a:p>
            <a:endParaRPr lang="en-US"/>
          </a:p>
        </p:txBody>
      </p:sp>
      <p:sp>
        <p:nvSpPr>
          <p:cNvPr id="3098" name="Freeform 26"/>
          <p:cNvSpPr>
            <a:spLocks/>
          </p:cNvSpPr>
          <p:nvPr/>
        </p:nvSpPr>
        <p:spPr bwMode="gray">
          <a:xfrm>
            <a:off x="-12700" y="4149725"/>
            <a:ext cx="4152900" cy="2708275"/>
          </a:xfrm>
          <a:custGeom>
            <a:avLst/>
            <a:gdLst/>
            <a:ahLst/>
            <a:cxnLst>
              <a:cxn ang="0">
                <a:pos x="0" y="1688"/>
              </a:cxn>
              <a:cxn ang="0">
                <a:pos x="0" y="1112"/>
              </a:cxn>
              <a:cxn ang="0">
                <a:pos x="2576" y="0"/>
              </a:cxn>
              <a:cxn ang="0">
                <a:pos x="2135" y="826"/>
              </a:cxn>
              <a:cxn ang="0">
                <a:pos x="635" y="1688"/>
              </a:cxn>
              <a:cxn ang="0">
                <a:pos x="0" y="1688"/>
              </a:cxn>
            </a:cxnLst>
            <a:rect l="0" t="0" r="r" b="b"/>
            <a:pathLst>
              <a:path w="2576" h="1688">
                <a:moveTo>
                  <a:pt x="0" y="1688"/>
                </a:moveTo>
                <a:lnTo>
                  <a:pt x="0" y="1112"/>
                </a:lnTo>
                <a:cubicBezTo>
                  <a:pt x="1960" y="1464"/>
                  <a:pt x="2419" y="304"/>
                  <a:pt x="2576" y="0"/>
                </a:cubicBezTo>
                <a:lnTo>
                  <a:pt x="2135" y="826"/>
                </a:lnTo>
                <a:cubicBezTo>
                  <a:pt x="1618" y="1315"/>
                  <a:pt x="1286" y="1456"/>
                  <a:pt x="635" y="1688"/>
                </a:cubicBezTo>
                <a:lnTo>
                  <a:pt x="0" y="1688"/>
                </a:lnTo>
                <a:close/>
              </a:path>
            </a:pathLst>
          </a:custGeom>
          <a:gradFill rotWithShape="1">
            <a:gsLst>
              <a:gs pos="0">
                <a:schemeClr val="accent2"/>
              </a:gs>
              <a:gs pos="100000">
                <a:schemeClr val="accent2">
                  <a:gamma/>
                  <a:shade val="46275"/>
                  <a:invGamma/>
                </a:schemeClr>
              </a:gs>
            </a:gsLst>
            <a:lin ang="0" scaled="1"/>
          </a:gradFill>
          <a:ln w="9525">
            <a:noFill/>
            <a:round/>
            <a:headEnd/>
            <a:tailEnd/>
          </a:ln>
          <a:effectLst/>
        </p:spPr>
        <p:txBody>
          <a:bodyPr/>
          <a:lstStyle/>
          <a:p>
            <a:endParaRPr lang="en-US"/>
          </a:p>
        </p:txBody>
      </p:sp>
      <p:sp>
        <p:nvSpPr>
          <p:cNvPr id="3099" name="Freeform 27"/>
          <p:cNvSpPr>
            <a:spLocks/>
          </p:cNvSpPr>
          <p:nvPr/>
        </p:nvSpPr>
        <p:spPr bwMode="grayWhite">
          <a:xfrm>
            <a:off x="2230438" y="-22225"/>
            <a:ext cx="6946900" cy="6888163"/>
          </a:xfrm>
          <a:custGeom>
            <a:avLst/>
            <a:gdLst/>
            <a:ahLst/>
            <a:cxnLst>
              <a:cxn ang="0">
                <a:pos x="189" y="5"/>
              </a:cxn>
              <a:cxn ang="0">
                <a:pos x="561" y="186"/>
              </a:cxn>
              <a:cxn ang="0">
                <a:pos x="943" y="494"/>
              </a:cxn>
              <a:cxn ang="0">
                <a:pos x="1221" y="960"/>
              </a:cxn>
              <a:cxn ang="0">
                <a:pos x="1413" y="1623"/>
              </a:cxn>
              <a:cxn ang="0">
                <a:pos x="1290" y="2653"/>
              </a:cxn>
              <a:cxn ang="0">
                <a:pos x="0" y="4335"/>
              </a:cxn>
              <a:cxn ang="0">
                <a:pos x="4349" y="4335"/>
              </a:cxn>
              <a:cxn ang="0">
                <a:pos x="4362" y="0"/>
              </a:cxn>
              <a:cxn ang="0">
                <a:pos x="189" y="5"/>
              </a:cxn>
            </a:cxnLst>
            <a:rect l="0" t="0" r="r" b="b"/>
            <a:pathLst>
              <a:path w="4362" h="4335">
                <a:moveTo>
                  <a:pt x="189" y="5"/>
                </a:moveTo>
                <a:lnTo>
                  <a:pt x="561" y="186"/>
                </a:lnTo>
                <a:lnTo>
                  <a:pt x="943" y="494"/>
                </a:lnTo>
                <a:lnTo>
                  <a:pt x="1221" y="960"/>
                </a:lnTo>
                <a:lnTo>
                  <a:pt x="1413" y="1623"/>
                </a:lnTo>
                <a:lnTo>
                  <a:pt x="1290" y="2653"/>
                </a:lnTo>
                <a:lnTo>
                  <a:pt x="0" y="4335"/>
                </a:lnTo>
                <a:lnTo>
                  <a:pt x="4349" y="4335"/>
                </a:lnTo>
                <a:lnTo>
                  <a:pt x="4362" y="0"/>
                </a:lnTo>
                <a:lnTo>
                  <a:pt x="189" y="5"/>
                </a:lnTo>
                <a:close/>
              </a:path>
            </a:pathLst>
          </a:custGeom>
          <a:gradFill rotWithShape="1">
            <a:gsLst>
              <a:gs pos="0">
                <a:schemeClr val="bg1"/>
              </a:gs>
              <a:gs pos="100000">
                <a:schemeClr val="accent2"/>
              </a:gs>
            </a:gsLst>
            <a:lin ang="0" scaled="1"/>
          </a:gradFill>
          <a:ln w="9525">
            <a:noFill/>
            <a:round/>
            <a:headEnd/>
            <a:tailEnd/>
          </a:ln>
          <a:effectLst/>
        </p:spPr>
        <p:txBody>
          <a:bodyPr/>
          <a:lstStyle/>
          <a:p>
            <a:endParaRPr lang="en-US"/>
          </a:p>
        </p:txBody>
      </p:sp>
      <p:sp>
        <p:nvSpPr>
          <p:cNvPr id="3100" name="Text Box 28"/>
          <p:cNvSpPr txBox="1">
            <a:spLocks noChangeArrowheads="1"/>
          </p:cNvSpPr>
          <p:nvPr/>
        </p:nvSpPr>
        <p:spPr bwMode="black">
          <a:xfrm>
            <a:off x="7391400" y="5867400"/>
            <a:ext cx="1384300" cy="519113"/>
          </a:xfrm>
          <a:prstGeom prst="rect">
            <a:avLst/>
          </a:prstGeom>
          <a:noFill/>
          <a:ln w="9525">
            <a:noFill/>
            <a:miter lim="800000"/>
            <a:headEnd/>
            <a:tailEnd/>
          </a:ln>
          <a:effectLst/>
        </p:spPr>
        <p:txBody>
          <a:bodyPr>
            <a:spAutoFit/>
          </a:bodyPr>
          <a:lstStyle/>
          <a:p>
            <a:pPr algn="r"/>
            <a:r>
              <a:rPr lang="en-US" sz="2800" b="1" i="1"/>
              <a:t>LOGO</a:t>
            </a:r>
          </a:p>
        </p:txBody>
      </p:sp>
      <p:sp>
        <p:nvSpPr>
          <p:cNvPr id="3102" name="Rectangle 30"/>
          <p:cNvSpPr>
            <a:spLocks noChangeArrowheads="1"/>
          </p:cNvSpPr>
          <p:nvPr/>
        </p:nvSpPr>
        <p:spPr bwMode="gray">
          <a:xfrm>
            <a:off x="4295775" y="3933825"/>
            <a:ext cx="4875213" cy="431800"/>
          </a:xfrm>
          <a:prstGeom prst="rect">
            <a:avLst/>
          </a:prstGeom>
          <a:solidFill>
            <a:schemeClr val="accent1"/>
          </a:solidFill>
          <a:ln w="9525">
            <a:noFill/>
            <a:miter lim="800000"/>
            <a:headEnd/>
            <a:tailEnd/>
          </a:ln>
          <a:effectLst/>
        </p:spPr>
        <p:txBody>
          <a:bodyPr wrap="none" anchor="ctr"/>
          <a:lstStyle/>
          <a:p>
            <a:endParaRPr lang="en-US"/>
          </a:p>
        </p:txBody>
      </p:sp>
      <p:sp>
        <p:nvSpPr>
          <p:cNvPr id="3103" name="Line 31"/>
          <p:cNvSpPr>
            <a:spLocks noChangeShapeType="1"/>
          </p:cNvSpPr>
          <p:nvPr/>
        </p:nvSpPr>
        <p:spPr bwMode="grayWhite">
          <a:xfrm>
            <a:off x="4295775" y="3933825"/>
            <a:ext cx="4859338" cy="0"/>
          </a:xfrm>
          <a:prstGeom prst="line">
            <a:avLst/>
          </a:prstGeom>
          <a:noFill/>
          <a:ln w="12700">
            <a:solidFill>
              <a:schemeClr val="tx1"/>
            </a:solidFill>
            <a:round/>
            <a:headEnd/>
            <a:tailEnd/>
          </a:ln>
          <a:effectLst/>
        </p:spPr>
        <p:txBody>
          <a:bodyPr/>
          <a:lstStyle/>
          <a:p>
            <a:endParaRPr lang="en-US"/>
          </a:p>
        </p:txBody>
      </p:sp>
      <p:sp>
        <p:nvSpPr>
          <p:cNvPr id="3104" name="Line 32"/>
          <p:cNvSpPr>
            <a:spLocks noChangeShapeType="1"/>
          </p:cNvSpPr>
          <p:nvPr/>
        </p:nvSpPr>
        <p:spPr bwMode="grayWhite">
          <a:xfrm>
            <a:off x="4295775" y="4365625"/>
            <a:ext cx="4859338" cy="0"/>
          </a:xfrm>
          <a:prstGeom prst="line">
            <a:avLst/>
          </a:prstGeom>
          <a:noFill/>
          <a:ln w="12700">
            <a:solidFill>
              <a:schemeClr val="tx1"/>
            </a:solidFill>
            <a:round/>
            <a:headEnd/>
            <a:tailEnd/>
          </a:ln>
          <a:effectLst/>
        </p:spPr>
        <p:txBody>
          <a:bodyPr/>
          <a:lstStyle/>
          <a:p>
            <a:endParaRPr lang="en-US"/>
          </a:p>
        </p:txBody>
      </p:sp>
      <p:sp>
        <p:nvSpPr>
          <p:cNvPr id="3105" name="Freeform 33"/>
          <p:cNvSpPr>
            <a:spLocks/>
          </p:cNvSpPr>
          <p:nvPr/>
        </p:nvSpPr>
        <p:spPr bwMode="gray">
          <a:xfrm>
            <a:off x="965200" y="-11113"/>
            <a:ext cx="3822700" cy="6881813"/>
          </a:xfrm>
          <a:custGeom>
            <a:avLst/>
            <a:gdLst/>
            <a:ahLst/>
            <a:cxnLst>
              <a:cxn ang="0">
                <a:pos x="858" y="0"/>
              </a:cxn>
              <a:cxn ang="0">
                <a:pos x="1984" y="2583"/>
              </a:cxn>
              <a:cxn ang="0">
                <a:pos x="0" y="4327"/>
              </a:cxn>
              <a:cxn ang="0">
                <a:pos x="1208" y="4335"/>
              </a:cxn>
              <a:cxn ang="0">
                <a:pos x="2272" y="2567"/>
              </a:cxn>
              <a:cxn ang="0">
                <a:pos x="998" y="3"/>
              </a:cxn>
              <a:cxn ang="0">
                <a:pos x="858" y="0"/>
              </a:cxn>
            </a:cxnLst>
            <a:rect l="0" t="0" r="r" b="b"/>
            <a:pathLst>
              <a:path w="2408" h="4335">
                <a:moveTo>
                  <a:pt x="858" y="0"/>
                </a:moveTo>
                <a:cubicBezTo>
                  <a:pt x="2020" y="270"/>
                  <a:pt x="2408" y="1631"/>
                  <a:pt x="1984" y="2583"/>
                </a:cubicBezTo>
                <a:cubicBezTo>
                  <a:pt x="1560" y="3535"/>
                  <a:pt x="880" y="3976"/>
                  <a:pt x="0" y="4327"/>
                </a:cubicBezTo>
                <a:lnTo>
                  <a:pt x="1208" y="4335"/>
                </a:lnTo>
                <a:cubicBezTo>
                  <a:pt x="1520" y="4079"/>
                  <a:pt x="2144" y="3343"/>
                  <a:pt x="2272" y="2567"/>
                </a:cubicBezTo>
                <a:cubicBezTo>
                  <a:pt x="2400" y="1791"/>
                  <a:pt x="2278" y="419"/>
                  <a:pt x="998" y="3"/>
                </a:cubicBezTo>
                <a:lnTo>
                  <a:pt x="858" y="0"/>
                </a:lnTo>
                <a:close/>
              </a:path>
            </a:pathLst>
          </a:custGeom>
          <a:gradFill rotWithShape="1">
            <a:gsLst>
              <a:gs pos="0">
                <a:schemeClr val="folHlink">
                  <a:gamma/>
                  <a:tint val="27451"/>
                  <a:invGamma/>
                </a:schemeClr>
              </a:gs>
              <a:gs pos="100000">
                <a:schemeClr val="folHlink"/>
              </a:gs>
            </a:gsLst>
            <a:lin ang="5400000" scaled="1"/>
          </a:gradFill>
          <a:ln w="9525">
            <a:noFill/>
            <a:round/>
            <a:headEnd/>
            <a:tailEnd/>
          </a:ln>
          <a:effectLst/>
        </p:spPr>
        <p:txBody>
          <a:bodyPr/>
          <a:lstStyle/>
          <a:p>
            <a:endParaRPr lang="en-US"/>
          </a:p>
        </p:txBody>
      </p:sp>
      <p:sp>
        <p:nvSpPr>
          <p:cNvPr id="3074" name="Rectangle 2"/>
          <p:cNvSpPr>
            <a:spLocks noGrp="1" noChangeArrowheads="1"/>
          </p:cNvSpPr>
          <p:nvPr>
            <p:ph type="ctrTitle"/>
          </p:nvPr>
        </p:nvSpPr>
        <p:spPr bwMode="black">
          <a:xfrm>
            <a:off x="4724400" y="2819400"/>
            <a:ext cx="4114800" cy="838200"/>
          </a:xfrm>
        </p:spPr>
        <p:txBody>
          <a:bodyPr/>
          <a:lstStyle>
            <a:lvl1pPr algn="r">
              <a:defRPr sz="3600"/>
            </a:lvl1pPr>
          </a:lstStyle>
          <a:p>
            <a:r>
              <a:rPr lang="en-US" smtClean="0"/>
              <a:t>Click to edit Master title style</a:t>
            </a:r>
            <a:endParaRPr lang="en-US"/>
          </a:p>
        </p:txBody>
      </p:sp>
      <p:sp>
        <p:nvSpPr>
          <p:cNvPr id="3075" name="Rectangle 3"/>
          <p:cNvSpPr>
            <a:spLocks noGrp="1" noChangeArrowheads="1"/>
          </p:cNvSpPr>
          <p:nvPr>
            <p:ph type="subTitle" idx="1"/>
          </p:nvPr>
        </p:nvSpPr>
        <p:spPr bwMode="gray">
          <a:xfrm>
            <a:off x="4735513" y="3962400"/>
            <a:ext cx="4038600" cy="304800"/>
          </a:xfrm>
        </p:spPr>
        <p:txBody>
          <a:bodyPr/>
          <a:lstStyle>
            <a:lvl1pPr marL="0" indent="0" algn="r">
              <a:buFont typeface="Wingdings" pitchFamily="2" charset="2"/>
              <a:buNone/>
              <a:defRPr sz="1800"/>
            </a:lvl1pPr>
          </a:lstStyle>
          <a:p>
            <a:r>
              <a:rPr lang="en-US" smtClean="0"/>
              <a:t>Click to edit Master subtitle style</a:t>
            </a:r>
            <a:endParaRPr lang="en-US"/>
          </a:p>
        </p:txBody>
      </p:sp>
      <p:sp>
        <p:nvSpPr>
          <p:cNvPr id="3076" name="Rectangle 4"/>
          <p:cNvSpPr>
            <a:spLocks noGrp="1" noChangeArrowheads="1"/>
          </p:cNvSpPr>
          <p:nvPr>
            <p:ph type="dt" sz="half" idx="2"/>
          </p:nvPr>
        </p:nvSpPr>
        <p:spPr bwMode="gray">
          <a:xfrm>
            <a:off x="457200" y="6610350"/>
            <a:ext cx="2133600" cy="171450"/>
          </a:xfrm>
        </p:spPr>
        <p:txBody>
          <a:bodyPr/>
          <a:lstStyle>
            <a:lvl1pPr>
              <a:defRPr sz="1400"/>
            </a:lvl1pPr>
          </a:lstStyle>
          <a:p>
            <a:endParaRPr lang="en-US"/>
          </a:p>
        </p:txBody>
      </p:sp>
      <p:sp>
        <p:nvSpPr>
          <p:cNvPr id="3078" name="Rectangle 6"/>
          <p:cNvSpPr>
            <a:spLocks noGrp="1" noChangeArrowheads="1"/>
          </p:cNvSpPr>
          <p:nvPr>
            <p:ph type="sldNum" sz="quarter" idx="4"/>
          </p:nvPr>
        </p:nvSpPr>
        <p:spPr bwMode="gray">
          <a:xfrm>
            <a:off x="6553200" y="6610350"/>
            <a:ext cx="2133600" cy="171450"/>
          </a:xfrm>
        </p:spPr>
        <p:txBody>
          <a:bodyPr/>
          <a:lstStyle>
            <a:lvl1pPr>
              <a:defRPr sz="1400">
                <a:solidFill>
                  <a:schemeClr val="tx1"/>
                </a:solidFill>
              </a:defRPr>
            </a:lvl1pPr>
          </a:lstStyle>
          <a:p>
            <a:fld id="{15D6C5F5-714C-4FFD-9B82-08ED082701DB}" type="slidenum">
              <a:rPr lang="en-US"/>
              <a:pPr/>
              <a:t>‹#›</a:t>
            </a:fld>
            <a:endParaRPr lang="en-US"/>
          </a:p>
        </p:txBody>
      </p:sp>
      <p:sp>
        <p:nvSpPr>
          <p:cNvPr id="3093" name="Text Box 21"/>
          <p:cNvSpPr txBox="1">
            <a:spLocks noChangeArrowheads="1"/>
          </p:cNvSpPr>
          <p:nvPr/>
        </p:nvSpPr>
        <p:spPr bwMode="gray">
          <a:xfrm>
            <a:off x="381000" y="3429000"/>
            <a:ext cx="3276600" cy="336550"/>
          </a:xfrm>
          <a:prstGeom prst="rect">
            <a:avLst/>
          </a:prstGeom>
          <a:noFill/>
          <a:ln w="9525">
            <a:noFill/>
            <a:miter lim="800000"/>
            <a:headEnd/>
            <a:tailEnd/>
          </a:ln>
          <a:effectLst/>
        </p:spPr>
        <p:txBody>
          <a:bodyPr>
            <a:spAutoFit/>
          </a:bodyPr>
          <a:lstStyle/>
          <a:p>
            <a:pPr algn="ctr"/>
            <a:r>
              <a:rPr lang="en-US" sz="1600" b="1"/>
              <a:t>“ Add your company slogan ”</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053FBC9-01C9-456C-B84F-0C6D1F2C894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228600"/>
            <a:ext cx="207645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7695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3C7FE1C-7AEC-4004-97BF-3E4CF95D1F9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8ABAA97-EBED-4AC7-BC17-381C06A07AF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7ED645-2A56-4DF8-B0B9-4CB9B51D361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AD139DE-B9A9-4014-950A-E75B6BAE827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FC894D4-5A1E-48BA-BD73-8BC6531423F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7C30299-23D0-4818-AC98-AEA42F1C2F3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FE73D54-CC10-40C1-9267-A9EFF1DC43D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70302B6-01CE-479E-9FF6-6DE1AD1249C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7043303-CD33-4B0A-845F-D623F3F88CB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graphicFrame>
        <p:nvGraphicFramePr>
          <p:cNvPr id="1051" name="Object 27"/>
          <p:cNvGraphicFramePr>
            <a:graphicFrameLocks noChangeAspect="1"/>
          </p:cNvGraphicFramePr>
          <p:nvPr/>
        </p:nvGraphicFramePr>
        <p:xfrm>
          <a:off x="0" y="0"/>
          <a:ext cx="9144000" cy="381000"/>
        </p:xfrm>
        <a:graphic>
          <a:graphicData uri="http://schemas.openxmlformats.org/presentationml/2006/ole">
            <p:oleObj spid="_x0000_s1051" name="Image" r:id="rId15" imgW="11034921" imgH="1130159" progId="">
              <p:embed/>
            </p:oleObj>
          </a:graphicData>
        </a:graphic>
      </p:graphicFrame>
      <p:sp>
        <p:nvSpPr>
          <p:cNvPr id="1052" name="Freeform 28"/>
          <p:cNvSpPr>
            <a:spLocks/>
          </p:cNvSpPr>
          <p:nvPr/>
        </p:nvSpPr>
        <p:spPr bwMode="gray">
          <a:xfrm>
            <a:off x="-1588" y="6413500"/>
            <a:ext cx="4205288" cy="444500"/>
          </a:xfrm>
          <a:custGeom>
            <a:avLst/>
            <a:gdLst/>
            <a:ahLst/>
            <a:cxnLst>
              <a:cxn ang="0">
                <a:pos x="2649" y="280"/>
              </a:cxn>
              <a:cxn ang="0">
                <a:pos x="1337" y="184"/>
              </a:cxn>
              <a:cxn ang="0">
                <a:pos x="1" y="0"/>
              </a:cxn>
              <a:cxn ang="0">
                <a:pos x="0" y="279"/>
              </a:cxn>
              <a:cxn ang="0">
                <a:pos x="2649" y="280"/>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3" name="Freeform 29"/>
          <p:cNvSpPr>
            <a:spLocks/>
          </p:cNvSpPr>
          <p:nvPr/>
        </p:nvSpPr>
        <p:spPr bwMode="gray">
          <a:xfrm>
            <a:off x="4932363" y="6337300"/>
            <a:ext cx="4211637" cy="520700"/>
          </a:xfrm>
          <a:custGeom>
            <a:avLst/>
            <a:gdLst/>
            <a:ahLst/>
            <a:cxnLst>
              <a:cxn ang="0">
                <a:pos x="0" y="328"/>
              </a:cxn>
              <a:cxn ang="0">
                <a:pos x="1321" y="224"/>
              </a:cxn>
              <a:cxn ang="0">
                <a:pos x="2653" y="0"/>
              </a:cxn>
              <a:cxn ang="0">
                <a:pos x="2653" y="328"/>
              </a:cxn>
              <a:cxn ang="0">
                <a:pos x="0" y="328"/>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4" name="Freeform 30"/>
          <p:cNvSpPr>
            <a:spLocks/>
          </p:cNvSpPr>
          <p:nvPr/>
        </p:nvSpPr>
        <p:spPr bwMode="gray">
          <a:xfrm>
            <a:off x="4978400" y="800100"/>
            <a:ext cx="4165600" cy="444500"/>
          </a:xfrm>
          <a:custGeom>
            <a:avLst/>
            <a:gdLst/>
            <a:ahLst/>
            <a:cxnLst>
              <a:cxn ang="0">
                <a:pos x="0" y="8"/>
              </a:cxn>
              <a:cxn ang="0">
                <a:pos x="1288" y="120"/>
              </a:cxn>
              <a:cxn ang="0">
                <a:pos x="2624" y="280"/>
              </a:cxn>
              <a:cxn ang="0">
                <a:pos x="2624" y="0"/>
              </a:cxn>
              <a:cxn ang="0">
                <a:pos x="0" y="8"/>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accent2"/>
          </a:solidFill>
          <a:ln w="9525">
            <a:noFill/>
            <a:round/>
            <a:headEnd/>
            <a:tailEnd/>
          </a:ln>
          <a:effectLst/>
        </p:spPr>
        <p:txBody>
          <a:bodyPr/>
          <a:lstStyle/>
          <a:p>
            <a:endParaRPr lang="en-US"/>
          </a:p>
        </p:txBody>
      </p:sp>
      <p:sp>
        <p:nvSpPr>
          <p:cNvPr id="1055" name="Freeform 31"/>
          <p:cNvSpPr>
            <a:spLocks/>
          </p:cNvSpPr>
          <p:nvPr/>
        </p:nvSpPr>
        <p:spPr bwMode="invGray">
          <a:xfrm>
            <a:off x="0" y="0"/>
            <a:ext cx="9144000" cy="812800"/>
          </a:xfrm>
          <a:custGeom>
            <a:avLst/>
            <a:gdLst/>
            <a:ahLst/>
            <a:cxnLst>
              <a:cxn ang="0">
                <a:pos x="0" y="512"/>
              </a:cxn>
              <a:cxn ang="0">
                <a:pos x="5760" y="512"/>
              </a:cxn>
              <a:cxn ang="0">
                <a:pos x="5760" y="0"/>
              </a:cxn>
              <a:cxn ang="0">
                <a:pos x="2804" y="134"/>
              </a:cxn>
              <a:cxn ang="0">
                <a:pos x="0" y="9"/>
              </a:cxn>
              <a:cxn ang="0">
                <a:pos x="0" y="512"/>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bg1"/>
              </a:gs>
              <a:gs pos="50000">
                <a:schemeClr val="accent2"/>
              </a:gs>
              <a:gs pos="100000">
                <a:schemeClr val="bg1"/>
              </a:gs>
            </a:gsLst>
            <a:lin ang="0" scaled="1"/>
          </a:gradFill>
          <a:ln w="9525">
            <a:noFill/>
            <a:round/>
            <a:headEnd/>
            <a:tailEnd/>
          </a:ln>
          <a:effectLst/>
        </p:spPr>
        <p:txBody>
          <a:bodyPr/>
          <a:lstStyle/>
          <a:p>
            <a:endParaRPr lang="en-US"/>
          </a:p>
        </p:txBody>
      </p:sp>
      <p:sp>
        <p:nvSpPr>
          <p:cNvPr id="1056" name="Freeform 32"/>
          <p:cNvSpPr>
            <a:spLocks/>
          </p:cNvSpPr>
          <p:nvPr/>
        </p:nvSpPr>
        <p:spPr bwMode="gray">
          <a:xfrm flipH="1">
            <a:off x="0" y="793750"/>
            <a:ext cx="3635375" cy="444500"/>
          </a:xfrm>
          <a:custGeom>
            <a:avLst/>
            <a:gdLst/>
            <a:ahLst/>
            <a:cxnLst>
              <a:cxn ang="0">
                <a:pos x="0" y="16"/>
              </a:cxn>
              <a:cxn ang="0">
                <a:pos x="1000" y="104"/>
              </a:cxn>
              <a:cxn ang="0">
                <a:pos x="2096" y="280"/>
              </a:cxn>
              <a:cxn ang="0">
                <a:pos x="2096" y="0"/>
              </a:cxn>
              <a:cxn ang="0">
                <a:pos x="0" y="16"/>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accent2"/>
          </a:solidFill>
          <a:ln w="9525">
            <a:noFill/>
            <a:round/>
            <a:headEnd/>
            <a:tailEnd/>
          </a:ln>
          <a:effectLst/>
        </p:spPr>
        <p:txBody>
          <a:bodyPr/>
          <a:lstStyle/>
          <a:p>
            <a:endParaRPr lang="en-US"/>
          </a:p>
        </p:txBody>
      </p:sp>
      <p:sp>
        <p:nvSpPr>
          <p:cNvPr id="1026" name="Rectangle 2"/>
          <p:cNvSpPr>
            <a:spLocks noGrp="1" noChangeArrowheads="1"/>
          </p:cNvSpPr>
          <p:nvPr>
            <p:ph type="title"/>
          </p:nvPr>
        </p:nvSpPr>
        <p:spPr bwMode="auto">
          <a:xfrm>
            <a:off x="457200" y="228600"/>
            <a:ext cx="83058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dt" sz="half" idx="2"/>
          </p:nvPr>
        </p:nvSpPr>
        <p:spPr bwMode="auto">
          <a:xfrm>
            <a:off x="457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29" name="Rectangle 5"/>
          <p:cNvSpPr>
            <a:spLocks noGrp="1" noChangeArrowheads="1"/>
          </p:cNvSpPr>
          <p:nvPr>
            <p:ph type="ftr" sz="quarter" idx="3"/>
          </p:nvPr>
        </p:nvSpPr>
        <p:spPr bwMode="auto">
          <a:xfrm>
            <a:off x="3124200" y="65532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endParaRPr lang="en-US"/>
          </a:p>
        </p:txBody>
      </p:sp>
      <p:sp>
        <p:nvSpPr>
          <p:cNvPr id="1030" name="Rectangle 6"/>
          <p:cNvSpPr>
            <a:spLocks noGrp="1" noChangeArrowheads="1"/>
          </p:cNvSpPr>
          <p:nvPr>
            <p:ph type="sldNum" sz="quarter" idx="4"/>
          </p:nvPr>
        </p:nvSpPr>
        <p:spPr bwMode="auto">
          <a:xfrm>
            <a:off x="6553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bg1"/>
                </a:solidFill>
              </a:defRPr>
            </a:lvl1pPr>
          </a:lstStyle>
          <a:p>
            <a:fld id="{8F9B8AA5-E1E7-450E-8BC8-A074BD8830DC}" type="slidenum">
              <a:rPr lang="en-US"/>
              <a:pPr/>
              <a:t>‹#›</a:t>
            </a:fld>
            <a:endParaRPr lang="en-US"/>
          </a:p>
        </p:txBody>
      </p:sp>
      <p:sp>
        <p:nvSpPr>
          <p:cNvPr id="1027" name="Rectangle 3"/>
          <p:cNvSpPr>
            <a:spLocks noGrp="1" noChangeArrowheads="1"/>
          </p:cNvSpPr>
          <p:nvPr>
            <p:ph type="body" idx="1"/>
          </p:nvPr>
        </p:nvSpPr>
        <p:spPr bwMode="auto">
          <a:xfrm>
            <a:off x="457200" y="1219200"/>
            <a:ext cx="82296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1" fontAlgn="base" hangingPunct="1">
        <a:spcBef>
          <a:spcPct val="0"/>
        </a:spcBef>
        <a:spcAft>
          <a:spcPct val="0"/>
        </a:spcAft>
        <a:defRPr sz="3200" b="1">
          <a:solidFill>
            <a:schemeClr val="tx1"/>
          </a:solidFill>
          <a:latin typeface="+mj-lt"/>
          <a:ea typeface="+mj-ea"/>
          <a:cs typeface="+mj-cs"/>
        </a:defRPr>
      </a:lvl1pPr>
      <a:lvl2pPr algn="ctr" rtl="0" eaLnBrk="1" fontAlgn="base" hangingPunct="1">
        <a:spcBef>
          <a:spcPct val="0"/>
        </a:spcBef>
        <a:spcAft>
          <a:spcPct val="0"/>
        </a:spcAft>
        <a:defRPr sz="3200" b="1">
          <a:solidFill>
            <a:schemeClr val="tx1"/>
          </a:solidFill>
          <a:latin typeface="Arial" charset="0"/>
        </a:defRPr>
      </a:lvl2pPr>
      <a:lvl3pPr algn="ctr" rtl="0" eaLnBrk="1" fontAlgn="base" hangingPunct="1">
        <a:spcBef>
          <a:spcPct val="0"/>
        </a:spcBef>
        <a:spcAft>
          <a:spcPct val="0"/>
        </a:spcAft>
        <a:defRPr sz="3200" b="1">
          <a:solidFill>
            <a:schemeClr val="tx1"/>
          </a:solidFill>
          <a:latin typeface="Arial" charset="0"/>
        </a:defRPr>
      </a:lvl3pPr>
      <a:lvl4pPr algn="ctr" rtl="0" eaLnBrk="1" fontAlgn="base" hangingPunct="1">
        <a:spcBef>
          <a:spcPct val="0"/>
        </a:spcBef>
        <a:spcAft>
          <a:spcPct val="0"/>
        </a:spcAft>
        <a:defRPr sz="3200" b="1">
          <a:solidFill>
            <a:schemeClr val="tx1"/>
          </a:solidFill>
          <a:latin typeface="Arial" charset="0"/>
        </a:defRPr>
      </a:lvl4pPr>
      <a:lvl5pPr algn="ctr" rtl="0" eaLnBrk="1" fontAlgn="base" hangingPunct="1">
        <a:spcBef>
          <a:spcPct val="0"/>
        </a:spcBef>
        <a:spcAft>
          <a:spcPct val="0"/>
        </a:spcAft>
        <a:defRPr sz="3200" b="1">
          <a:solidFill>
            <a:schemeClr val="tx1"/>
          </a:solidFill>
          <a:latin typeface="Arial" charset="0"/>
        </a:defRPr>
      </a:lvl5pPr>
      <a:lvl6pPr marL="457200" algn="ctr" rtl="0" eaLnBrk="1" fontAlgn="base" hangingPunct="1">
        <a:spcBef>
          <a:spcPct val="0"/>
        </a:spcBef>
        <a:spcAft>
          <a:spcPct val="0"/>
        </a:spcAft>
        <a:defRPr sz="3200" b="1">
          <a:solidFill>
            <a:schemeClr val="tx1"/>
          </a:solidFill>
          <a:latin typeface="Arial" charset="0"/>
        </a:defRPr>
      </a:lvl6pPr>
      <a:lvl7pPr marL="914400" algn="ctr" rtl="0" eaLnBrk="1" fontAlgn="base" hangingPunct="1">
        <a:spcBef>
          <a:spcPct val="0"/>
        </a:spcBef>
        <a:spcAft>
          <a:spcPct val="0"/>
        </a:spcAft>
        <a:defRPr sz="3200" b="1">
          <a:solidFill>
            <a:schemeClr val="tx1"/>
          </a:solidFill>
          <a:latin typeface="Arial" charset="0"/>
        </a:defRPr>
      </a:lvl7pPr>
      <a:lvl8pPr marL="1371600" algn="ctr" rtl="0" eaLnBrk="1" fontAlgn="base" hangingPunct="1">
        <a:spcBef>
          <a:spcPct val="0"/>
        </a:spcBef>
        <a:spcAft>
          <a:spcPct val="0"/>
        </a:spcAft>
        <a:defRPr sz="3200" b="1">
          <a:solidFill>
            <a:schemeClr val="tx1"/>
          </a:solidFill>
          <a:latin typeface="Arial" charset="0"/>
        </a:defRPr>
      </a:lvl8pPr>
      <a:lvl9pPr marL="1828800" algn="ctr" rtl="0" eaLnBrk="1" fontAlgn="base" hangingPunct="1">
        <a:spcBef>
          <a:spcPct val="0"/>
        </a:spcBef>
        <a:spcAft>
          <a:spcPct val="0"/>
        </a:spcAft>
        <a:defRPr sz="3200" b="1">
          <a:solidFill>
            <a:schemeClr val="tx1"/>
          </a:solidFill>
          <a:latin typeface="Arial" charset="0"/>
        </a:defRPr>
      </a:lvl9pPr>
    </p:titleStyle>
    <p:bodyStyle>
      <a:lvl1pPr marL="342900" indent="-342900" algn="l" rtl="0" eaLnBrk="1" fontAlgn="base" hangingPunct="1">
        <a:spcBef>
          <a:spcPct val="20000"/>
        </a:spcBef>
        <a:spcAft>
          <a:spcPct val="0"/>
        </a:spcAft>
        <a:buClr>
          <a:schemeClr val="tx2"/>
        </a:buClr>
        <a:buSzPct val="115000"/>
        <a:buFont typeface="Wingdings" pitchFamily="2" charset="2"/>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trec.nist.gov/" TargetMode="External"/><Relationship Id="rId2" Type="http://schemas.openxmlformats.org/officeDocument/2006/relationships/hyperlink" Target="http://www.informatik.uni-trier.de/~ley/db/"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ctrTitle"/>
          </p:nvPr>
        </p:nvSpPr>
        <p:spPr>
          <a:xfrm>
            <a:off x="4191000" y="0"/>
            <a:ext cx="5105400" cy="3352800"/>
          </a:xfrm>
        </p:spPr>
        <p:txBody>
          <a:bodyPr/>
          <a:lstStyle/>
          <a:p>
            <a:pPr algn="ctr"/>
            <a:r>
              <a:rPr lang="en-US" sz="2400" dirty="0" smtClean="0"/>
              <a:t/>
            </a:r>
            <a:br>
              <a:rPr lang="en-US" sz="2400" dirty="0" smtClean="0"/>
            </a:br>
            <a:r>
              <a:rPr lang="vi-VN" sz="2400" dirty="0" smtClean="0"/>
              <a:t>XÂY DỰNG HỆ THỐNG TÌM KIẾM BÀI BÁO KHOA HỌC DỰA TRÊN HỎI ĐÁP BẰNG NGÔN NGỮ TỰ NHIÊN</a:t>
            </a:r>
            <a:endParaRPr lang="en-US" sz="2400" dirty="0"/>
          </a:p>
        </p:txBody>
      </p:sp>
      <p:sp>
        <p:nvSpPr>
          <p:cNvPr id="5" name="Subtitle 4"/>
          <p:cNvSpPr>
            <a:spLocks noGrp="1"/>
          </p:cNvSpPr>
          <p:nvPr>
            <p:ph type="subTitle" idx="1"/>
          </p:nvPr>
        </p:nvSpPr>
        <p:spPr/>
        <p:txBody>
          <a:bodyPr/>
          <a:lstStyle/>
          <a:p>
            <a:r>
              <a:rPr lang="en-US" dirty="0" smtClean="0"/>
              <a:t>GVHD: </a:t>
            </a:r>
            <a:r>
              <a:rPr lang="en-US" dirty="0" err="1" smtClean="0"/>
              <a:t>Ths</a:t>
            </a:r>
            <a:r>
              <a:rPr lang="en-US" dirty="0" smtClean="0"/>
              <a:t>. </a:t>
            </a:r>
            <a:r>
              <a:rPr lang="en-US" dirty="0" err="1" smtClean="0"/>
              <a:t>Huỳnh</a:t>
            </a:r>
            <a:r>
              <a:rPr lang="en-US" dirty="0" smtClean="0"/>
              <a:t> </a:t>
            </a:r>
            <a:r>
              <a:rPr lang="en-US" dirty="0" err="1" smtClean="0"/>
              <a:t>Ngọc</a:t>
            </a:r>
            <a:r>
              <a:rPr lang="en-US" dirty="0" smtClean="0"/>
              <a:t> </a:t>
            </a:r>
            <a:r>
              <a:rPr lang="en-US" dirty="0" err="1" smtClean="0"/>
              <a:t>Tín</a:t>
            </a:r>
            <a:endParaRPr lang="en-US" dirty="0" smtClean="0"/>
          </a:p>
          <a:p>
            <a:endParaRPr lang="en-US" dirty="0"/>
          </a:p>
        </p:txBody>
      </p:sp>
      <p:sp>
        <p:nvSpPr>
          <p:cNvPr id="6" name="Subtitle 4"/>
          <p:cNvSpPr txBox="1">
            <a:spLocks/>
          </p:cNvSpPr>
          <p:nvPr/>
        </p:nvSpPr>
        <p:spPr bwMode="gray">
          <a:xfrm>
            <a:off x="4876800" y="4572000"/>
            <a:ext cx="4038600" cy="152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vi-VN" kern="0" dirty="0" smtClean="0">
                <a:latin typeface="+mn-lt"/>
              </a:rPr>
              <a:t>SVTH</a:t>
            </a:r>
            <a:r>
              <a:rPr lang="en-US" kern="0" dirty="0" smtClean="0">
                <a:latin typeface="+mn-lt"/>
              </a:rPr>
              <a:t>: </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Thanh</a:t>
            </a:r>
            <a:r>
              <a:rPr lang="en-US" kern="0" dirty="0" smtClean="0">
                <a:latin typeface="+mn-lt"/>
              </a:rPr>
              <a:t> </a:t>
            </a:r>
            <a:r>
              <a:rPr lang="en-US" kern="0" dirty="0" err="1" smtClean="0">
                <a:latin typeface="+mn-lt"/>
              </a:rPr>
              <a:t>Hoàng</a:t>
            </a:r>
            <a:r>
              <a:rPr lang="en-US" kern="0" dirty="0" smtClean="0">
                <a:latin typeface="+mn-lt"/>
              </a:rPr>
              <a:t> – 06520182</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Thuận</a:t>
            </a:r>
            <a:r>
              <a:rPr lang="en-US" kern="0" dirty="0" smtClean="0">
                <a:latin typeface="+mn-lt"/>
              </a:rPr>
              <a:t> </a:t>
            </a:r>
            <a:r>
              <a:rPr lang="en-US" kern="0" dirty="0" err="1" smtClean="0">
                <a:latin typeface="+mn-lt"/>
              </a:rPr>
              <a:t>Hưng</a:t>
            </a:r>
            <a:r>
              <a:rPr lang="en-US" kern="0" dirty="0" smtClean="0">
                <a:latin typeface="+mn-lt"/>
              </a:rPr>
              <a:t> – 06502194</a:t>
            </a: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4099" name="Picture 3" descr="D:\Cong Nghe Thong Tin\My ebook + Template\Bieu tuong truong UIT\UIt\citdlogo.gif"/>
          <p:cNvPicPr>
            <a:picLocks noChangeAspect="1" noChangeArrowheads="1" noCrop="1"/>
          </p:cNvPicPr>
          <p:nvPr/>
        </p:nvPicPr>
        <p:blipFill>
          <a:blip r:embed="rId2" cstate="print"/>
          <a:srcRect/>
          <a:stretch>
            <a:fillRect/>
          </a:stretch>
        </p:blipFill>
        <p:spPr bwMode="auto">
          <a:xfrm>
            <a:off x="7467600" y="5638800"/>
            <a:ext cx="13716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ox(in)">
                                      <p:cBhvr>
                                        <p:cTn id="7" dur="500"/>
                                        <p:tgtEl>
                                          <p:spTgt spid="717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ox(in)">
                                      <p:cBhvr>
                                        <p:cTn id="10" dur="500"/>
                                        <p:tgtEl>
                                          <p:spTgt spid="5">
                                            <p:txEl>
                                              <p:pRg st="0" end="0"/>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5" grpId="0" build="p"/>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3" name="Content Placeholder 2"/>
          <p:cNvSpPr>
            <a:spLocks noGrp="1"/>
          </p:cNvSpPr>
          <p:nvPr>
            <p:ph idx="1"/>
          </p:nvPr>
        </p:nvSpPr>
        <p:spPr/>
        <p:txBody>
          <a:bodyPr/>
          <a:lstStyle/>
          <a:p>
            <a:r>
              <a:rPr lang="en-US" sz="2200" dirty="0" err="1" smtClean="0"/>
              <a:t>Xây</a:t>
            </a:r>
            <a:r>
              <a:rPr lang="en-US" sz="2200" dirty="0" smtClean="0"/>
              <a:t> </a:t>
            </a:r>
            <a:r>
              <a:rPr lang="en-US" sz="2200" dirty="0" err="1" smtClean="0"/>
              <a:t>dựng</a:t>
            </a:r>
            <a:r>
              <a:rPr lang="en-US" sz="2200" dirty="0" smtClean="0"/>
              <a:t> </a:t>
            </a:r>
            <a:r>
              <a:rPr lang="en-US" sz="2200" dirty="0" err="1" smtClean="0"/>
              <a:t>tập</a:t>
            </a:r>
            <a:r>
              <a:rPr lang="en-US" sz="2200" dirty="0" smtClean="0"/>
              <a:t> tin </a:t>
            </a:r>
            <a:r>
              <a:rPr lang="en-US" sz="2200" dirty="0" err="1" smtClean="0"/>
              <a:t>cấu</a:t>
            </a:r>
            <a:r>
              <a:rPr lang="en-US" sz="2200" dirty="0" smtClean="0"/>
              <a:t> </a:t>
            </a:r>
            <a:r>
              <a:rPr lang="en-US" sz="2200" dirty="0" err="1" smtClean="0"/>
              <a:t>hình</a:t>
            </a:r>
            <a:r>
              <a:rPr lang="en-US" sz="2200" dirty="0" smtClean="0"/>
              <a:t> </a:t>
            </a:r>
            <a:r>
              <a:rPr lang="en-US" sz="2200" dirty="0" err="1" smtClean="0"/>
              <a:t>ngữ</a:t>
            </a:r>
            <a:r>
              <a:rPr lang="en-US" sz="2200" dirty="0" smtClean="0"/>
              <a:t> </a:t>
            </a:r>
            <a:r>
              <a:rPr lang="en-US" sz="2200" dirty="0" err="1" smtClean="0"/>
              <a:t>nghĩa</a:t>
            </a:r>
            <a:endParaRPr lang="en-US" sz="2200" dirty="0" smtClean="0"/>
          </a:p>
          <a:p>
            <a:pPr lvl="1" algn="just"/>
            <a:r>
              <a:rPr lang="en-US" sz="2200" dirty="0" smtClean="0"/>
              <a:t>T</a:t>
            </a:r>
            <a:r>
              <a:rPr lang="vi-VN" sz="2200" dirty="0" smtClean="0"/>
              <a:t>hông tin trên cơ sở dữ liệu quan hệ thông thường chưa miêu tả rõ các mối quan hệ ngữ nghĩa giữa các bảng hoặc giữa bảng với các thuộc tính</a:t>
            </a:r>
            <a:r>
              <a:rPr lang="en-US" sz="2200" dirty="0" smtClean="0"/>
              <a:t>.</a:t>
            </a:r>
          </a:p>
          <a:p>
            <a:pPr lvl="1" algn="just"/>
            <a:r>
              <a:rPr lang="en-US" sz="2200" dirty="0" err="1" smtClean="0"/>
              <a:t>Tập</a:t>
            </a:r>
            <a:r>
              <a:rPr lang="en-US" sz="2200" dirty="0" smtClean="0"/>
              <a:t> tin </a:t>
            </a:r>
            <a:r>
              <a:rPr lang="en-US" sz="2200" dirty="0" err="1" smtClean="0"/>
              <a:t>sẽ</a:t>
            </a:r>
            <a:r>
              <a:rPr lang="en-US" sz="2200" dirty="0" smtClean="0"/>
              <a:t> </a:t>
            </a:r>
            <a:r>
              <a:rPr lang="en-US" sz="2200" dirty="0" err="1" smtClean="0"/>
              <a:t>lưu</a:t>
            </a:r>
            <a:r>
              <a:rPr lang="en-US" sz="2200" dirty="0" smtClean="0"/>
              <a:t> </a:t>
            </a:r>
            <a:r>
              <a:rPr lang="en-US" sz="2200" dirty="0" err="1" smtClean="0"/>
              <a:t>trữ</a:t>
            </a:r>
            <a:r>
              <a:rPr lang="en-US" sz="2200" dirty="0" smtClean="0"/>
              <a:t> </a:t>
            </a:r>
            <a:r>
              <a:rPr lang="en-US" sz="2200" dirty="0" err="1" smtClean="0"/>
              <a:t>một</a:t>
            </a:r>
            <a:r>
              <a:rPr lang="en-US" sz="2200" dirty="0" smtClean="0"/>
              <a:t> </a:t>
            </a:r>
            <a:r>
              <a:rPr lang="en-US" sz="2200" dirty="0" err="1" smtClean="0"/>
              <a:t>số</a:t>
            </a:r>
            <a:r>
              <a:rPr lang="en-US" sz="2200" dirty="0" smtClean="0"/>
              <a:t> </a:t>
            </a:r>
            <a:r>
              <a:rPr lang="en-US" sz="2200" dirty="0" err="1" smtClean="0"/>
              <a:t>từ</a:t>
            </a:r>
            <a:r>
              <a:rPr lang="en-US" sz="2200" dirty="0" smtClean="0"/>
              <a:t> </a:t>
            </a:r>
            <a:r>
              <a:rPr lang="en-US" sz="2200" dirty="0" err="1" smtClean="0"/>
              <a:t>quan</a:t>
            </a:r>
            <a:r>
              <a:rPr lang="en-US" sz="2200" dirty="0" smtClean="0"/>
              <a:t> </a:t>
            </a:r>
            <a:r>
              <a:rPr lang="en-US" sz="2200" dirty="0" err="1" smtClean="0"/>
              <a:t>hệ</a:t>
            </a:r>
            <a:r>
              <a:rPr lang="en-US" sz="2200" dirty="0" smtClean="0"/>
              <a:t>. </a:t>
            </a:r>
            <a:r>
              <a:rPr lang="en-US" sz="2200" dirty="0" err="1" smtClean="0"/>
              <a:t>Ví</a:t>
            </a:r>
            <a:r>
              <a:rPr lang="en-US" sz="2200" dirty="0" smtClean="0"/>
              <a:t> </a:t>
            </a:r>
            <a:r>
              <a:rPr lang="en-US" sz="2200" dirty="0" err="1" smtClean="0"/>
              <a:t>dụ</a:t>
            </a:r>
            <a:r>
              <a:rPr lang="en-US" sz="2200" dirty="0" smtClean="0"/>
              <a:t>:</a:t>
            </a:r>
            <a:r>
              <a:rPr lang="vi-VN" sz="2200" dirty="0" smtClean="0"/>
              <a:t>với một bảng có tên là Publication có thuộc tính là publisher</a:t>
            </a:r>
            <a:r>
              <a:rPr lang="en-US" sz="2200" dirty="0" smtClean="0"/>
              <a:t>.</a:t>
            </a:r>
            <a:r>
              <a:rPr lang="vi-VN" sz="2200" dirty="0" smtClean="0"/>
              <a:t>Ta có các từ, cụm từ quan hệ là : be publish by, be release by, from, in ... có thể hiểu là ta có các bộ ba sau:</a:t>
            </a:r>
            <a:endParaRPr lang="en-US" sz="2200" dirty="0" smtClean="0"/>
          </a:p>
          <a:p>
            <a:pPr lvl="2" algn="just"/>
            <a:r>
              <a:rPr lang="vi-VN" sz="1800" dirty="0" smtClean="0"/>
              <a:t>(Publication, be publish by, publisher)</a:t>
            </a:r>
            <a:endParaRPr lang="en-US" sz="1800" dirty="0" smtClean="0"/>
          </a:p>
          <a:p>
            <a:pPr lvl="2" algn="just"/>
            <a:r>
              <a:rPr lang="vi-VN" sz="1800" dirty="0" smtClean="0"/>
              <a:t>(Publication, be realese by, publisher)</a:t>
            </a:r>
            <a:endParaRPr lang="en-US" sz="1800" dirty="0" smtClean="0"/>
          </a:p>
          <a:p>
            <a:pPr lvl="2" algn="just"/>
            <a:r>
              <a:rPr lang="vi-VN" sz="1800" dirty="0" smtClean="0"/>
              <a:t>(Publication, from, publisher)</a:t>
            </a:r>
            <a:endParaRPr lang="en-US" sz="1800" dirty="0" smtClean="0"/>
          </a:p>
          <a:p>
            <a:pPr lvl="2" algn="just"/>
            <a:r>
              <a:rPr lang="vi-VN" sz="1800" dirty="0" smtClean="0"/>
              <a:t>(Publication, in, publisher) (Tham khảo phụ lục E</a:t>
            </a:r>
            <a:r>
              <a:rPr lang="en-US" sz="1800" dirty="0" smtClean="0"/>
              <a:t> </a:t>
            </a:r>
            <a:r>
              <a:rPr lang="en-US" sz="1800" dirty="0" err="1" smtClean="0"/>
              <a:t>khóa</a:t>
            </a:r>
            <a:r>
              <a:rPr lang="en-US" sz="1800" dirty="0" smtClean="0"/>
              <a:t> </a:t>
            </a:r>
            <a:r>
              <a:rPr lang="en-US" sz="1800" dirty="0" err="1" smtClean="0"/>
              <a:t>luận</a:t>
            </a:r>
            <a:r>
              <a:rPr lang="vi-VN" sz="1800" dirty="0" smtClean="0"/>
              <a:t>)</a:t>
            </a:r>
            <a:endParaRPr lang="en-US" sz="2200" dirty="0" smtClean="0"/>
          </a:p>
          <a:p>
            <a:pPr lvl="1" algn="just"/>
            <a:r>
              <a:rPr lang="en-US" sz="2200" dirty="0" err="1" smtClean="0"/>
              <a:t>Ngoài</a:t>
            </a:r>
            <a:r>
              <a:rPr lang="en-US" sz="2200" dirty="0" smtClean="0"/>
              <a:t> </a:t>
            </a:r>
            <a:r>
              <a:rPr lang="en-US" sz="2200" dirty="0" err="1" smtClean="0"/>
              <a:t>ra</a:t>
            </a:r>
            <a:r>
              <a:rPr lang="en-US" sz="2200" dirty="0" smtClean="0"/>
              <a:t>, </a:t>
            </a:r>
            <a:r>
              <a:rPr lang="en-US" sz="2200" dirty="0" err="1" smtClean="0"/>
              <a:t>tập</a:t>
            </a:r>
            <a:r>
              <a:rPr lang="en-US" sz="2200" dirty="0" smtClean="0"/>
              <a:t> tin </a:t>
            </a:r>
            <a:r>
              <a:rPr lang="en-US" sz="2200" dirty="0" err="1" smtClean="0"/>
              <a:t>còn</a:t>
            </a:r>
            <a:r>
              <a:rPr lang="en-US" sz="2200" dirty="0" smtClean="0"/>
              <a:t> </a:t>
            </a:r>
            <a:r>
              <a:rPr lang="en-US" sz="2200" dirty="0" err="1" smtClean="0"/>
              <a:t>lưu</a:t>
            </a:r>
            <a:r>
              <a:rPr lang="en-US" sz="2200" dirty="0" smtClean="0"/>
              <a:t> </a:t>
            </a:r>
            <a:r>
              <a:rPr lang="en-US" sz="2200" dirty="0" err="1" smtClean="0"/>
              <a:t>trữ</a:t>
            </a:r>
            <a:r>
              <a:rPr lang="en-US" sz="2200" dirty="0" smtClean="0"/>
              <a:t> </a:t>
            </a:r>
            <a:r>
              <a:rPr lang="en-US" sz="2200" dirty="0" err="1" smtClean="0"/>
              <a:t>thông</a:t>
            </a:r>
            <a:r>
              <a:rPr lang="en-US" sz="2200" dirty="0" smtClean="0"/>
              <a:t> tin </a:t>
            </a:r>
            <a:r>
              <a:rPr lang="en-US" sz="2200" dirty="0" err="1" smtClean="0"/>
              <a:t>kết</a:t>
            </a:r>
            <a:r>
              <a:rPr lang="en-US" sz="2200" dirty="0" smtClean="0"/>
              <a:t> </a:t>
            </a:r>
            <a:r>
              <a:rPr lang="en-US" sz="2200" dirty="0" err="1" smtClean="0"/>
              <a:t>bảng</a:t>
            </a:r>
            <a:r>
              <a:rPr lang="en-US" sz="2200" dirty="0" smtClean="0"/>
              <a:t> </a:t>
            </a:r>
            <a:r>
              <a:rPr lang="en-US" sz="2200" dirty="0" err="1" smtClean="0"/>
              <a:t>dựa</a:t>
            </a:r>
            <a:r>
              <a:rPr lang="en-US" sz="2200" dirty="0" smtClean="0"/>
              <a:t> </a:t>
            </a:r>
            <a:r>
              <a:rPr lang="en-US" sz="2200" dirty="0" err="1" smtClean="0"/>
              <a:t>trên</a:t>
            </a:r>
            <a:r>
              <a:rPr lang="en-US" sz="2200" dirty="0" smtClean="0"/>
              <a:t> </a:t>
            </a:r>
            <a:r>
              <a:rPr lang="en-US" sz="2200" dirty="0" err="1" smtClean="0"/>
              <a:t>các</a:t>
            </a:r>
            <a:r>
              <a:rPr lang="en-US" sz="2200" dirty="0" smtClean="0"/>
              <a:t> </a:t>
            </a:r>
            <a:r>
              <a:rPr lang="en-US" sz="2200" dirty="0" err="1" smtClean="0"/>
              <a:t>mối</a:t>
            </a:r>
            <a:r>
              <a:rPr lang="en-US" sz="2200" dirty="0" smtClean="0"/>
              <a:t> </a:t>
            </a:r>
            <a:r>
              <a:rPr lang="en-US" sz="2200" dirty="0" err="1" smtClean="0"/>
              <a:t>quan</a:t>
            </a:r>
            <a:r>
              <a:rPr lang="en-US" sz="2200" dirty="0" smtClean="0"/>
              <a:t> </a:t>
            </a:r>
            <a:r>
              <a:rPr lang="en-US" sz="2200" dirty="0" err="1" smtClean="0"/>
              <a:t>hệ</a:t>
            </a:r>
            <a:r>
              <a:rPr lang="en-US" sz="2200" dirty="0" smtClean="0"/>
              <a:t>, </a:t>
            </a:r>
            <a:r>
              <a:rPr lang="en-US" sz="2200" dirty="0" err="1" smtClean="0"/>
              <a:t>điều</a:t>
            </a:r>
            <a:r>
              <a:rPr lang="en-US" sz="2200" dirty="0" smtClean="0"/>
              <a:t> </a:t>
            </a:r>
            <a:r>
              <a:rPr lang="en-US" sz="2200" dirty="0" err="1" smtClean="0"/>
              <a:t>này</a:t>
            </a:r>
            <a:r>
              <a:rPr lang="en-US" sz="2200" dirty="0" smtClean="0"/>
              <a:t> </a:t>
            </a:r>
            <a:r>
              <a:rPr lang="en-US" sz="2200" dirty="0" err="1" smtClean="0"/>
              <a:t>phục</a:t>
            </a:r>
            <a:r>
              <a:rPr lang="en-US" sz="2200" dirty="0" smtClean="0"/>
              <a:t> </a:t>
            </a:r>
            <a:r>
              <a:rPr lang="en-US" sz="2200" dirty="0" err="1" smtClean="0"/>
              <a:t>vụ</a:t>
            </a:r>
            <a:r>
              <a:rPr lang="en-US" sz="2200" dirty="0" smtClean="0"/>
              <a:t> </a:t>
            </a:r>
            <a:r>
              <a:rPr lang="en-US" sz="2200" dirty="0" err="1" smtClean="0"/>
              <a:t>cho</a:t>
            </a:r>
            <a:r>
              <a:rPr lang="en-US" sz="2200" dirty="0" smtClean="0"/>
              <a:t> </a:t>
            </a:r>
            <a:r>
              <a:rPr lang="en-US" sz="2200" dirty="0" err="1" smtClean="0"/>
              <a:t>việc</a:t>
            </a:r>
            <a:r>
              <a:rPr lang="en-US" sz="2200" dirty="0" smtClean="0"/>
              <a:t> </a:t>
            </a:r>
            <a:r>
              <a:rPr lang="en-US" sz="2200" dirty="0" err="1" smtClean="0"/>
              <a:t>sinh</a:t>
            </a:r>
            <a:r>
              <a:rPr lang="en-US" sz="2200" dirty="0" smtClean="0"/>
              <a:t> </a:t>
            </a:r>
            <a:r>
              <a:rPr lang="en-US" sz="2200" dirty="0" err="1" smtClean="0"/>
              <a:t>câu</a:t>
            </a:r>
            <a:r>
              <a:rPr lang="en-US" sz="2200" dirty="0" smtClean="0"/>
              <a:t> </a:t>
            </a:r>
            <a:r>
              <a:rPr lang="en-US" sz="2200" dirty="0" err="1" smtClean="0"/>
              <a:t>truy</a:t>
            </a:r>
            <a:r>
              <a:rPr lang="en-US" sz="2200" dirty="0" smtClean="0"/>
              <a:t> </a:t>
            </a:r>
            <a:r>
              <a:rPr lang="en-US" sz="2200" dirty="0" err="1" smtClean="0"/>
              <a:t>vấn</a:t>
            </a:r>
            <a:r>
              <a:rPr lang="en-US" sz="2200" dirty="0" smtClean="0"/>
              <a:t> </a:t>
            </a:r>
            <a:r>
              <a:rPr lang="en-US" sz="2200" dirty="0" err="1" smtClean="0"/>
              <a:t>tự</a:t>
            </a:r>
            <a:r>
              <a:rPr lang="en-US" sz="2200" dirty="0" smtClean="0"/>
              <a:t> </a:t>
            </a:r>
            <a:r>
              <a:rPr lang="en-US" sz="2200" dirty="0" err="1" smtClean="0"/>
              <a:t>động</a:t>
            </a:r>
            <a:r>
              <a:rPr lang="en-US" sz="2200" dirty="0" smtClean="0"/>
              <a:t>.</a:t>
            </a:r>
          </a:p>
          <a:p>
            <a:pPr lvl="1"/>
            <a:endParaRPr lang="en-US" sz="2200" dirty="0" smtClean="0"/>
          </a:p>
          <a:p>
            <a:pPr lvl="2">
              <a:buNone/>
            </a:pPr>
            <a:endParaRPr lang="en-US" sz="1800" dirty="0" smtClean="0"/>
          </a:p>
          <a:p>
            <a:pPr lvl="1"/>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linds(horizont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blinds(horizontal)">
                                      <p:cBhvr>
                                        <p:cTn id="4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4" name="Rectangle 53"/>
          <p:cNvSpPr/>
          <p:nvPr/>
        </p:nvSpPr>
        <p:spPr>
          <a:xfrm>
            <a:off x="5105400" y="914400"/>
            <a:ext cx="40386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solidFill>
                  <a:schemeClr val="bg1"/>
                </a:solidFill>
                <a:latin typeface="Times New Roman" pitchFamily="18" charset="0"/>
                <a:cs typeface="Times New Roman" pitchFamily="18" charset="0"/>
              </a:rPr>
              <a:t>Which books were written by Philip K. Chan in 1999?</a:t>
            </a:r>
            <a:endParaRPr lang="en-US" sz="2000" dirty="0">
              <a:solidFill>
                <a:schemeClr val="bg1"/>
              </a:solidFill>
              <a:latin typeface="Times New Roman" pitchFamily="18" charset="0"/>
              <a:cs typeface="Times New Roman" pitchFamily="18" charset="0"/>
            </a:endParaRPr>
          </a:p>
        </p:txBody>
      </p:sp>
      <p:sp>
        <p:nvSpPr>
          <p:cNvPr id="55" name="Rectangle 54"/>
          <p:cNvSpPr/>
          <p:nvPr/>
        </p:nvSpPr>
        <p:spPr>
          <a:xfrm>
            <a:off x="1447800" y="914400"/>
            <a:ext cx="60198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dirty="0" smtClean="0">
              <a:solidFill>
                <a:schemeClr val="bg1"/>
              </a:solidFill>
              <a:latin typeface="Times New Roman" pitchFamily="18" charset="0"/>
              <a:cs typeface="Times New Roman" pitchFamily="18" charset="0"/>
            </a:endParaRPr>
          </a:p>
          <a:p>
            <a:r>
              <a:rPr lang="en-US" sz="2000" dirty="0" smtClean="0">
                <a:solidFill>
                  <a:srgbClr val="292929"/>
                </a:solidFill>
                <a:latin typeface="Times New Roman" pitchFamily="18" charset="0"/>
                <a:cs typeface="Times New Roman" pitchFamily="18" charset="0"/>
              </a:rPr>
              <a:t>   </a:t>
            </a:r>
            <a:r>
              <a:rPr lang="en-US" sz="2000" dirty="0" smtClean="0">
                <a:solidFill>
                  <a:schemeClr val="bg1"/>
                </a:solidFill>
                <a:latin typeface="Times New Roman" pitchFamily="18" charset="0"/>
                <a:cs typeface="Times New Roman" pitchFamily="18" charset="0"/>
              </a:rPr>
              <a:t>Which books were written by </a:t>
            </a:r>
            <a:r>
              <a:rPr lang="en-US" sz="2000" u="sng" dirty="0" smtClean="0">
                <a:solidFill>
                  <a:schemeClr val="bg1"/>
                </a:solidFill>
                <a:latin typeface="Times New Roman" pitchFamily="18" charset="0"/>
                <a:cs typeface="Times New Roman" pitchFamily="18" charset="0"/>
              </a:rPr>
              <a:t>Philip K. Chan</a:t>
            </a:r>
            <a:r>
              <a:rPr lang="en-US" sz="2000" dirty="0" smtClean="0">
                <a:solidFill>
                  <a:schemeClr val="bg1"/>
                </a:solidFill>
                <a:latin typeface="Times New Roman" pitchFamily="18" charset="0"/>
                <a:cs typeface="Times New Roman" pitchFamily="18" charset="0"/>
              </a:rPr>
              <a:t> in 1999</a:t>
            </a:r>
          </a:p>
          <a:p>
            <a:r>
              <a:rPr lang="en-US" sz="2000" dirty="0" smtClean="0">
                <a:solidFill>
                  <a:schemeClr val="bg1"/>
                </a:solidFill>
                <a:latin typeface="Times New Roman" pitchFamily="18" charset="0"/>
                <a:cs typeface="Times New Roman" pitchFamily="18" charset="0"/>
              </a:rPr>
              <a:t>    WDT  NNS  VBD  VBN  IN       NNP           IN  CD</a:t>
            </a:r>
          </a:p>
          <a:p>
            <a:pPr algn="ct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56" name="Rectangle 55"/>
          <p:cNvSpPr/>
          <p:nvPr/>
        </p:nvSpPr>
        <p:spPr>
          <a:xfrm>
            <a:off x="1295400" y="2819400"/>
            <a:ext cx="7467600" cy="2362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solidFill>
                  <a:schemeClr val="bg1"/>
                </a:solidFill>
                <a:latin typeface="Times New Roman" pitchFamily="18" charset="0"/>
                <a:cs typeface="Times New Roman" pitchFamily="18" charset="0"/>
              </a:rPr>
              <a:t>…</a:t>
            </a:r>
          </a:p>
          <a:p>
            <a:pPr algn="ctr"/>
            <a:r>
              <a:rPr lang="en-US" sz="2000" dirty="0" smtClean="0">
                <a:solidFill>
                  <a:schemeClr val="bg1"/>
                </a:solidFill>
                <a:latin typeface="Times New Roman" pitchFamily="18" charset="0"/>
                <a:cs typeface="Times New Roman" pitchFamily="18" charset="0"/>
              </a:rPr>
              <a:t>…</a:t>
            </a:r>
          </a:p>
          <a:p>
            <a:pPr algn="ctr"/>
            <a:r>
              <a:rPr lang="en-US" sz="2000" dirty="0" smtClean="0">
                <a:solidFill>
                  <a:schemeClr val="bg1"/>
                </a:solidFill>
                <a:latin typeface="Times New Roman" pitchFamily="18" charset="0"/>
                <a:cs typeface="Times New Roman" pitchFamily="18" charset="0"/>
              </a:rPr>
              <a:t>VBP/VBZ (1) + VBN (2) + VBG (3) </a:t>
            </a:r>
            <a:r>
              <a:rPr lang="en-US" sz="2000" dirty="0" smtClean="0">
                <a:solidFill>
                  <a:schemeClr val="bg1"/>
                </a:solidFill>
                <a:latin typeface="Times New Roman" pitchFamily="18" charset="0"/>
                <a:cs typeface="Times New Roman" pitchFamily="18" charset="0"/>
                <a:sym typeface="Wingdings"/>
              </a:rPr>
              <a:t></a:t>
            </a:r>
            <a:r>
              <a:rPr lang="en-US" sz="2000" dirty="0" smtClean="0">
                <a:solidFill>
                  <a:schemeClr val="bg1"/>
                </a:solidFill>
                <a:latin typeface="Times New Roman" pitchFamily="18" charset="0"/>
                <a:cs typeface="Times New Roman" pitchFamily="18" charset="0"/>
              </a:rPr>
              <a:t> VB(3)</a:t>
            </a:r>
          </a:p>
          <a:p>
            <a:pPr algn="ctr"/>
            <a:r>
              <a:rPr lang="en-US" sz="2000" dirty="0" smtClean="0">
                <a:solidFill>
                  <a:schemeClr val="bg1"/>
                </a:solidFill>
                <a:latin typeface="Times New Roman" pitchFamily="18" charset="0"/>
                <a:cs typeface="Times New Roman" pitchFamily="18" charset="0"/>
              </a:rPr>
              <a:t>…</a:t>
            </a:r>
          </a:p>
          <a:p>
            <a:pPr algn="ctr"/>
            <a:r>
              <a:rPr lang="en-US" sz="2000" dirty="0" smtClean="0">
                <a:solidFill>
                  <a:schemeClr val="bg1"/>
                </a:solidFill>
                <a:latin typeface="Times New Roman" pitchFamily="18" charset="0"/>
                <a:cs typeface="Times New Roman" pitchFamily="18" charset="0"/>
              </a:rPr>
              <a:t>VBD(1) + VBN(2)  </a:t>
            </a:r>
            <a:r>
              <a:rPr lang="en-US" sz="2000" dirty="0" smtClean="0">
                <a:solidFill>
                  <a:schemeClr val="bg1"/>
                </a:solidFill>
                <a:latin typeface="Times New Roman" pitchFamily="18" charset="0"/>
                <a:cs typeface="Times New Roman" pitchFamily="18" charset="0"/>
                <a:sym typeface="Wingdings"/>
              </a:rPr>
              <a:t></a:t>
            </a:r>
            <a:r>
              <a:rPr lang="en-US" sz="2000" dirty="0" smtClean="0">
                <a:solidFill>
                  <a:schemeClr val="bg1"/>
                </a:solidFill>
                <a:latin typeface="Times New Roman" pitchFamily="18" charset="0"/>
                <a:cs typeface="Times New Roman" pitchFamily="18" charset="0"/>
              </a:rPr>
              <a:t> VB(1) + VB(2)</a:t>
            </a:r>
          </a:p>
          <a:p>
            <a:pPr algn="ctr"/>
            <a:r>
              <a:rPr lang="en-US" sz="2000" dirty="0" smtClean="0">
                <a:solidFill>
                  <a:schemeClr val="bg1"/>
                </a:solidFill>
                <a:latin typeface="Times New Roman" pitchFamily="18" charset="0"/>
                <a:cs typeface="Times New Roman" pitchFamily="18" charset="0"/>
              </a:rPr>
              <a:t>…</a:t>
            </a:r>
          </a:p>
          <a:p>
            <a:pPr algn="ctr"/>
            <a:r>
              <a:rPr lang="en-US" sz="2000" dirty="0" smtClean="0">
                <a:solidFill>
                  <a:schemeClr val="bg1"/>
                </a:solidFill>
                <a:latin typeface="Times New Roman" pitchFamily="18" charset="0"/>
                <a:cs typeface="Times New Roman" pitchFamily="18" charset="0"/>
              </a:rPr>
              <a:t>…</a:t>
            </a:r>
          </a:p>
          <a:p>
            <a:pPr algn="ctr"/>
            <a:endParaRPr lang="en-US" sz="2000" dirty="0" smtClean="0">
              <a:solidFill>
                <a:schemeClr val="bg1"/>
              </a:solidFill>
              <a:latin typeface="Times New Roman" pitchFamily="18" charset="0"/>
              <a:cs typeface="Times New Roman" pitchFamily="18" charset="0"/>
            </a:endParaRPr>
          </a:p>
          <a:p>
            <a:pPr algn="ctr"/>
            <a:endParaRPr lang="en-US" sz="2000" dirty="0">
              <a:solidFill>
                <a:schemeClr val="bg1"/>
              </a:solidFill>
              <a:latin typeface="Times New Roman" pitchFamily="18" charset="0"/>
              <a:cs typeface="Times New Roman" pitchFamily="18" charset="0"/>
            </a:endParaRPr>
          </a:p>
        </p:txBody>
      </p:sp>
      <p:sp>
        <p:nvSpPr>
          <p:cNvPr id="57" name="Rectangle 56"/>
          <p:cNvSpPr/>
          <p:nvPr/>
        </p:nvSpPr>
        <p:spPr>
          <a:xfrm>
            <a:off x="5029200" y="2133600"/>
            <a:ext cx="21336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dirty="0" smtClean="0">
                <a:latin typeface="Times New Roman" pitchFamily="18" charset="0"/>
                <a:cs typeface="Times New Roman" pitchFamily="18" charset="0"/>
              </a:rPr>
              <a:t>    </a:t>
            </a:r>
            <a:r>
              <a:rPr lang="en-US" sz="2000" dirty="0" smtClean="0">
                <a:solidFill>
                  <a:schemeClr val="bg1"/>
                </a:solidFill>
                <a:latin typeface="Times New Roman" pitchFamily="18" charset="0"/>
                <a:cs typeface="Times New Roman" pitchFamily="18" charset="0"/>
              </a:rPr>
              <a:t>were written</a:t>
            </a:r>
          </a:p>
          <a:p>
            <a:r>
              <a:rPr lang="en-US" sz="2000" dirty="0" smtClean="0">
                <a:solidFill>
                  <a:schemeClr val="bg1"/>
                </a:solidFill>
                <a:latin typeface="Times New Roman" pitchFamily="18" charset="0"/>
                <a:cs typeface="Times New Roman" pitchFamily="18" charset="0"/>
              </a:rPr>
              <a:t>    VBD  VBN</a:t>
            </a:r>
            <a:endParaRPr lang="en-US" sz="2000" dirty="0">
              <a:solidFill>
                <a:schemeClr val="bg1"/>
              </a:solidFill>
              <a:latin typeface="Times New Roman" pitchFamily="18" charset="0"/>
              <a:cs typeface="Times New Roman" pitchFamily="18" charset="0"/>
            </a:endParaRPr>
          </a:p>
        </p:txBody>
      </p:sp>
      <p:pic>
        <p:nvPicPr>
          <p:cNvPr id="4099" name="Picture 3" descr="D:\IT\UIT\HocKy4\CNPM\CNPM_N16_QuanLiNhaSach\SourceCode\QLNhaSach\QLNhaSach\Resources\Cancel.png"/>
          <p:cNvPicPr>
            <a:picLocks noChangeAspect="1" noChangeArrowheads="1"/>
          </p:cNvPicPr>
          <p:nvPr/>
        </p:nvPicPr>
        <p:blipFill>
          <a:blip r:embed="rId4" cstate="print"/>
          <a:srcRect/>
          <a:stretch>
            <a:fillRect/>
          </a:stretch>
        </p:blipFill>
        <p:spPr bwMode="auto">
          <a:xfrm>
            <a:off x="7620000" y="3200400"/>
            <a:ext cx="382587" cy="382587"/>
          </a:xfrm>
          <a:prstGeom prst="rect">
            <a:avLst/>
          </a:prstGeom>
          <a:noFill/>
        </p:spPr>
      </p:pic>
      <p:pic>
        <p:nvPicPr>
          <p:cNvPr id="4100" name="Picture 4" descr="D:\IT\UIT\HocKy4\CNPM\CNPM_N16_QuanLiNhaSach\SourceCode\QLNhaSach\QLNhaSach\Resources\OK.png"/>
          <p:cNvPicPr>
            <a:picLocks noChangeAspect="1" noChangeArrowheads="1"/>
          </p:cNvPicPr>
          <p:nvPr/>
        </p:nvPicPr>
        <p:blipFill>
          <a:blip r:embed="rId5" cstate="print"/>
          <a:srcRect/>
          <a:stretch>
            <a:fillRect/>
          </a:stretch>
        </p:blipFill>
        <p:spPr bwMode="auto">
          <a:xfrm>
            <a:off x="7620000" y="3810000"/>
            <a:ext cx="381000" cy="381000"/>
          </a:xfrm>
          <a:prstGeom prst="rect">
            <a:avLst/>
          </a:prstGeom>
          <a:noFill/>
        </p:spPr>
      </p:pic>
      <p:sp>
        <p:nvSpPr>
          <p:cNvPr id="59" name="Rectangle 58"/>
          <p:cNvSpPr/>
          <p:nvPr/>
        </p:nvSpPr>
        <p:spPr>
          <a:xfrm>
            <a:off x="3733800" y="4343400"/>
            <a:ext cx="29718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dirty="0" smtClean="0">
                <a:latin typeface="Times New Roman" pitchFamily="18" charset="0"/>
                <a:cs typeface="Times New Roman" pitchFamily="18" charset="0"/>
              </a:rPr>
              <a:t>    </a:t>
            </a:r>
            <a:r>
              <a:rPr lang="en-US" sz="2000" dirty="0" smtClean="0">
                <a:solidFill>
                  <a:schemeClr val="bg1"/>
                </a:solidFill>
                <a:latin typeface="Times New Roman" pitchFamily="18" charset="0"/>
                <a:cs typeface="Times New Roman" pitchFamily="18" charset="0"/>
              </a:rPr>
              <a:t>were written -&gt; be write</a:t>
            </a:r>
          </a:p>
          <a:p>
            <a:r>
              <a:rPr lang="en-US" sz="2000" dirty="0" smtClean="0">
                <a:solidFill>
                  <a:schemeClr val="bg1"/>
                </a:solidFill>
                <a:latin typeface="Times New Roman" pitchFamily="18" charset="0"/>
                <a:cs typeface="Times New Roman" pitchFamily="18" charset="0"/>
              </a:rPr>
              <a:t>    VBD  VBN      VB </a:t>
            </a:r>
            <a:r>
              <a:rPr lang="en-US" sz="2000" dirty="0" err="1" smtClean="0">
                <a:solidFill>
                  <a:schemeClr val="bg1"/>
                </a:solidFill>
                <a:latin typeface="Times New Roman" pitchFamily="18" charset="0"/>
                <a:cs typeface="Times New Roman" pitchFamily="18" charset="0"/>
              </a:rPr>
              <a:t>VB</a:t>
            </a:r>
            <a:endParaRPr lang="en-US" sz="2000" dirty="0">
              <a:solidFill>
                <a:schemeClr val="bg1"/>
              </a:solidFill>
              <a:latin typeface="Times New Roman" pitchFamily="18" charset="0"/>
              <a:cs typeface="Times New Roman" pitchFamily="18" charset="0"/>
            </a:endParaRPr>
          </a:p>
        </p:txBody>
      </p:sp>
      <p:sp>
        <p:nvSpPr>
          <p:cNvPr id="61" name="Rectangle 60"/>
          <p:cNvSpPr/>
          <p:nvPr/>
        </p:nvSpPr>
        <p:spPr>
          <a:xfrm>
            <a:off x="2438400" y="2819400"/>
            <a:ext cx="43434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sz="2000" dirty="0" smtClean="0">
              <a:solidFill>
                <a:schemeClr val="bg1"/>
              </a:solidFill>
              <a:latin typeface="Times New Roman" pitchFamily="18" charset="0"/>
              <a:cs typeface="Times New Roman" pitchFamily="18" charset="0"/>
            </a:endParaRPr>
          </a:p>
          <a:p>
            <a:r>
              <a:rPr lang="en-US" sz="2000" dirty="0" smtClean="0">
                <a:solidFill>
                  <a:schemeClr val="bg1"/>
                </a:solidFill>
                <a:latin typeface="Times New Roman" pitchFamily="18" charset="0"/>
                <a:cs typeface="Times New Roman" pitchFamily="18" charset="0"/>
              </a:rPr>
              <a:t>	books </a:t>
            </a:r>
            <a:r>
              <a:rPr lang="en-US" sz="2000" dirty="0" smtClean="0">
                <a:solidFill>
                  <a:schemeClr val="bg1"/>
                </a:solidFill>
                <a:latin typeface="Times New Roman" pitchFamily="18" charset="0"/>
                <a:cs typeface="Times New Roman" pitchFamily="18" charset="0"/>
                <a:sym typeface="Wingdings" pitchFamily="2" charset="2"/>
              </a:rPr>
              <a:t> book</a:t>
            </a:r>
          </a:p>
          <a:p>
            <a:r>
              <a:rPr lang="en-US" sz="2000" dirty="0" smtClean="0">
                <a:solidFill>
                  <a:schemeClr val="bg1"/>
                </a:solidFill>
                <a:latin typeface="Times New Roman" pitchFamily="18" charset="0"/>
                <a:cs typeface="Times New Roman" pitchFamily="18" charset="0"/>
                <a:sym typeface="Wingdings" pitchFamily="2" charset="2"/>
              </a:rPr>
              <a:t>	NNS         NN</a:t>
            </a:r>
          </a:p>
          <a:p>
            <a:pPr algn="ctr"/>
            <a:endParaRPr lang="en-US" sz="2000" dirty="0">
              <a:solidFill>
                <a:schemeClr val="bg1"/>
              </a:solidFill>
              <a:latin typeface="Times New Roman" pitchFamily="18" charset="0"/>
              <a:cs typeface="Times New Roman" pitchFamily="18" charset="0"/>
            </a:endParaRPr>
          </a:p>
        </p:txBody>
      </p:sp>
      <p:sp>
        <p:nvSpPr>
          <p:cNvPr id="62" name="Rectangle 61"/>
          <p:cNvSpPr/>
          <p:nvPr/>
        </p:nvSpPr>
        <p:spPr>
          <a:xfrm>
            <a:off x="1371600" y="3733800"/>
            <a:ext cx="5486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smtClean="0">
              <a:solidFill>
                <a:schemeClr val="bg1"/>
              </a:solidFill>
              <a:latin typeface="Times New Roman" pitchFamily="18" charset="0"/>
              <a:cs typeface="Times New Roman" pitchFamily="18" charset="0"/>
            </a:endParaRPr>
          </a:p>
          <a:p>
            <a:r>
              <a:rPr lang="en-US" dirty="0" smtClean="0">
                <a:solidFill>
                  <a:srgbClr val="292929"/>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Which book  be write by </a:t>
            </a:r>
            <a:r>
              <a:rPr lang="en-US" u="sng" dirty="0" smtClean="0">
                <a:solidFill>
                  <a:schemeClr val="bg1"/>
                </a:solidFill>
                <a:latin typeface="Times New Roman" pitchFamily="18" charset="0"/>
                <a:cs typeface="Times New Roman" pitchFamily="18" charset="0"/>
              </a:rPr>
              <a:t>Philip K. Chan</a:t>
            </a:r>
            <a:r>
              <a:rPr lang="en-US" dirty="0" smtClean="0">
                <a:solidFill>
                  <a:schemeClr val="bg1"/>
                </a:solidFill>
                <a:latin typeface="Times New Roman" pitchFamily="18" charset="0"/>
                <a:cs typeface="Times New Roman" pitchFamily="18" charset="0"/>
              </a:rPr>
              <a:t> in 1999</a:t>
            </a:r>
          </a:p>
          <a:p>
            <a:r>
              <a:rPr lang="en-US" dirty="0" smtClean="0">
                <a:solidFill>
                  <a:schemeClr val="bg1"/>
                </a:solidFill>
                <a:latin typeface="Times New Roman" pitchFamily="18" charset="0"/>
                <a:cs typeface="Times New Roman" pitchFamily="18" charset="0"/>
              </a:rPr>
              <a:t>    WDT  NN  VB  </a:t>
            </a:r>
            <a:r>
              <a:rPr lang="en-US" dirty="0" err="1" smtClean="0">
                <a:solidFill>
                  <a:schemeClr val="bg1"/>
                </a:solidFill>
                <a:latin typeface="Times New Roman" pitchFamily="18" charset="0"/>
                <a:cs typeface="Times New Roman" pitchFamily="18" charset="0"/>
              </a:rPr>
              <a:t>VB</a:t>
            </a:r>
            <a:r>
              <a:rPr lang="en-US" dirty="0" smtClean="0">
                <a:solidFill>
                  <a:schemeClr val="bg1"/>
                </a:solidFill>
                <a:latin typeface="Times New Roman" pitchFamily="18" charset="0"/>
                <a:cs typeface="Times New Roman" pitchFamily="18" charset="0"/>
              </a:rPr>
              <a:t>   IN       NNP           IN  CD</a:t>
            </a:r>
            <a:endParaRPr lang="en-US" dirty="0" smtClean="0">
              <a:latin typeface="Times New Roman" pitchFamily="18" charset="0"/>
              <a:cs typeface="Times New Roman" pitchFamily="18" charset="0"/>
            </a:endParaRPr>
          </a:p>
          <a:p>
            <a:endParaRPr lang="en-US" dirty="0" smtClean="0">
              <a:solidFill>
                <a:schemeClr val="bg1"/>
              </a:solidFill>
              <a:latin typeface="Times New Roman" pitchFamily="18" charset="0"/>
              <a:cs typeface="Times New Roman" pitchFamily="18" charset="0"/>
            </a:endParaRPr>
          </a:p>
        </p:txBody>
      </p:sp>
      <p:sp>
        <p:nvSpPr>
          <p:cNvPr id="63" name="Down Arrow 62"/>
          <p:cNvSpPr/>
          <p:nvPr/>
        </p:nvSpPr>
        <p:spPr>
          <a:xfrm>
            <a:off x="3505200" y="2819400"/>
            <a:ext cx="6858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par>
                                <p:cTn id="13" presetID="3" presetClass="entr" presetSubtype="1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linds(horizontal)">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blinds(horizontal)">
                                      <p:cBhvr>
                                        <p:cTn id="20" dur="500"/>
                                        <p:tgtEl>
                                          <p:spTgt spid="21"/>
                                        </p:tgtEl>
                                      </p:cBhvr>
                                    </p:animEffect>
                                  </p:childTnLst>
                                </p:cTn>
                              </p:par>
                              <p:par>
                                <p:cTn id="21" presetID="3" presetClass="entr" presetSubtype="1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blinds(horizontal)">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linds(horizontal)">
                                      <p:cBhvr>
                                        <p:cTn id="28" dur="500"/>
                                        <p:tgtEl>
                                          <p:spTgt spid="24"/>
                                        </p:tgtEl>
                                      </p:cBhvr>
                                    </p:animEffect>
                                  </p:childTnLst>
                                </p:cTn>
                              </p:par>
                              <p:par>
                                <p:cTn id="29" presetID="3" presetClass="entr" presetSubtype="1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blinds(horizontal)">
                                      <p:cBhvr>
                                        <p:cTn id="31" dur="500"/>
                                        <p:tgtEl>
                                          <p:spTgt spid="3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linds(horizontal)">
                                      <p:cBhvr>
                                        <p:cTn id="34" dur="500"/>
                                        <p:tgtEl>
                                          <p:spTgt spid="9"/>
                                        </p:tgtEl>
                                      </p:cBhvr>
                                    </p:animEffect>
                                  </p:childTnLst>
                                </p:cTn>
                              </p:par>
                              <p:par>
                                <p:cTn id="35" presetID="3" presetClass="entr" presetSubtype="1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linds(horizontal)">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blinds(horizontal)">
                                      <p:cBhvr>
                                        <p:cTn id="45" dur="500"/>
                                        <p:tgtEl>
                                          <p:spTgt spid="11"/>
                                        </p:tgtEl>
                                      </p:cBhvr>
                                    </p:animEffect>
                                  </p:childTnLst>
                                </p:cTn>
                              </p:par>
                              <p:par>
                                <p:cTn id="46" presetID="3" presetClass="entr" presetSubtype="10"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blinds(horizontal)">
                                      <p:cBhvr>
                                        <p:cTn id="48" dur="500"/>
                                        <p:tgtEl>
                                          <p:spTgt spid="27"/>
                                        </p:tgtEl>
                                      </p:cBhvr>
                                    </p:animEffect>
                                  </p:childTnLst>
                                </p:cTn>
                              </p:par>
                              <p:par>
                                <p:cTn id="49" presetID="3" presetClass="entr" presetSubtype="1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blinds(horizontal)">
                                      <p:cBhvr>
                                        <p:cTn id="51" dur="500"/>
                                        <p:tgtEl>
                                          <p:spTgt spid="32"/>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blinds(horizontal)">
                                      <p:cBhvr>
                                        <p:cTn id="56" dur="500"/>
                                        <p:tgtEl>
                                          <p:spTgt spid="3"/>
                                        </p:tgtEl>
                                      </p:cBhvr>
                                    </p:animEffect>
                                  </p:childTnLst>
                                </p:cTn>
                              </p:par>
                              <p:par>
                                <p:cTn id="57" presetID="3" presetClass="entr" presetSubtype="10" fill="hold" nodeType="with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blinds(horizontal)">
                                      <p:cBhvr>
                                        <p:cTn id="59" dur="500"/>
                                        <p:tgtEl>
                                          <p:spTgt spid="5"/>
                                        </p:tgtEl>
                                      </p:cBhvr>
                                    </p:animEffect>
                                  </p:childTnLst>
                                </p:cTn>
                              </p:par>
                              <p:par>
                                <p:cTn id="60" presetID="3" presetClass="entr" presetSubtype="10" fill="hold" nodeType="with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blinds(horizontal)">
                                      <p:cBhvr>
                                        <p:cTn id="62" dur="500"/>
                                        <p:tgtEl>
                                          <p:spTgt spid="4"/>
                                        </p:tgtEl>
                                      </p:cBhvr>
                                    </p:animEffect>
                                  </p:childTnLst>
                                </p:cTn>
                              </p:par>
                              <p:par>
                                <p:cTn id="63" presetID="3" presetClass="entr" presetSubtype="10" fill="hold" nodeType="with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blinds(horizontal)">
                                      <p:cBhvr>
                                        <p:cTn id="65" dur="500"/>
                                        <p:tgtEl>
                                          <p:spTgt spid="7"/>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2" nodeType="clickEffect">
                                  <p:stCondLst>
                                    <p:cond delay="0"/>
                                  </p:stCondLst>
                                  <p:childTnLst>
                                    <p:set>
                                      <p:cBhvr>
                                        <p:cTn id="69" dur="1" fill="hold">
                                          <p:stCondLst>
                                            <p:cond delay="0"/>
                                          </p:stCondLst>
                                        </p:cTn>
                                        <p:tgtEl>
                                          <p:spTgt spid="54"/>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9" presetClass="emph" presetSubtype="0" nodeType="clickEffect">
                                  <p:stCondLst>
                                    <p:cond delay="0"/>
                                  </p:stCondLst>
                                  <p:childTnLst>
                                    <p:set>
                                      <p:cBhvr rctx="PPT">
                                        <p:cTn id="73" dur="indefinite"/>
                                        <p:tgtEl>
                                          <p:spTgt spid="12"/>
                                        </p:tgtEl>
                                        <p:attrNameLst>
                                          <p:attrName>style.opacity</p:attrName>
                                        </p:attrNameLst>
                                      </p:cBhvr>
                                      <p:to>
                                        <p:strVal val="0.5"/>
                                      </p:to>
                                    </p:set>
                                    <p:animEffect filter="image" prLst="opacity: 0.5">
                                      <p:cBhvr rctx="IE">
                                        <p:cTn id="74" dur="indefinite"/>
                                        <p:tgtEl>
                                          <p:spTgt spid="12"/>
                                        </p:tgtEl>
                                      </p:cBhvr>
                                    </p:animEffect>
                                  </p:childTnLst>
                                </p:cTn>
                              </p:par>
                            </p:childTnLst>
                          </p:cTn>
                        </p:par>
                      </p:childTnLst>
                    </p:cTn>
                  </p:par>
                  <p:par>
                    <p:cTn id="75" fill="hold">
                      <p:stCondLst>
                        <p:cond delay="indefinite"/>
                      </p:stCondLst>
                      <p:childTnLst>
                        <p:par>
                          <p:cTn id="76" fill="hold">
                            <p:stCondLst>
                              <p:cond delay="0"/>
                            </p:stCondLst>
                            <p:childTnLst>
                              <p:par>
                                <p:cTn id="77" presetID="0" presetClass="path" presetSubtype="0" accel="50000" decel="50000" fill="hold" grpId="0" nodeType="clickEffect">
                                  <p:stCondLst>
                                    <p:cond delay="0"/>
                                  </p:stCondLst>
                                  <p:childTnLst>
                                    <p:animMotion origin="layout" path="M -6.66667E-6 4.81481E-6 C 0.01371 0.01713 0.0276 0.03449 -0.02084 0.04259 C -0.06928 0.05069 -0.23733 0.05717 -0.29028 0.04815 C -0.34324 0.03912 -0.33056 -0.00023 -0.3389 -0.01111 " pathEditMode="relative" ptsTypes="aaaA">
                                      <p:cBhvr>
                                        <p:cTn id="78" dur="2000" fill="hold"/>
                                        <p:tgtEl>
                                          <p:spTgt spid="54"/>
                                        </p:tgtEl>
                                        <p:attrNameLst>
                                          <p:attrName>ppt_x</p:attrName>
                                          <p:attrName>ppt_y</p:attrName>
                                        </p:attrNameLst>
                                      </p:cBhvr>
                                    </p:animMotion>
                                  </p:childTnLst>
                                </p:cTn>
                              </p:par>
                            </p:childTnLst>
                          </p:cTn>
                        </p:par>
                      </p:childTnLst>
                    </p:cTn>
                  </p:par>
                  <p:par>
                    <p:cTn id="79" fill="hold">
                      <p:stCondLst>
                        <p:cond delay="indefinite"/>
                      </p:stCondLst>
                      <p:childTnLst>
                        <p:par>
                          <p:cTn id="80" fill="hold">
                            <p:stCondLst>
                              <p:cond delay="0"/>
                            </p:stCondLst>
                            <p:childTnLst>
                              <p:par>
                                <p:cTn id="81" presetID="3" presetClass="exit" presetSubtype="10" fill="hold" grpId="1" nodeType="clickEffect">
                                  <p:stCondLst>
                                    <p:cond delay="0"/>
                                  </p:stCondLst>
                                  <p:childTnLst>
                                    <p:animEffect transition="out" filter="blinds(horizontal)">
                                      <p:cBhvr>
                                        <p:cTn id="82" dur="500"/>
                                        <p:tgtEl>
                                          <p:spTgt spid="54"/>
                                        </p:tgtEl>
                                      </p:cBhvr>
                                    </p:animEffect>
                                    <p:set>
                                      <p:cBhvr>
                                        <p:cTn id="83" dur="1" fill="hold">
                                          <p:stCondLst>
                                            <p:cond delay="499"/>
                                          </p:stCondLst>
                                        </p:cTn>
                                        <p:tgtEl>
                                          <p:spTgt spid="54"/>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1" nodeType="clickEffect">
                                  <p:stCondLst>
                                    <p:cond delay="0"/>
                                  </p:stCondLst>
                                  <p:childTnLst>
                                    <p:set>
                                      <p:cBhvr>
                                        <p:cTn id="87" dur="1" fill="hold">
                                          <p:stCondLst>
                                            <p:cond delay="0"/>
                                          </p:stCondLst>
                                        </p:cTn>
                                        <p:tgtEl>
                                          <p:spTgt spid="55"/>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0" presetClass="path" presetSubtype="0" accel="50000" decel="50000" fill="hold" grpId="0" nodeType="clickEffect">
                                  <p:stCondLst>
                                    <p:cond delay="0"/>
                                  </p:stCondLst>
                                  <p:childTnLst>
                                    <p:animMotion origin="layout" path="M 0 0 L 0.15833 0.08889 " pathEditMode="relative" ptsTypes="AA">
                                      <p:cBhvr>
                                        <p:cTn id="91" dur="2000" fill="hold"/>
                                        <p:tgtEl>
                                          <p:spTgt spid="55"/>
                                        </p:tgtEl>
                                        <p:attrNameLst>
                                          <p:attrName>ppt_x</p:attrName>
                                          <p:attrName>ppt_y</p:attrName>
                                        </p:attrNameLst>
                                      </p:cBhvr>
                                    </p:animMotion>
                                  </p:childTnLst>
                                </p:cTn>
                              </p:par>
                            </p:childTnLst>
                          </p:cTn>
                        </p:par>
                      </p:childTnLst>
                    </p:cTn>
                  </p:par>
                  <p:par>
                    <p:cTn id="92" fill="hold">
                      <p:stCondLst>
                        <p:cond delay="indefinite"/>
                      </p:stCondLst>
                      <p:childTnLst>
                        <p:par>
                          <p:cTn id="93" fill="hold">
                            <p:stCondLst>
                              <p:cond delay="0"/>
                            </p:stCondLst>
                            <p:childTnLst>
                              <p:par>
                                <p:cTn id="94" presetID="9" presetClass="emph" presetSubtype="0" nodeType="clickEffect">
                                  <p:stCondLst>
                                    <p:cond delay="0"/>
                                  </p:stCondLst>
                                  <p:childTnLst>
                                    <p:set>
                                      <p:cBhvr rctx="PPT">
                                        <p:cTn id="95" dur="indefinite"/>
                                        <p:tgtEl>
                                          <p:spTgt spid="18"/>
                                        </p:tgtEl>
                                        <p:attrNameLst>
                                          <p:attrName>style.opacity</p:attrName>
                                        </p:attrNameLst>
                                      </p:cBhvr>
                                      <p:to>
                                        <p:strVal val="0.5"/>
                                      </p:to>
                                    </p:set>
                                    <p:animEffect filter="image" prLst="opacity: 0.5">
                                      <p:cBhvr rctx="IE">
                                        <p:cTn id="96" dur="indefinite"/>
                                        <p:tgtEl>
                                          <p:spTgt spid="18"/>
                                        </p:tgtEl>
                                      </p:cBhvr>
                                    </p:animEffect>
                                  </p:childTnLst>
                                </p:cTn>
                              </p:par>
                            </p:childTnLst>
                          </p:cTn>
                        </p:par>
                      </p:childTnLst>
                    </p:cTn>
                  </p:par>
                  <p:par>
                    <p:cTn id="97" fill="hold">
                      <p:stCondLst>
                        <p:cond delay="indefinite"/>
                      </p:stCondLst>
                      <p:childTnLst>
                        <p:par>
                          <p:cTn id="98" fill="hold">
                            <p:stCondLst>
                              <p:cond delay="0"/>
                            </p:stCondLst>
                            <p:childTnLst>
                              <p:par>
                                <p:cTn id="99" presetID="0" presetClass="path" presetSubtype="0" accel="50000" decel="50000" fill="hold" grpId="2" nodeType="clickEffect">
                                  <p:stCondLst>
                                    <p:cond delay="0"/>
                                  </p:stCondLst>
                                  <p:childTnLst>
                                    <p:animMotion origin="layout" path="M 0.15833 0.08889 C 0.16128 0.09305 0.16441 0.09745 0.15694 0.10926 C 0.14947 0.12106 0.14652 0.15 0.11388 0.15926 C 0.08125 0.16852 -0.0125 0.16204 -0.03889 0.16481 " pathEditMode="relative" rAng="0" ptsTypes="aaaA">
                                      <p:cBhvr>
                                        <p:cTn id="100" dur="2000" fill="hold"/>
                                        <p:tgtEl>
                                          <p:spTgt spid="55"/>
                                        </p:tgtEl>
                                        <p:attrNameLst>
                                          <p:attrName>ppt_x</p:attrName>
                                          <p:attrName>ppt_y</p:attrName>
                                        </p:attrNameLst>
                                      </p:cBhvr>
                                      <p:rCtr x="-96" y="40"/>
                                    </p:animMotion>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57"/>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56">
                                            <p:bg/>
                                          </p:spTgt>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6">
                                            <p:txEl>
                                              <p:pRg st="0" end="0"/>
                                            </p:txEl>
                                          </p:spTgt>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6">
                                            <p:txEl>
                                              <p:pRg st="1" end="1"/>
                                            </p:txEl>
                                          </p:spTgt>
                                        </p:tgtEl>
                                        <p:attrNameLst>
                                          <p:attrName>style.visibility</p:attrName>
                                        </p:attrNameLst>
                                      </p:cBhvr>
                                      <p:to>
                                        <p:strVal val="visible"/>
                                      </p:to>
                                    </p:set>
                                  </p:childTnLst>
                                </p:cTn>
                              </p:par>
                              <p:par>
                                <p:cTn id="113" presetID="1" presetClass="entr" presetSubtype="0" fill="hold" grpId="0" nodeType="withEffect">
                                  <p:stCondLst>
                                    <p:cond delay="0"/>
                                  </p:stCondLst>
                                  <p:iterate type="lt">
                                    <p:tmAbs val="0"/>
                                  </p:iterate>
                                  <p:childTnLst>
                                    <p:set>
                                      <p:cBhvr>
                                        <p:cTn id="114" dur="1" fill="hold">
                                          <p:stCondLst>
                                            <p:cond delay="0"/>
                                          </p:stCondLst>
                                        </p:cTn>
                                        <p:tgtEl>
                                          <p:spTgt spid="56">
                                            <p:txEl>
                                              <p:pRg st="2" end="2"/>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6">
                                            <p:txEl>
                                              <p:pRg st="3" end="3"/>
                                            </p:txEl>
                                          </p:spTgt>
                                        </p:tgtEl>
                                        <p:attrNameLst>
                                          <p:attrName>style.visibility</p:attrName>
                                        </p:attrNameLst>
                                      </p:cBhvr>
                                      <p:to>
                                        <p:strVal val="visible"/>
                                      </p:to>
                                    </p:set>
                                  </p:childTnLst>
                                </p:cTn>
                              </p:par>
                              <p:par>
                                <p:cTn id="117" presetID="1" presetClass="entr" presetSubtype="0" fill="hold" grpId="0" nodeType="withEffect">
                                  <p:stCondLst>
                                    <p:cond delay="0"/>
                                  </p:stCondLst>
                                  <p:iterate type="lt">
                                    <p:tmAbs val="0"/>
                                  </p:iterate>
                                  <p:childTnLst>
                                    <p:set>
                                      <p:cBhvr>
                                        <p:cTn id="118" dur="1" fill="hold">
                                          <p:stCondLst>
                                            <p:cond delay="0"/>
                                          </p:stCondLst>
                                        </p:cTn>
                                        <p:tgtEl>
                                          <p:spTgt spid="56">
                                            <p:txEl>
                                              <p:pRg st="4" end="4"/>
                                            </p:txEl>
                                          </p:spTgt>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6">
                                            <p:txEl>
                                              <p:pRg st="5" end="5"/>
                                            </p:txEl>
                                          </p:spTgt>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6">
                                            <p:txEl>
                                              <p:pRg st="6" end="6"/>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0" presetClass="path" presetSubtype="0" accel="50000" decel="50000" fill="hold" grpId="1" nodeType="clickEffect">
                                  <p:stCondLst>
                                    <p:cond delay="0"/>
                                  </p:stCondLst>
                                  <p:childTnLst>
                                    <p:animMotion origin="layout" path="M 3.33333E-6 -1.11111E-6 C -0.09306 0.05 -0.18594 0.10023 -0.27761 0.11945 C -0.36927 0.13889 -0.49983 0.1162 -0.55 0.11505 " pathEditMode="relative" rAng="0" ptsTypes="aaA">
                                      <p:cBhvr>
                                        <p:cTn id="126" dur="2000" fill="hold"/>
                                        <p:tgtEl>
                                          <p:spTgt spid="57"/>
                                        </p:tgtEl>
                                        <p:attrNameLst>
                                          <p:attrName>ppt_x</p:attrName>
                                          <p:attrName>ppt_y</p:attrName>
                                        </p:attrNameLst>
                                      </p:cBhvr>
                                      <p:rCtr x="-275" y="69"/>
                                    </p:animMotion>
                                  </p:childTnLst>
                                </p:cTn>
                              </p:par>
                            </p:childTnLst>
                          </p:cTn>
                        </p:par>
                      </p:childTnLst>
                    </p:cTn>
                  </p:par>
                  <p:par>
                    <p:cTn id="127" fill="hold">
                      <p:stCondLst>
                        <p:cond delay="indefinite"/>
                      </p:stCondLst>
                      <p:childTnLst>
                        <p:par>
                          <p:cTn id="128" fill="hold">
                            <p:stCondLst>
                              <p:cond delay="0"/>
                            </p:stCondLst>
                            <p:childTnLst>
                              <p:par>
                                <p:cTn id="129" presetID="26" presetClass="emph" presetSubtype="0" fill="hold" nodeType="clickEffect">
                                  <p:stCondLst>
                                    <p:cond delay="0"/>
                                  </p:stCondLst>
                                  <p:iterate type="lt">
                                    <p:tmPct val="0"/>
                                  </p:iterate>
                                  <p:childTnLst>
                                    <p:animEffect transition="out" filter="fade">
                                      <p:cBhvr>
                                        <p:cTn id="130" dur="500" tmFilter="0, 0; .2, .5; .8, .5; 1, 0"/>
                                        <p:tgtEl>
                                          <p:spTgt spid="56">
                                            <p:txEl>
                                              <p:pRg st="2" end="2"/>
                                            </p:txEl>
                                          </p:spTgt>
                                        </p:tgtEl>
                                      </p:cBhvr>
                                    </p:animEffect>
                                    <p:animScale>
                                      <p:cBhvr>
                                        <p:cTn id="131" dur="250" autoRev="1" fill="hold"/>
                                        <p:tgtEl>
                                          <p:spTgt spid="56">
                                            <p:txEl>
                                              <p:pRg st="2" end="2"/>
                                            </p:txEl>
                                          </p:spTgt>
                                        </p:tgtEl>
                                      </p:cBhvr>
                                      <p:by x="105000" y="105000"/>
                                    </p:animScale>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4099"/>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3" presetClass="exit" presetSubtype="10" fill="hold" nodeType="clickEffect">
                                  <p:stCondLst>
                                    <p:cond delay="0"/>
                                  </p:stCondLst>
                                  <p:childTnLst>
                                    <p:animEffect transition="out" filter="blinds(horizontal)">
                                      <p:cBhvr>
                                        <p:cTn id="139" dur="500"/>
                                        <p:tgtEl>
                                          <p:spTgt spid="4099"/>
                                        </p:tgtEl>
                                      </p:cBhvr>
                                    </p:animEffect>
                                    <p:set>
                                      <p:cBhvr>
                                        <p:cTn id="140" dur="1" fill="hold">
                                          <p:stCondLst>
                                            <p:cond delay="499"/>
                                          </p:stCondLst>
                                        </p:cTn>
                                        <p:tgtEl>
                                          <p:spTgt spid="4099"/>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42" presetClass="path" presetSubtype="0" accel="50000" decel="50000" fill="hold" grpId="2" nodeType="clickEffect">
                                  <p:stCondLst>
                                    <p:cond delay="0"/>
                                  </p:stCondLst>
                                  <p:childTnLst>
                                    <p:animMotion origin="layout" path="M -0.55 0.11505 L -0.55 0.21667 " pathEditMode="relative" rAng="0" ptsTypes="AA">
                                      <p:cBhvr>
                                        <p:cTn id="144" dur="2000" fill="hold"/>
                                        <p:tgtEl>
                                          <p:spTgt spid="57"/>
                                        </p:tgtEl>
                                        <p:attrNameLst>
                                          <p:attrName>ppt_x</p:attrName>
                                          <p:attrName>ppt_y</p:attrName>
                                        </p:attrNameLst>
                                      </p:cBhvr>
                                      <p:rCtr x="0" y="51"/>
                                    </p:animMotion>
                                  </p:childTnLst>
                                </p:cTn>
                              </p:par>
                            </p:childTnLst>
                          </p:cTn>
                        </p:par>
                      </p:childTnLst>
                    </p:cTn>
                  </p:par>
                  <p:par>
                    <p:cTn id="145" fill="hold">
                      <p:stCondLst>
                        <p:cond delay="indefinite"/>
                      </p:stCondLst>
                      <p:childTnLst>
                        <p:par>
                          <p:cTn id="146" fill="hold">
                            <p:stCondLst>
                              <p:cond delay="0"/>
                            </p:stCondLst>
                            <p:childTnLst>
                              <p:par>
                                <p:cTn id="147" presetID="26" presetClass="emph" presetSubtype="0" fill="hold" nodeType="clickEffect">
                                  <p:stCondLst>
                                    <p:cond delay="0"/>
                                  </p:stCondLst>
                                  <p:iterate type="lt">
                                    <p:tmPct val="0"/>
                                  </p:iterate>
                                  <p:childTnLst>
                                    <p:animEffect transition="out" filter="fade">
                                      <p:cBhvr>
                                        <p:cTn id="148" dur="500" tmFilter="0, 0; .2, .5; .8, .5; 1, 0"/>
                                        <p:tgtEl>
                                          <p:spTgt spid="56">
                                            <p:txEl>
                                              <p:pRg st="4" end="4"/>
                                            </p:txEl>
                                          </p:spTgt>
                                        </p:tgtEl>
                                      </p:cBhvr>
                                    </p:animEffect>
                                    <p:animScale>
                                      <p:cBhvr>
                                        <p:cTn id="149" dur="250" autoRev="1" fill="hold"/>
                                        <p:tgtEl>
                                          <p:spTgt spid="56">
                                            <p:txEl>
                                              <p:pRg st="4" end="4"/>
                                            </p:txEl>
                                          </p:spTgt>
                                        </p:tgtEl>
                                      </p:cBhvr>
                                      <p:by x="105000" y="105000"/>
                                    </p:animScale>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nodeType="clickEffect">
                                  <p:stCondLst>
                                    <p:cond delay="0"/>
                                  </p:stCondLst>
                                  <p:childTnLst>
                                    <p:set>
                                      <p:cBhvr>
                                        <p:cTn id="153" dur="1" fill="hold">
                                          <p:stCondLst>
                                            <p:cond delay="0"/>
                                          </p:stCondLst>
                                        </p:cTn>
                                        <p:tgtEl>
                                          <p:spTgt spid="4100"/>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59"/>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6" presetClass="exit" presetSubtype="26" fill="hold" grpId="3" nodeType="clickEffect">
                                  <p:stCondLst>
                                    <p:cond delay="0"/>
                                  </p:stCondLst>
                                  <p:childTnLst>
                                    <p:animEffect transition="out" filter="barn(inHorizontal)">
                                      <p:cBhvr>
                                        <p:cTn id="161" dur="500"/>
                                        <p:tgtEl>
                                          <p:spTgt spid="57"/>
                                        </p:tgtEl>
                                      </p:cBhvr>
                                    </p:animEffect>
                                    <p:set>
                                      <p:cBhvr>
                                        <p:cTn id="162" dur="1" fill="hold">
                                          <p:stCondLst>
                                            <p:cond delay="499"/>
                                          </p:stCondLst>
                                        </p:cTn>
                                        <p:tgtEl>
                                          <p:spTgt spid="57"/>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5" presetClass="entr" presetSubtype="10" fill="hold" grpId="1" nodeType="clickEffect">
                                  <p:stCondLst>
                                    <p:cond delay="0"/>
                                  </p:stCondLst>
                                  <p:childTnLst>
                                    <p:set>
                                      <p:cBhvr>
                                        <p:cTn id="166" dur="1" fill="hold">
                                          <p:stCondLst>
                                            <p:cond delay="0"/>
                                          </p:stCondLst>
                                        </p:cTn>
                                        <p:tgtEl>
                                          <p:spTgt spid="59"/>
                                        </p:tgtEl>
                                        <p:attrNameLst>
                                          <p:attrName>style.visibility</p:attrName>
                                        </p:attrNameLst>
                                      </p:cBhvr>
                                      <p:to>
                                        <p:strVal val="visible"/>
                                      </p:to>
                                    </p:set>
                                    <p:animEffect transition="in" filter="checkerboard(across)">
                                      <p:cBhvr>
                                        <p:cTn id="167" dur="500"/>
                                        <p:tgtEl>
                                          <p:spTgt spid="59"/>
                                        </p:tgtEl>
                                      </p:cBhvr>
                                    </p:animEffect>
                                  </p:childTnLst>
                                </p:cTn>
                              </p:par>
                              <p:par>
                                <p:cTn id="168" presetID="3" presetClass="exit" presetSubtype="10" fill="hold" grpId="2" nodeType="withEffect">
                                  <p:stCondLst>
                                    <p:cond delay="0"/>
                                  </p:stCondLst>
                                  <p:childTnLst>
                                    <p:animEffect transition="out" filter="blinds(horizontal)">
                                      <p:cBhvr>
                                        <p:cTn id="169" dur="500"/>
                                        <p:tgtEl>
                                          <p:spTgt spid="59"/>
                                        </p:tgtEl>
                                      </p:cBhvr>
                                    </p:animEffect>
                                    <p:set>
                                      <p:cBhvr>
                                        <p:cTn id="170" dur="1" fill="hold">
                                          <p:stCondLst>
                                            <p:cond delay="499"/>
                                          </p:stCondLst>
                                        </p:cTn>
                                        <p:tgtEl>
                                          <p:spTgt spid="59"/>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3" presetClass="exit" presetSubtype="10" fill="hold" grpId="1" nodeType="clickEffect">
                                  <p:stCondLst>
                                    <p:cond delay="0"/>
                                  </p:stCondLst>
                                  <p:childTnLst>
                                    <p:animEffect transition="out" filter="blinds(horizontal)">
                                      <p:cBhvr>
                                        <p:cTn id="174" dur="500"/>
                                        <p:tgtEl>
                                          <p:spTgt spid="56">
                                            <p:txEl>
                                              <p:pRg st="0" end="0"/>
                                            </p:txEl>
                                          </p:spTgt>
                                        </p:tgtEl>
                                      </p:cBhvr>
                                    </p:animEffect>
                                    <p:set>
                                      <p:cBhvr>
                                        <p:cTn id="175" dur="1" fill="hold">
                                          <p:stCondLst>
                                            <p:cond delay="499"/>
                                          </p:stCondLst>
                                        </p:cTn>
                                        <p:tgtEl>
                                          <p:spTgt spid="56">
                                            <p:txEl>
                                              <p:pRg st="0" end="0"/>
                                            </p:txEl>
                                          </p:spTgt>
                                        </p:tgtEl>
                                        <p:attrNameLst>
                                          <p:attrName>style.visibility</p:attrName>
                                        </p:attrNameLst>
                                      </p:cBhvr>
                                      <p:to>
                                        <p:strVal val="hidden"/>
                                      </p:to>
                                    </p:set>
                                  </p:childTnLst>
                                </p:cTn>
                              </p:par>
                              <p:par>
                                <p:cTn id="176" presetID="3" presetClass="exit" presetSubtype="10" fill="hold" grpId="1" nodeType="withEffect">
                                  <p:stCondLst>
                                    <p:cond delay="0"/>
                                  </p:stCondLst>
                                  <p:childTnLst>
                                    <p:animEffect transition="out" filter="blinds(horizontal)">
                                      <p:cBhvr>
                                        <p:cTn id="177" dur="500"/>
                                        <p:tgtEl>
                                          <p:spTgt spid="56">
                                            <p:txEl>
                                              <p:pRg st="1" end="1"/>
                                            </p:txEl>
                                          </p:spTgt>
                                        </p:tgtEl>
                                      </p:cBhvr>
                                    </p:animEffect>
                                    <p:set>
                                      <p:cBhvr>
                                        <p:cTn id="178" dur="1" fill="hold">
                                          <p:stCondLst>
                                            <p:cond delay="499"/>
                                          </p:stCondLst>
                                        </p:cTn>
                                        <p:tgtEl>
                                          <p:spTgt spid="56">
                                            <p:txEl>
                                              <p:pRg st="1" end="1"/>
                                            </p:txEl>
                                          </p:spTgt>
                                        </p:tgtEl>
                                        <p:attrNameLst>
                                          <p:attrName>style.visibility</p:attrName>
                                        </p:attrNameLst>
                                      </p:cBhvr>
                                      <p:to>
                                        <p:strVal val="hidden"/>
                                      </p:to>
                                    </p:set>
                                  </p:childTnLst>
                                </p:cTn>
                              </p:par>
                              <p:par>
                                <p:cTn id="179" presetID="3" presetClass="exit" presetSubtype="10" fill="hold" grpId="1" nodeType="withEffect">
                                  <p:stCondLst>
                                    <p:cond delay="0"/>
                                  </p:stCondLst>
                                  <p:iterate type="lt">
                                    <p:tmPct val="0"/>
                                  </p:iterate>
                                  <p:childTnLst>
                                    <p:animEffect transition="out" filter="blinds(horizontal)">
                                      <p:cBhvr>
                                        <p:cTn id="180" dur="500"/>
                                        <p:tgtEl>
                                          <p:spTgt spid="56">
                                            <p:txEl>
                                              <p:pRg st="2" end="2"/>
                                            </p:txEl>
                                          </p:spTgt>
                                        </p:tgtEl>
                                      </p:cBhvr>
                                    </p:animEffect>
                                    <p:set>
                                      <p:cBhvr>
                                        <p:cTn id="181" dur="1" fill="hold">
                                          <p:stCondLst>
                                            <p:cond delay="499"/>
                                          </p:stCondLst>
                                        </p:cTn>
                                        <p:tgtEl>
                                          <p:spTgt spid="56">
                                            <p:txEl>
                                              <p:pRg st="2" end="2"/>
                                            </p:txEl>
                                          </p:spTgt>
                                        </p:tgtEl>
                                        <p:attrNameLst>
                                          <p:attrName>style.visibility</p:attrName>
                                        </p:attrNameLst>
                                      </p:cBhvr>
                                      <p:to>
                                        <p:strVal val="hidden"/>
                                      </p:to>
                                    </p:set>
                                  </p:childTnLst>
                                </p:cTn>
                              </p:par>
                              <p:par>
                                <p:cTn id="182" presetID="3" presetClass="exit" presetSubtype="10" fill="hold" grpId="1" nodeType="withEffect">
                                  <p:stCondLst>
                                    <p:cond delay="0"/>
                                  </p:stCondLst>
                                  <p:childTnLst>
                                    <p:animEffect transition="out" filter="blinds(horizontal)">
                                      <p:cBhvr>
                                        <p:cTn id="183" dur="500"/>
                                        <p:tgtEl>
                                          <p:spTgt spid="56">
                                            <p:txEl>
                                              <p:pRg st="3" end="3"/>
                                            </p:txEl>
                                          </p:spTgt>
                                        </p:tgtEl>
                                      </p:cBhvr>
                                    </p:animEffect>
                                    <p:set>
                                      <p:cBhvr>
                                        <p:cTn id="184" dur="1" fill="hold">
                                          <p:stCondLst>
                                            <p:cond delay="499"/>
                                          </p:stCondLst>
                                        </p:cTn>
                                        <p:tgtEl>
                                          <p:spTgt spid="56">
                                            <p:txEl>
                                              <p:pRg st="3" end="3"/>
                                            </p:txEl>
                                          </p:spTgt>
                                        </p:tgtEl>
                                        <p:attrNameLst>
                                          <p:attrName>style.visibility</p:attrName>
                                        </p:attrNameLst>
                                      </p:cBhvr>
                                      <p:to>
                                        <p:strVal val="hidden"/>
                                      </p:to>
                                    </p:set>
                                  </p:childTnLst>
                                </p:cTn>
                              </p:par>
                              <p:par>
                                <p:cTn id="185" presetID="3" presetClass="exit" presetSubtype="10" fill="hold" grpId="1" nodeType="withEffect">
                                  <p:stCondLst>
                                    <p:cond delay="0"/>
                                  </p:stCondLst>
                                  <p:iterate type="lt">
                                    <p:tmPct val="0"/>
                                  </p:iterate>
                                  <p:childTnLst>
                                    <p:animEffect transition="out" filter="blinds(horizontal)">
                                      <p:cBhvr>
                                        <p:cTn id="186" dur="500"/>
                                        <p:tgtEl>
                                          <p:spTgt spid="56">
                                            <p:txEl>
                                              <p:pRg st="4" end="4"/>
                                            </p:txEl>
                                          </p:spTgt>
                                        </p:tgtEl>
                                      </p:cBhvr>
                                    </p:animEffect>
                                    <p:set>
                                      <p:cBhvr>
                                        <p:cTn id="187" dur="1" fill="hold">
                                          <p:stCondLst>
                                            <p:cond delay="499"/>
                                          </p:stCondLst>
                                        </p:cTn>
                                        <p:tgtEl>
                                          <p:spTgt spid="56">
                                            <p:txEl>
                                              <p:pRg st="4" end="4"/>
                                            </p:txEl>
                                          </p:spTgt>
                                        </p:tgtEl>
                                        <p:attrNameLst>
                                          <p:attrName>style.visibility</p:attrName>
                                        </p:attrNameLst>
                                      </p:cBhvr>
                                      <p:to>
                                        <p:strVal val="hidden"/>
                                      </p:to>
                                    </p:set>
                                  </p:childTnLst>
                                </p:cTn>
                              </p:par>
                              <p:par>
                                <p:cTn id="188" presetID="3" presetClass="exit" presetSubtype="10" fill="hold" grpId="1" nodeType="withEffect">
                                  <p:stCondLst>
                                    <p:cond delay="0"/>
                                  </p:stCondLst>
                                  <p:childTnLst>
                                    <p:animEffect transition="out" filter="blinds(horizontal)">
                                      <p:cBhvr>
                                        <p:cTn id="189" dur="500"/>
                                        <p:tgtEl>
                                          <p:spTgt spid="56">
                                            <p:txEl>
                                              <p:pRg st="5" end="5"/>
                                            </p:txEl>
                                          </p:spTgt>
                                        </p:tgtEl>
                                      </p:cBhvr>
                                    </p:animEffect>
                                    <p:set>
                                      <p:cBhvr>
                                        <p:cTn id="190" dur="1" fill="hold">
                                          <p:stCondLst>
                                            <p:cond delay="499"/>
                                          </p:stCondLst>
                                        </p:cTn>
                                        <p:tgtEl>
                                          <p:spTgt spid="56">
                                            <p:txEl>
                                              <p:pRg st="5" end="5"/>
                                            </p:txEl>
                                          </p:spTgt>
                                        </p:tgtEl>
                                        <p:attrNameLst>
                                          <p:attrName>style.visibility</p:attrName>
                                        </p:attrNameLst>
                                      </p:cBhvr>
                                      <p:to>
                                        <p:strVal val="hidden"/>
                                      </p:to>
                                    </p:set>
                                  </p:childTnLst>
                                </p:cTn>
                              </p:par>
                              <p:par>
                                <p:cTn id="191" presetID="3" presetClass="exit" presetSubtype="10" fill="hold" grpId="1" nodeType="withEffect">
                                  <p:stCondLst>
                                    <p:cond delay="0"/>
                                  </p:stCondLst>
                                  <p:childTnLst>
                                    <p:animEffect transition="out" filter="blinds(horizontal)">
                                      <p:cBhvr>
                                        <p:cTn id="192" dur="500"/>
                                        <p:tgtEl>
                                          <p:spTgt spid="56">
                                            <p:txEl>
                                              <p:pRg st="6" end="6"/>
                                            </p:txEl>
                                          </p:spTgt>
                                        </p:tgtEl>
                                      </p:cBhvr>
                                    </p:animEffect>
                                    <p:set>
                                      <p:cBhvr>
                                        <p:cTn id="193" dur="1" fill="hold">
                                          <p:stCondLst>
                                            <p:cond delay="499"/>
                                          </p:stCondLst>
                                        </p:cTn>
                                        <p:tgtEl>
                                          <p:spTgt spid="56">
                                            <p:txEl>
                                              <p:pRg st="6" end="6"/>
                                            </p:txEl>
                                          </p:spTgt>
                                        </p:tgtEl>
                                        <p:attrNameLst>
                                          <p:attrName>style.visibility</p:attrName>
                                        </p:attrNameLst>
                                      </p:cBhvr>
                                      <p:to>
                                        <p:strVal val="hidden"/>
                                      </p:to>
                                    </p:set>
                                  </p:childTnLst>
                                </p:cTn>
                              </p:par>
                              <p:par>
                                <p:cTn id="194" presetID="3" presetClass="exit" presetSubtype="10" fill="hold" grpId="1" nodeType="withEffect">
                                  <p:stCondLst>
                                    <p:cond delay="0"/>
                                  </p:stCondLst>
                                  <p:childTnLst>
                                    <p:animEffect transition="out" filter="blinds(horizontal)">
                                      <p:cBhvr>
                                        <p:cTn id="195" dur="500"/>
                                        <p:tgtEl>
                                          <p:spTgt spid="56">
                                            <p:bg/>
                                          </p:spTgt>
                                        </p:tgtEl>
                                      </p:cBhvr>
                                    </p:animEffect>
                                    <p:set>
                                      <p:cBhvr>
                                        <p:cTn id="196" dur="1" fill="hold">
                                          <p:stCondLst>
                                            <p:cond delay="499"/>
                                          </p:stCondLst>
                                        </p:cTn>
                                        <p:tgtEl>
                                          <p:spTgt spid="56">
                                            <p:bg/>
                                          </p:spTgt>
                                        </p:tgtEl>
                                        <p:attrNameLst>
                                          <p:attrName>style.visibility</p:attrName>
                                        </p:attrNameLst>
                                      </p:cBhvr>
                                      <p:to>
                                        <p:strVal val="hidden"/>
                                      </p:to>
                                    </p:set>
                                  </p:childTnLst>
                                </p:cTn>
                              </p:par>
                              <p:par>
                                <p:cTn id="197" presetID="3" presetClass="exit" presetSubtype="10" fill="hold" nodeType="withEffect">
                                  <p:stCondLst>
                                    <p:cond delay="0"/>
                                  </p:stCondLst>
                                  <p:childTnLst>
                                    <p:animEffect transition="out" filter="blinds(horizontal)">
                                      <p:cBhvr>
                                        <p:cTn id="198" dur="500"/>
                                        <p:tgtEl>
                                          <p:spTgt spid="4100"/>
                                        </p:tgtEl>
                                      </p:cBhvr>
                                    </p:animEffect>
                                    <p:set>
                                      <p:cBhvr>
                                        <p:cTn id="199" dur="1" fill="hold">
                                          <p:stCondLst>
                                            <p:cond delay="499"/>
                                          </p:stCondLst>
                                        </p:cTn>
                                        <p:tgtEl>
                                          <p:spTgt spid="4100"/>
                                        </p:tgtEl>
                                        <p:attrNameLst>
                                          <p:attrName>style.visibility</p:attrName>
                                        </p:attrNameLst>
                                      </p:cBhvr>
                                      <p:to>
                                        <p:strVal val="hidden"/>
                                      </p:to>
                                    </p:set>
                                  </p:childTnLst>
                                </p:cTn>
                              </p:par>
                              <p:par>
                                <p:cTn id="200" presetID="3" presetClass="exit" presetSubtype="10" fill="hold" grpId="3" nodeType="withEffect">
                                  <p:stCondLst>
                                    <p:cond delay="0"/>
                                  </p:stCondLst>
                                  <p:childTnLst>
                                    <p:animEffect transition="out" filter="blinds(horizontal)">
                                      <p:cBhvr>
                                        <p:cTn id="201" dur="500"/>
                                        <p:tgtEl>
                                          <p:spTgt spid="59"/>
                                        </p:tgtEl>
                                      </p:cBhvr>
                                    </p:animEffect>
                                    <p:set>
                                      <p:cBhvr>
                                        <p:cTn id="202" dur="1" fill="hold">
                                          <p:stCondLst>
                                            <p:cond delay="499"/>
                                          </p:stCondLst>
                                        </p:cTn>
                                        <p:tgtEl>
                                          <p:spTgt spid="59"/>
                                        </p:tgtEl>
                                        <p:attrNameLst>
                                          <p:attrName>style.visibility</p:attrName>
                                        </p:attrNameLst>
                                      </p:cBhvr>
                                      <p:to>
                                        <p:strVal val="hidden"/>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grpId="0" nodeType="clickEffect">
                                  <p:stCondLst>
                                    <p:cond delay="0"/>
                                  </p:stCondLst>
                                  <p:childTnLst>
                                    <p:set>
                                      <p:cBhvr>
                                        <p:cTn id="206" dur="1" fill="hold">
                                          <p:stCondLst>
                                            <p:cond delay="0"/>
                                          </p:stCondLst>
                                        </p:cTn>
                                        <p:tgtEl>
                                          <p:spTgt spid="61"/>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3" presetClass="exit" presetSubtype="10" fill="hold" grpId="1" nodeType="clickEffect">
                                  <p:stCondLst>
                                    <p:cond delay="0"/>
                                  </p:stCondLst>
                                  <p:childTnLst>
                                    <p:animEffect transition="out" filter="blinds(horizontal)">
                                      <p:cBhvr>
                                        <p:cTn id="210" dur="500"/>
                                        <p:tgtEl>
                                          <p:spTgt spid="61"/>
                                        </p:tgtEl>
                                      </p:cBhvr>
                                    </p:animEffect>
                                    <p:set>
                                      <p:cBhvr>
                                        <p:cTn id="211" dur="1" fill="hold">
                                          <p:stCondLst>
                                            <p:cond delay="499"/>
                                          </p:stCondLst>
                                        </p:cTn>
                                        <p:tgtEl>
                                          <p:spTgt spid="61"/>
                                        </p:tgtEl>
                                        <p:attrNameLst>
                                          <p:attrName>style.visibility</p:attrName>
                                        </p:attrNameLst>
                                      </p:cBhvr>
                                      <p:to>
                                        <p:strVal val="hidden"/>
                                      </p:to>
                                    </p:set>
                                  </p:childTnLst>
                                </p:cTn>
                              </p:par>
                            </p:childTnLst>
                          </p:cTn>
                        </p:par>
                      </p:childTnLst>
                    </p:cTn>
                  </p:par>
                  <p:par>
                    <p:cTn id="212" fill="hold">
                      <p:stCondLst>
                        <p:cond delay="indefinite"/>
                      </p:stCondLst>
                      <p:childTnLst>
                        <p:par>
                          <p:cTn id="213" fill="hold">
                            <p:stCondLst>
                              <p:cond delay="0"/>
                            </p:stCondLst>
                            <p:childTnLst>
                              <p:par>
                                <p:cTn id="214" presetID="12" presetClass="entr" presetSubtype="4" fill="hold" grpId="0" nodeType="clickEffect">
                                  <p:stCondLst>
                                    <p:cond delay="0"/>
                                  </p:stCondLst>
                                  <p:childTnLst>
                                    <p:set>
                                      <p:cBhvr>
                                        <p:cTn id="215" dur="1" fill="hold">
                                          <p:stCondLst>
                                            <p:cond delay="0"/>
                                          </p:stCondLst>
                                        </p:cTn>
                                        <p:tgtEl>
                                          <p:spTgt spid="63"/>
                                        </p:tgtEl>
                                        <p:attrNameLst>
                                          <p:attrName>style.visibility</p:attrName>
                                        </p:attrNameLst>
                                      </p:cBhvr>
                                      <p:to>
                                        <p:strVal val="visible"/>
                                      </p:to>
                                    </p:set>
                                    <p:animEffect transition="in" filter="slide(fromBottom)">
                                      <p:cBhvr>
                                        <p:cTn id="216" dur="500"/>
                                        <p:tgtEl>
                                          <p:spTgt spid="63"/>
                                        </p:tgtEl>
                                      </p:cBhvr>
                                    </p:animEffect>
                                  </p:childTnLst>
                                </p:cTn>
                              </p:par>
                              <p:par>
                                <p:cTn id="217" presetID="12" presetClass="entr" presetSubtype="4" fill="hold" grpId="0" nodeType="withEffect">
                                  <p:stCondLst>
                                    <p:cond delay="0"/>
                                  </p:stCondLst>
                                  <p:childTnLst>
                                    <p:set>
                                      <p:cBhvr>
                                        <p:cTn id="218" dur="1" fill="hold">
                                          <p:stCondLst>
                                            <p:cond delay="0"/>
                                          </p:stCondLst>
                                        </p:cTn>
                                        <p:tgtEl>
                                          <p:spTgt spid="62"/>
                                        </p:tgtEl>
                                        <p:attrNameLst>
                                          <p:attrName>style.visibility</p:attrName>
                                        </p:attrNameLst>
                                      </p:cBhvr>
                                      <p:to>
                                        <p:strVal val="visible"/>
                                      </p:to>
                                    </p:set>
                                    <p:animEffect transition="in" filter="slide(fromBottom)">
                                      <p:cBhvr>
                                        <p:cTn id="219" dur="500"/>
                                        <p:tgtEl>
                                          <p:spTgt spid="62"/>
                                        </p:tgtEl>
                                      </p:cBhvr>
                                    </p:animEffect>
                                  </p:childTnLst>
                                </p:cTn>
                              </p:par>
                              <p:par>
                                <p:cTn id="220" presetID="3" presetClass="exit" presetSubtype="10" fill="hold" grpId="2" nodeType="withEffect">
                                  <p:stCondLst>
                                    <p:cond delay="0"/>
                                  </p:stCondLst>
                                  <p:childTnLst>
                                    <p:animEffect transition="out" filter="blinds(horizontal)">
                                      <p:cBhvr>
                                        <p:cTn id="221" dur="500"/>
                                        <p:tgtEl>
                                          <p:spTgt spid="61"/>
                                        </p:tgtEl>
                                      </p:cBhvr>
                                    </p:animEffect>
                                    <p:set>
                                      <p:cBhvr>
                                        <p:cTn id="222" dur="1" fill="hold">
                                          <p:stCondLst>
                                            <p:cond delay="499"/>
                                          </p:stCondLst>
                                        </p:cTn>
                                        <p:tgtEl>
                                          <p:spTgt spid="61"/>
                                        </p:tgtEl>
                                        <p:attrNameLst>
                                          <p:attrName>style.visibility</p:attrName>
                                        </p:attrNameLst>
                                      </p:cBhvr>
                                      <p:to>
                                        <p:strVal val="hidden"/>
                                      </p:to>
                                    </p:set>
                                  </p:childTnLst>
                                </p:cTn>
                              </p:par>
                            </p:childTnLst>
                          </p:cTn>
                        </p:par>
                      </p:childTnLst>
                    </p:cTn>
                  </p:par>
                  <p:par>
                    <p:cTn id="223" fill="hold">
                      <p:stCondLst>
                        <p:cond delay="indefinite"/>
                      </p:stCondLst>
                      <p:childTnLst>
                        <p:par>
                          <p:cTn id="224" fill="hold">
                            <p:stCondLst>
                              <p:cond delay="0"/>
                            </p:stCondLst>
                            <p:childTnLst>
                              <p:par>
                                <p:cTn id="225" presetID="3" presetClass="exit" presetSubtype="10" fill="hold" grpId="3" nodeType="clickEffect">
                                  <p:stCondLst>
                                    <p:cond delay="0"/>
                                  </p:stCondLst>
                                  <p:childTnLst>
                                    <p:animEffect transition="out" filter="blinds(horizontal)">
                                      <p:cBhvr>
                                        <p:cTn id="226" dur="500"/>
                                        <p:tgtEl>
                                          <p:spTgt spid="55"/>
                                        </p:tgtEl>
                                      </p:cBhvr>
                                    </p:animEffect>
                                    <p:set>
                                      <p:cBhvr>
                                        <p:cTn id="227" dur="1" fill="hold">
                                          <p:stCondLst>
                                            <p:cond delay="499"/>
                                          </p:stCondLst>
                                        </p:cTn>
                                        <p:tgtEl>
                                          <p:spTgt spid="55"/>
                                        </p:tgtEl>
                                        <p:attrNameLst>
                                          <p:attrName>style.visibility</p:attrName>
                                        </p:attrNameLst>
                                      </p:cBhvr>
                                      <p:to>
                                        <p:strVal val="hidden"/>
                                      </p:to>
                                    </p:set>
                                  </p:childTnLst>
                                </p:cTn>
                              </p:par>
                              <p:par>
                                <p:cTn id="228" presetID="3" presetClass="exit" presetSubtype="10" fill="hold" grpId="1" nodeType="withEffect">
                                  <p:stCondLst>
                                    <p:cond delay="0"/>
                                  </p:stCondLst>
                                  <p:childTnLst>
                                    <p:animEffect transition="out" filter="blinds(horizontal)">
                                      <p:cBhvr>
                                        <p:cTn id="229" dur="500"/>
                                        <p:tgtEl>
                                          <p:spTgt spid="62"/>
                                        </p:tgtEl>
                                      </p:cBhvr>
                                    </p:animEffect>
                                    <p:set>
                                      <p:cBhvr>
                                        <p:cTn id="230" dur="1" fill="hold">
                                          <p:stCondLst>
                                            <p:cond delay="499"/>
                                          </p:stCondLst>
                                        </p:cTn>
                                        <p:tgtEl>
                                          <p:spTgt spid="62"/>
                                        </p:tgtEl>
                                        <p:attrNameLst>
                                          <p:attrName>style.visibility</p:attrName>
                                        </p:attrNameLst>
                                      </p:cBhvr>
                                      <p:to>
                                        <p:strVal val="hidden"/>
                                      </p:to>
                                    </p:set>
                                  </p:childTnLst>
                                </p:cTn>
                              </p:par>
                              <p:par>
                                <p:cTn id="231" presetID="3" presetClass="exit" presetSubtype="10" fill="hold" grpId="2" nodeType="withEffect">
                                  <p:stCondLst>
                                    <p:cond delay="0"/>
                                  </p:stCondLst>
                                  <p:childTnLst>
                                    <p:animEffect transition="out" filter="blinds(horizontal)">
                                      <p:cBhvr>
                                        <p:cTn id="232" dur="500"/>
                                        <p:tgtEl>
                                          <p:spTgt spid="56">
                                            <p:txEl>
                                              <p:pRg st="0" end="0"/>
                                            </p:txEl>
                                          </p:spTgt>
                                        </p:tgtEl>
                                      </p:cBhvr>
                                    </p:animEffect>
                                    <p:set>
                                      <p:cBhvr>
                                        <p:cTn id="233" dur="1" fill="hold">
                                          <p:stCondLst>
                                            <p:cond delay="499"/>
                                          </p:stCondLst>
                                        </p:cTn>
                                        <p:tgtEl>
                                          <p:spTgt spid="56">
                                            <p:txEl>
                                              <p:pRg st="0" end="0"/>
                                            </p:txEl>
                                          </p:spTgt>
                                        </p:tgtEl>
                                        <p:attrNameLst>
                                          <p:attrName>style.visibility</p:attrName>
                                        </p:attrNameLst>
                                      </p:cBhvr>
                                      <p:to>
                                        <p:strVal val="hidden"/>
                                      </p:to>
                                    </p:set>
                                  </p:childTnLst>
                                </p:cTn>
                              </p:par>
                              <p:par>
                                <p:cTn id="234" presetID="3" presetClass="exit" presetSubtype="10" fill="hold" grpId="2" nodeType="withEffect">
                                  <p:stCondLst>
                                    <p:cond delay="0"/>
                                  </p:stCondLst>
                                  <p:childTnLst>
                                    <p:animEffect transition="out" filter="blinds(horizontal)">
                                      <p:cBhvr>
                                        <p:cTn id="235" dur="500"/>
                                        <p:tgtEl>
                                          <p:spTgt spid="56">
                                            <p:txEl>
                                              <p:pRg st="1" end="1"/>
                                            </p:txEl>
                                          </p:spTgt>
                                        </p:tgtEl>
                                      </p:cBhvr>
                                    </p:animEffect>
                                    <p:set>
                                      <p:cBhvr>
                                        <p:cTn id="236" dur="1" fill="hold">
                                          <p:stCondLst>
                                            <p:cond delay="499"/>
                                          </p:stCondLst>
                                        </p:cTn>
                                        <p:tgtEl>
                                          <p:spTgt spid="56">
                                            <p:txEl>
                                              <p:pRg st="1" end="1"/>
                                            </p:txEl>
                                          </p:spTgt>
                                        </p:tgtEl>
                                        <p:attrNameLst>
                                          <p:attrName>style.visibility</p:attrName>
                                        </p:attrNameLst>
                                      </p:cBhvr>
                                      <p:to>
                                        <p:strVal val="hidden"/>
                                      </p:to>
                                    </p:set>
                                  </p:childTnLst>
                                </p:cTn>
                              </p:par>
                              <p:par>
                                <p:cTn id="237" presetID="3" presetClass="exit" presetSubtype="10" fill="hold" grpId="2" nodeType="withEffect">
                                  <p:stCondLst>
                                    <p:cond delay="0"/>
                                  </p:stCondLst>
                                  <p:iterate type="lt">
                                    <p:tmPct val="0"/>
                                  </p:iterate>
                                  <p:childTnLst>
                                    <p:animEffect transition="out" filter="blinds(horizontal)">
                                      <p:cBhvr>
                                        <p:cTn id="238" dur="500"/>
                                        <p:tgtEl>
                                          <p:spTgt spid="56">
                                            <p:txEl>
                                              <p:pRg st="2" end="2"/>
                                            </p:txEl>
                                          </p:spTgt>
                                        </p:tgtEl>
                                      </p:cBhvr>
                                    </p:animEffect>
                                    <p:set>
                                      <p:cBhvr>
                                        <p:cTn id="239" dur="1" fill="hold">
                                          <p:stCondLst>
                                            <p:cond delay="499"/>
                                          </p:stCondLst>
                                        </p:cTn>
                                        <p:tgtEl>
                                          <p:spTgt spid="56">
                                            <p:txEl>
                                              <p:pRg st="2" end="2"/>
                                            </p:txEl>
                                          </p:spTgt>
                                        </p:tgtEl>
                                        <p:attrNameLst>
                                          <p:attrName>style.visibility</p:attrName>
                                        </p:attrNameLst>
                                      </p:cBhvr>
                                      <p:to>
                                        <p:strVal val="hidden"/>
                                      </p:to>
                                    </p:set>
                                  </p:childTnLst>
                                </p:cTn>
                              </p:par>
                              <p:par>
                                <p:cTn id="240" presetID="3" presetClass="exit" presetSubtype="10" fill="hold" grpId="2" nodeType="withEffect">
                                  <p:stCondLst>
                                    <p:cond delay="0"/>
                                  </p:stCondLst>
                                  <p:childTnLst>
                                    <p:animEffect transition="out" filter="blinds(horizontal)">
                                      <p:cBhvr>
                                        <p:cTn id="241" dur="500"/>
                                        <p:tgtEl>
                                          <p:spTgt spid="56">
                                            <p:txEl>
                                              <p:pRg st="3" end="3"/>
                                            </p:txEl>
                                          </p:spTgt>
                                        </p:tgtEl>
                                      </p:cBhvr>
                                    </p:animEffect>
                                    <p:set>
                                      <p:cBhvr>
                                        <p:cTn id="242" dur="1" fill="hold">
                                          <p:stCondLst>
                                            <p:cond delay="499"/>
                                          </p:stCondLst>
                                        </p:cTn>
                                        <p:tgtEl>
                                          <p:spTgt spid="56">
                                            <p:txEl>
                                              <p:pRg st="3" end="3"/>
                                            </p:txEl>
                                          </p:spTgt>
                                        </p:tgtEl>
                                        <p:attrNameLst>
                                          <p:attrName>style.visibility</p:attrName>
                                        </p:attrNameLst>
                                      </p:cBhvr>
                                      <p:to>
                                        <p:strVal val="hidden"/>
                                      </p:to>
                                    </p:set>
                                  </p:childTnLst>
                                </p:cTn>
                              </p:par>
                              <p:par>
                                <p:cTn id="243" presetID="3" presetClass="exit" presetSubtype="10" fill="hold" grpId="2" nodeType="withEffect">
                                  <p:stCondLst>
                                    <p:cond delay="0"/>
                                  </p:stCondLst>
                                  <p:iterate type="lt">
                                    <p:tmPct val="0"/>
                                  </p:iterate>
                                  <p:childTnLst>
                                    <p:animEffect transition="out" filter="blinds(horizontal)">
                                      <p:cBhvr>
                                        <p:cTn id="244" dur="500"/>
                                        <p:tgtEl>
                                          <p:spTgt spid="56">
                                            <p:txEl>
                                              <p:pRg st="4" end="4"/>
                                            </p:txEl>
                                          </p:spTgt>
                                        </p:tgtEl>
                                      </p:cBhvr>
                                    </p:animEffect>
                                    <p:set>
                                      <p:cBhvr>
                                        <p:cTn id="245" dur="1" fill="hold">
                                          <p:stCondLst>
                                            <p:cond delay="499"/>
                                          </p:stCondLst>
                                        </p:cTn>
                                        <p:tgtEl>
                                          <p:spTgt spid="56">
                                            <p:txEl>
                                              <p:pRg st="4" end="4"/>
                                            </p:txEl>
                                          </p:spTgt>
                                        </p:tgtEl>
                                        <p:attrNameLst>
                                          <p:attrName>style.visibility</p:attrName>
                                        </p:attrNameLst>
                                      </p:cBhvr>
                                      <p:to>
                                        <p:strVal val="hidden"/>
                                      </p:to>
                                    </p:set>
                                  </p:childTnLst>
                                </p:cTn>
                              </p:par>
                              <p:par>
                                <p:cTn id="246" presetID="3" presetClass="exit" presetSubtype="10" fill="hold" grpId="2" nodeType="withEffect">
                                  <p:stCondLst>
                                    <p:cond delay="0"/>
                                  </p:stCondLst>
                                  <p:childTnLst>
                                    <p:animEffect transition="out" filter="blinds(horizontal)">
                                      <p:cBhvr>
                                        <p:cTn id="247" dur="500"/>
                                        <p:tgtEl>
                                          <p:spTgt spid="56">
                                            <p:txEl>
                                              <p:pRg st="5" end="5"/>
                                            </p:txEl>
                                          </p:spTgt>
                                        </p:tgtEl>
                                      </p:cBhvr>
                                    </p:animEffect>
                                    <p:set>
                                      <p:cBhvr>
                                        <p:cTn id="248" dur="1" fill="hold">
                                          <p:stCondLst>
                                            <p:cond delay="499"/>
                                          </p:stCondLst>
                                        </p:cTn>
                                        <p:tgtEl>
                                          <p:spTgt spid="56">
                                            <p:txEl>
                                              <p:pRg st="5" end="5"/>
                                            </p:txEl>
                                          </p:spTgt>
                                        </p:tgtEl>
                                        <p:attrNameLst>
                                          <p:attrName>style.visibility</p:attrName>
                                        </p:attrNameLst>
                                      </p:cBhvr>
                                      <p:to>
                                        <p:strVal val="hidden"/>
                                      </p:to>
                                    </p:set>
                                  </p:childTnLst>
                                </p:cTn>
                              </p:par>
                              <p:par>
                                <p:cTn id="249" presetID="3" presetClass="exit" presetSubtype="10" fill="hold" grpId="2" nodeType="withEffect">
                                  <p:stCondLst>
                                    <p:cond delay="0"/>
                                  </p:stCondLst>
                                  <p:childTnLst>
                                    <p:animEffect transition="out" filter="blinds(horizontal)">
                                      <p:cBhvr>
                                        <p:cTn id="250" dur="500"/>
                                        <p:tgtEl>
                                          <p:spTgt spid="56">
                                            <p:txEl>
                                              <p:pRg st="6" end="6"/>
                                            </p:txEl>
                                          </p:spTgt>
                                        </p:tgtEl>
                                      </p:cBhvr>
                                    </p:animEffect>
                                    <p:set>
                                      <p:cBhvr>
                                        <p:cTn id="251" dur="1" fill="hold">
                                          <p:stCondLst>
                                            <p:cond delay="499"/>
                                          </p:stCondLst>
                                        </p:cTn>
                                        <p:tgtEl>
                                          <p:spTgt spid="56">
                                            <p:txEl>
                                              <p:pRg st="6" end="6"/>
                                            </p:txEl>
                                          </p:spTgt>
                                        </p:tgtEl>
                                        <p:attrNameLst>
                                          <p:attrName>style.visibility</p:attrName>
                                        </p:attrNameLst>
                                      </p:cBhvr>
                                      <p:to>
                                        <p:strVal val="hidden"/>
                                      </p:to>
                                    </p:set>
                                  </p:childTnLst>
                                </p:cTn>
                              </p:par>
                              <p:par>
                                <p:cTn id="252" presetID="3" presetClass="exit" presetSubtype="10" fill="hold" grpId="2" nodeType="withEffect">
                                  <p:stCondLst>
                                    <p:cond delay="0"/>
                                  </p:stCondLst>
                                  <p:childTnLst>
                                    <p:animEffect transition="out" filter="blinds(horizontal)">
                                      <p:cBhvr>
                                        <p:cTn id="253" dur="500"/>
                                        <p:tgtEl>
                                          <p:spTgt spid="56">
                                            <p:bg/>
                                          </p:spTgt>
                                        </p:tgtEl>
                                      </p:cBhvr>
                                    </p:animEffect>
                                    <p:set>
                                      <p:cBhvr>
                                        <p:cTn id="254" dur="1" fill="hold">
                                          <p:stCondLst>
                                            <p:cond delay="499"/>
                                          </p:stCondLst>
                                        </p:cTn>
                                        <p:tgtEl>
                                          <p:spTgt spid="56">
                                            <p:bg/>
                                          </p:spTgt>
                                        </p:tgtEl>
                                        <p:attrNameLst>
                                          <p:attrName>style.visibility</p:attrName>
                                        </p:attrNameLst>
                                      </p:cBhvr>
                                      <p:to>
                                        <p:strVal val="hidden"/>
                                      </p:to>
                                    </p:set>
                                  </p:childTnLst>
                                </p:cTn>
                              </p:par>
                              <p:par>
                                <p:cTn id="255" presetID="3" presetClass="exit" presetSubtype="10" fill="hold" grpId="1" nodeType="withEffect">
                                  <p:stCondLst>
                                    <p:cond delay="0"/>
                                  </p:stCondLst>
                                  <p:childTnLst>
                                    <p:animEffect transition="out" filter="blinds(horizontal)">
                                      <p:cBhvr>
                                        <p:cTn id="256" dur="500"/>
                                        <p:tgtEl>
                                          <p:spTgt spid="63"/>
                                        </p:tgtEl>
                                      </p:cBhvr>
                                    </p:animEffect>
                                    <p:set>
                                      <p:cBhvr>
                                        <p:cTn id="257" dur="1" fill="hold">
                                          <p:stCondLst>
                                            <p:cond delay="499"/>
                                          </p:stCondLst>
                                        </p:cTn>
                                        <p:tgtEl>
                                          <p:spTgt spid="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54" grpId="0" animBg="1"/>
      <p:bldP spid="54" grpId="1" animBg="1"/>
      <p:bldP spid="54" grpId="2" animBg="1"/>
      <p:bldP spid="55" grpId="0" animBg="1"/>
      <p:bldP spid="55" grpId="1" animBg="1"/>
      <p:bldP spid="55" grpId="2" animBg="1"/>
      <p:bldP spid="55" grpId="3" animBg="1"/>
      <p:bldP spid="56" grpId="0" build="allAtOnce" animBg="1"/>
      <p:bldP spid="56" grpId="1" build="allAtOnce" animBg="1"/>
      <p:bldP spid="56" grpId="2" build="allAtOnce" animBg="1"/>
      <p:bldP spid="57" grpId="0" animBg="1"/>
      <p:bldP spid="57" grpId="1" animBg="1"/>
      <p:bldP spid="57" grpId="2" animBg="1"/>
      <p:bldP spid="57" grpId="3" animBg="1"/>
      <p:bldP spid="59" grpId="0" animBg="1"/>
      <p:bldP spid="59" grpId="1" animBg="1"/>
      <p:bldP spid="59" grpId="2" animBg="1"/>
      <p:bldP spid="59" grpId="3" animBg="1"/>
      <p:bldP spid="61" grpId="0" animBg="1"/>
      <p:bldP spid="61" grpId="1" animBg="1"/>
      <p:bldP spid="61" grpId="2" animBg="1"/>
      <p:bldP spid="62" grpId="0" animBg="1"/>
      <p:bldP spid="62" grpId="1" animBg="1"/>
      <p:bldP spid="63" grpId="0" animBg="1"/>
      <p:bldP spid="63"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vi-VN" smtClean="0"/>
              <a:t>Các bước đề xuất xử lý câu hỏi</a:t>
            </a:r>
            <a:endParaRPr lang="en-US" smtClean="0"/>
          </a:p>
        </p:txBody>
      </p:sp>
      <p:sp>
        <p:nvSpPr>
          <p:cNvPr id="12291" name="Rectangle 5"/>
          <p:cNvSpPr>
            <a:spLocks noChangeArrowheads="1"/>
          </p:cNvSpPr>
          <p:nvPr/>
        </p:nvSpPr>
        <p:spPr bwMode="auto">
          <a:xfrm>
            <a:off x="0" y="6396038"/>
            <a:ext cx="8915400" cy="369887"/>
          </a:xfrm>
          <a:prstGeom prst="rect">
            <a:avLst/>
          </a:prstGeom>
          <a:noFill/>
          <a:ln w="9525">
            <a:noFill/>
            <a:miter lim="800000"/>
            <a:headEnd/>
            <a:tailEnd/>
          </a:ln>
        </p:spPr>
        <p:txBody>
          <a:bodyPr>
            <a:spAutoFit/>
          </a:bodyPr>
          <a:lstStyle/>
          <a:p>
            <a:pPr algn="ctr"/>
            <a:r>
              <a:rPr lang="vi-VN" dirty="0"/>
              <a:t>Hình </a:t>
            </a:r>
            <a:r>
              <a:rPr lang="en-US" dirty="0" smtClean="0"/>
              <a:t>3</a:t>
            </a:r>
            <a:r>
              <a:rPr lang="vi-VN" dirty="0" smtClean="0"/>
              <a:t> </a:t>
            </a:r>
            <a:r>
              <a:rPr lang="vi-VN" dirty="0"/>
              <a:t>– Mô hình minh họa các bước xử lý câu hỏi người dùng</a:t>
            </a:r>
            <a:endParaRPr lang="en-US" dirty="0"/>
          </a:p>
        </p:txBody>
      </p:sp>
      <p:pic>
        <p:nvPicPr>
          <p:cNvPr id="12292" name="Picture 2"/>
          <p:cNvPicPr>
            <a:picLocks noChangeAspect="1" noChangeArrowheads="1"/>
          </p:cNvPicPr>
          <p:nvPr/>
        </p:nvPicPr>
        <p:blipFill>
          <a:blip r:embed="rId3" cstate="print"/>
          <a:srcRect/>
          <a:stretch>
            <a:fillRect/>
          </a:stretch>
        </p:blipFill>
        <p:spPr bwMode="auto">
          <a:xfrm>
            <a:off x="6172200" y="4572000"/>
            <a:ext cx="1295400" cy="1524000"/>
          </a:xfrm>
          <a:prstGeom prst="rect">
            <a:avLst/>
          </a:prstGeom>
          <a:noFill/>
          <a:ln w="9525">
            <a:noFill/>
            <a:miter lim="800000"/>
            <a:headEnd/>
            <a:tailEnd/>
          </a:ln>
        </p:spPr>
      </p:pic>
      <p:sp>
        <p:nvSpPr>
          <p:cNvPr id="12293" name="TextBox 9"/>
          <p:cNvSpPr txBox="1">
            <a:spLocks noChangeArrowheads="1"/>
          </p:cNvSpPr>
          <p:nvPr/>
        </p:nvSpPr>
        <p:spPr bwMode="auto">
          <a:xfrm>
            <a:off x="7543800" y="4953000"/>
            <a:ext cx="1600200" cy="923925"/>
          </a:xfrm>
          <a:prstGeom prst="rect">
            <a:avLst/>
          </a:prstGeom>
          <a:noFill/>
          <a:ln w="9525">
            <a:noFill/>
            <a:miter lim="800000"/>
            <a:headEnd/>
            <a:tailEnd/>
          </a:ln>
        </p:spPr>
        <p:txBody>
          <a:bodyPr>
            <a:spAutoFit/>
          </a:bodyPr>
          <a:lstStyle/>
          <a:p>
            <a:pPr algn="ctr"/>
            <a:r>
              <a:rPr lang="vi-VN"/>
              <a:t>Tập tin cấu hình </a:t>
            </a:r>
          </a:p>
          <a:p>
            <a:pPr algn="ctr"/>
            <a:r>
              <a:rPr lang="vi-VN"/>
              <a:t>ngữ nghĩa</a:t>
            </a:r>
            <a:endParaRPr lang="en-US"/>
          </a:p>
        </p:txBody>
      </p:sp>
      <p:sp>
        <p:nvSpPr>
          <p:cNvPr id="11" name="Left-Right Arrow 10"/>
          <p:cNvSpPr/>
          <p:nvPr/>
        </p:nvSpPr>
        <p:spPr>
          <a:xfrm>
            <a:off x="5181600" y="5715000"/>
            <a:ext cx="9906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lIns="68580" tIns="68580" rIns="68580" bIns="68580" spcCol="1270" anchor="ctr"/>
            <a:lstStyle/>
            <a:p>
              <a:pPr algn="ctr" defTabSz="800100">
                <a:lnSpc>
                  <a:spcPct val="90000"/>
                </a:lnSpc>
                <a:spcAft>
                  <a:spcPct val="35000"/>
                </a:spcAft>
                <a:defRPr/>
              </a:pPr>
              <a:r>
                <a:rPr lang="vi-VN" dirty="0">
                  <a:solidFill>
                    <a:schemeClr val="bg1"/>
                  </a:solidFill>
                  <a:latin typeface="+mj-lt"/>
                </a:rPr>
                <a:t>Phân loại câu hỏi</a:t>
              </a:r>
              <a:endParaRPr lang="en-US" dirty="0">
                <a:solidFill>
                  <a:schemeClr val="bg1"/>
                </a:solidFill>
                <a:latin typeface="+mj-lt"/>
              </a:endParaRPr>
            </a:p>
          </p:txBody>
        </p:sp>
      </p:grpSp>
      <p:grpSp>
        <p:nvGrpSpPr>
          <p:cNvPr id="3" name="Group 14"/>
          <p:cNvGrpSpPr>
            <a:grpSpLocks/>
          </p:cNvGrpSpPr>
          <p:nvPr/>
        </p:nvGrpSpPr>
        <p:grpSpPr bwMode="auto">
          <a:xfrm rot="5400000">
            <a:off x="2427287" y="2068513"/>
            <a:ext cx="392113" cy="674688"/>
            <a:chOff x="3004505" y="925803"/>
            <a:chExt cx="391790" cy="326491"/>
          </a:xfrm>
        </p:grpSpPr>
        <p:sp>
          <p:nvSpPr>
            <p:cNvPr id="16" name="Right Arrow 15"/>
            <p:cNvSpPr/>
            <p:nvPr/>
          </p:nvSpPr>
          <p:spPr>
            <a:xfrm rot="5400000">
              <a:off x="3037154" y="893153"/>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228" y="924266"/>
              <a:ext cx="236342" cy="228928"/>
            </a:xfrm>
            <a:prstGeom prst="rect">
              <a:avLst/>
            </a:prstGeom>
          </p:spPr>
          <p:style>
            <a:lnRef idx="0">
              <a:scrgbClr r="0" g="0" b="0"/>
            </a:lnRef>
            <a:fillRef idx="0">
              <a:scrgbClr r="0" g="0" b="0"/>
            </a:fillRef>
            <a:effectRef idx="0">
              <a:scrgbClr r="0" g="0" b="0"/>
            </a:effectRef>
            <a:fontRef idx="minor">
              <a:schemeClr val="dk1"/>
            </a:fontRef>
          </p:style>
          <p:txBody>
            <a:bodyPr lIns="0" tIns="0" rIns="0" bIns="0" spcCol="1270" anchor="ctr"/>
            <a:lstStyle/>
            <a:p>
              <a:pPr algn="ctr" defTabSz="577850">
                <a:lnSpc>
                  <a:spcPct val="90000"/>
                </a:lnSpc>
                <a:spcAft>
                  <a:spcPct val="35000"/>
                </a:spcAft>
                <a:defRPr/>
              </a:pPr>
              <a:endParaRPr lang="en-US" sz="1300">
                <a:latin typeface="Times New Roman" pitchFamily="18" charset="0"/>
                <a:cs typeface="Times New Roman" pitchFamily="18" charset="0"/>
              </a:endParaRPr>
            </a:p>
          </p:txBody>
        </p:sp>
      </p:grpSp>
      <p:grpSp>
        <p:nvGrpSpPr>
          <p:cNvPr id="4" name="Group 17"/>
          <p:cNvGrpSpPr>
            <a:grpSpLocks/>
          </p:cNvGrpSpPr>
          <p:nvPr/>
        </p:nvGrpSpPr>
        <p:grpSpPr bwMode="auto">
          <a:xfrm>
            <a:off x="1447800" y="2819400"/>
            <a:ext cx="392113" cy="3200400"/>
            <a:chOff x="3004505" y="925803"/>
            <a:chExt cx="391790" cy="326491"/>
          </a:xfrm>
        </p:grpSpPr>
        <p:sp>
          <p:nvSpPr>
            <p:cNvPr id="19" name="Right Arrow 18"/>
            <p:cNvSpPr/>
            <p:nvPr/>
          </p:nvSpPr>
          <p:spPr>
            <a:xfrm rot="5400000">
              <a:off x="3037155" y="893153"/>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229" y="925803"/>
              <a:ext cx="236342" cy="228511"/>
            </a:xfrm>
            <a:prstGeom prst="rect">
              <a:avLst/>
            </a:prstGeom>
          </p:spPr>
          <p:style>
            <a:lnRef idx="0">
              <a:scrgbClr r="0" g="0" b="0"/>
            </a:lnRef>
            <a:fillRef idx="0">
              <a:scrgbClr r="0" g="0" b="0"/>
            </a:fillRef>
            <a:effectRef idx="0">
              <a:scrgbClr r="0" g="0" b="0"/>
            </a:effectRef>
            <a:fontRef idx="minor">
              <a:schemeClr val="dk1"/>
            </a:fontRef>
          </p:style>
          <p:txBody>
            <a:bodyPr lIns="0" tIns="0" rIns="0" bIns="0" spcCol="1270" anchor="ctr"/>
            <a:lstStyle/>
            <a:p>
              <a:pPr algn="ctr" defTabSz="577850">
                <a:lnSpc>
                  <a:spcPct val="90000"/>
                </a:lnSpc>
                <a:spcAft>
                  <a:spcPct val="35000"/>
                </a:spcAft>
                <a:defRPr/>
              </a:pPr>
              <a:endParaRPr lang="en-US" sz="1300">
                <a:latin typeface="Times New Roman" pitchFamily="18" charset="0"/>
                <a:cs typeface="Times New Roman" pitchFamily="18" charset="0"/>
              </a:endParaRPr>
            </a:p>
          </p:txBody>
        </p:sp>
      </p:grpSp>
      <p:grpSp>
        <p:nvGrpSpPr>
          <p:cNvPr id="5" name="Group 20"/>
          <p:cNvGrpSpPr>
            <a:grpSpLocks/>
          </p:cNvGrpSpPr>
          <p:nvPr/>
        </p:nvGrpSpPr>
        <p:grpSpPr bwMode="auto">
          <a:xfrm rot="-5400000">
            <a:off x="1975643" y="5263357"/>
            <a:ext cx="392113" cy="1295400"/>
            <a:chOff x="3004505" y="925803"/>
            <a:chExt cx="391790" cy="326491"/>
          </a:xfrm>
        </p:grpSpPr>
        <p:sp>
          <p:nvSpPr>
            <p:cNvPr id="22" name="Right Arrow 21"/>
            <p:cNvSpPr/>
            <p:nvPr/>
          </p:nvSpPr>
          <p:spPr>
            <a:xfrm rot="5400000">
              <a:off x="3037155"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229" y="925803"/>
              <a:ext cx="236342" cy="228464"/>
            </a:xfrm>
            <a:prstGeom prst="rect">
              <a:avLst/>
            </a:prstGeom>
          </p:spPr>
          <p:style>
            <a:lnRef idx="0">
              <a:scrgbClr r="0" g="0" b="0"/>
            </a:lnRef>
            <a:fillRef idx="0">
              <a:scrgbClr r="0" g="0" b="0"/>
            </a:fillRef>
            <a:effectRef idx="0">
              <a:scrgbClr r="0" g="0" b="0"/>
            </a:effectRef>
            <a:fontRef idx="minor">
              <a:schemeClr val="dk1"/>
            </a:fontRef>
          </p:style>
          <p:txBody>
            <a:bodyPr lIns="0" tIns="0" rIns="0" bIns="0" spcCol="1270" anchor="ctr"/>
            <a:lstStyle/>
            <a:p>
              <a:pPr algn="ctr" defTabSz="577850">
                <a:lnSpc>
                  <a:spcPct val="90000"/>
                </a:lnSpc>
                <a:spcAft>
                  <a:spcPct val="35000"/>
                </a:spcAft>
                <a:defRPr/>
              </a:pPr>
              <a:endParaRPr lang="en-US" sz="1300">
                <a:latin typeface="Times New Roman" pitchFamily="18" charset="0"/>
                <a:cs typeface="Times New Roman" pitchFamily="18" charset="0"/>
              </a:endParaRPr>
            </a:p>
          </p:txBody>
        </p:sp>
      </p:grpSp>
      <p:grpSp>
        <p:nvGrpSpPr>
          <p:cNvPr id="6"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lIns="57150" tIns="57150" rIns="57150" bIns="57150" spcCol="1270" anchor="ctr"/>
            <a:lstStyle/>
            <a:p>
              <a:pPr algn="ctr" defTabSz="666750">
                <a:lnSpc>
                  <a:spcPct val="90000"/>
                </a:lnSpc>
                <a:spcAft>
                  <a:spcPct val="35000"/>
                </a:spcAft>
                <a:defRPr/>
              </a:pPr>
              <a:r>
                <a:rPr lang="vi-VN" sz="1500" b="1" dirty="0">
                  <a:solidFill>
                    <a:schemeClr val="bg1"/>
                  </a:solidFill>
                  <a:latin typeface="Times New Roman" pitchFamily="18" charset="0"/>
                  <a:cs typeface="Times New Roman" pitchFamily="18" charset="0"/>
                </a:rPr>
                <a:t>G</a:t>
              </a:r>
              <a:r>
                <a:rPr lang="en-US" sz="1500" b="1" dirty="0">
                  <a:solidFill>
                    <a:schemeClr val="bg1"/>
                  </a:solidFill>
                  <a:latin typeface="Times New Roman" pitchFamily="18" charset="0"/>
                  <a:cs typeface="Times New Roman" pitchFamily="18" charset="0"/>
                </a:rPr>
                <a:t>án nhãn</a:t>
              </a:r>
              <a:r>
                <a:rPr lang="vi-VN" sz="1500" b="1" dirty="0">
                  <a:solidFill>
                    <a:schemeClr val="bg1"/>
                  </a:solidFill>
                  <a:latin typeface="Times New Roman" pitchFamily="18" charset="0"/>
                  <a:cs typeface="Times New Roman" pitchFamily="18" charset="0"/>
                </a:rPr>
                <a:t> từ loại</a:t>
              </a:r>
              <a:endParaRPr lang="en-US" sz="1500" b="1" dirty="0">
                <a:solidFill>
                  <a:schemeClr val="bg1"/>
                </a:solidFill>
                <a:latin typeface="Times New Roman" pitchFamily="18" charset="0"/>
                <a:cs typeface="Times New Roman" pitchFamily="18" charset="0"/>
              </a:endParaRPr>
            </a:p>
          </p:txBody>
        </p:sp>
      </p:grpSp>
      <p:grpSp>
        <p:nvGrpSpPr>
          <p:cNvPr id="7" name="Group 26"/>
          <p:cNvGrpSpPr>
            <a:grpSpLocks/>
          </p:cNvGrpSpPr>
          <p:nvPr/>
        </p:nvGrpSpPr>
        <p:grpSpPr bwMode="auto">
          <a:xfrm>
            <a:off x="3810000" y="1676400"/>
            <a:ext cx="357188" cy="298450"/>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5"/>
              <a:ext cx="214504" cy="209180"/>
            </a:xfrm>
            <a:prstGeom prst="rect">
              <a:avLst/>
            </a:prstGeom>
          </p:spPr>
          <p:style>
            <a:lnRef idx="0">
              <a:scrgbClr r="0" g="0" b="0"/>
            </a:lnRef>
            <a:fillRef idx="0">
              <a:scrgbClr r="0" g="0" b="0"/>
            </a:fillRef>
            <a:effectRef idx="0">
              <a:scrgbClr r="0" g="0" b="0"/>
            </a:effectRef>
            <a:fontRef idx="minor">
              <a:schemeClr val="dk1"/>
            </a:fontRef>
          </p:style>
          <p:txBody>
            <a:bodyPr lIns="0" tIns="0" rIns="0" bIns="0" spcCol="1270" anchor="ctr"/>
            <a:lstStyle/>
            <a:p>
              <a:pPr algn="ctr" defTabSz="533400">
                <a:lnSpc>
                  <a:spcPct val="90000"/>
                </a:lnSpc>
                <a:spcAft>
                  <a:spcPct val="35000"/>
                </a:spcAft>
                <a:defRPr/>
              </a:pPr>
              <a:endParaRPr lang="en-US" sz="1200" b="1">
                <a:solidFill>
                  <a:schemeClr val="bg1"/>
                </a:solidFill>
                <a:latin typeface="Times New Roman" pitchFamily="18" charset="0"/>
                <a:cs typeface="Times New Roman" pitchFamily="18" charset="0"/>
              </a:endParaRPr>
            </a:p>
          </p:txBody>
        </p:sp>
      </p:grpSp>
      <p:grpSp>
        <p:nvGrpSpPr>
          <p:cNvPr id="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lIns="57150" tIns="57150" rIns="57150" bIns="57150" spcCol="1270" anchor="ctr"/>
            <a:lstStyle/>
            <a:p>
              <a:pPr algn="ctr" defTabSz="666750">
                <a:lnSpc>
                  <a:spcPct val="90000"/>
                </a:lnSpc>
                <a:spcAft>
                  <a:spcPct val="35000"/>
                </a:spcAft>
                <a:defRPr/>
              </a:pPr>
              <a:r>
                <a:rPr lang="vi-VN" sz="1500" b="1" dirty="0">
                  <a:solidFill>
                    <a:schemeClr val="bg1"/>
                  </a:solidFill>
                  <a:latin typeface="+mj-lt"/>
                </a:rPr>
                <a:t>Đơn giản hóa danh từ, động từ, cụm động từ</a:t>
              </a:r>
              <a:endParaRPr lang="en-US" sz="1500" b="1" dirty="0">
                <a:solidFill>
                  <a:schemeClr val="bg1"/>
                </a:solidFill>
                <a:latin typeface="+mj-lt"/>
              </a:endParaRPr>
            </a:p>
          </p:txBody>
        </p:sp>
      </p:grpSp>
      <p:grpSp>
        <p:nvGrpSpPr>
          <p:cNvPr id="9"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lIns="57150" tIns="57150" rIns="57150" bIns="57150" spcCol="1270" anchor="ctr"/>
            <a:lstStyle/>
            <a:p>
              <a:pPr algn="ctr" defTabSz="666750">
                <a:lnSpc>
                  <a:spcPct val="90000"/>
                </a:lnSpc>
                <a:spcAft>
                  <a:spcPct val="35000"/>
                </a:spcAft>
                <a:defRPr/>
              </a:pPr>
              <a:r>
                <a:rPr lang="vi-VN" sz="1500" b="1" dirty="0">
                  <a:solidFill>
                    <a:schemeClr val="bg1"/>
                  </a:solidFill>
                  <a:latin typeface="Times New Roman" pitchFamily="18" charset="0"/>
                  <a:cs typeface="Times New Roman" pitchFamily="18" charset="0"/>
                </a:rPr>
                <a:t>Rút</a:t>
              </a:r>
              <a:r>
                <a:rPr lang="en-US" sz="1500" b="1" dirty="0">
                  <a:solidFill>
                    <a:schemeClr val="bg1"/>
                  </a:solidFill>
                  <a:latin typeface="Times New Roman" pitchFamily="18" charset="0"/>
                  <a:cs typeface="Times New Roman" pitchFamily="18" charset="0"/>
                </a:rPr>
                <a:t> </a:t>
              </a:r>
              <a:r>
                <a:rPr lang="vi-VN" sz="1500" b="1" dirty="0">
                  <a:solidFill>
                    <a:schemeClr val="bg1"/>
                  </a:solidFill>
                  <a:latin typeface="Times New Roman" pitchFamily="18" charset="0"/>
                  <a:cs typeface="Times New Roman" pitchFamily="18" charset="0"/>
                </a:rPr>
                <a:t>trích </a:t>
              </a:r>
              <a:r>
                <a:rPr lang="en-US" sz="1500" b="1" dirty="0">
                  <a:solidFill>
                    <a:schemeClr val="bg1"/>
                  </a:solidFill>
                  <a:latin typeface="Times New Roman" pitchFamily="18" charset="0"/>
                  <a:cs typeface="Times New Roman" pitchFamily="18" charset="0"/>
                </a:rPr>
                <a:t>các </a:t>
              </a:r>
              <a:r>
                <a:rPr lang="en-US" sz="1500" b="1" dirty="0" err="1">
                  <a:solidFill>
                    <a:schemeClr val="bg1"/>
                  </a:solidFill>
                  <a:latin typeface="Times New Roman" pitchFamily="18" charset="0"/>
                  <a:cs typeface="Times New Roman" pitchFamily="18" charset="0"/>
                </a:rPr>
                <a:t>bộ</a:t>
              </a:r>
              <a:r>
                <a:rPr lang="en-US" sz="1500" b="1" dirty="0">
                  <a:solidFill>
                    <a:schemeClr val="bg1"/>
                  </a:solidFill>
                  <a:latin typeface="Times New Roman" pitchFamily="18" charset="0"/>
                  <a:cs typeface="Times New Roman" pitchFamily="18" charset="0"/>
                </a:rPr>
                <a:t> </a:t>
              </a:r>
              <a:r>
                <a:rPr lang="en-US" sz="1500" b="1" dirty="0" err="1">
                  <a:solidFill>
                    <a:schemeClr val="bg1"/>
                  </a:solidFill>
                  <a:latin typeface="Times New Roman" pitchFamily="18" charset="0"/>
                  <a:cs typeface="Times New Roman" pitchFamily="18" charset="0"/>
                </a:rPr>
                <a:t>ba</a:t>
              </a:r>
              <a:endParaRPr lang="en-US" sz="1500" b="1" dirty="0">
                <a:solidFill>
                  <a:schemeClr val="bg1"/>
                </a:solidFill>
                <a:latin typeface="Times New Roman" pitchFamily="18" charset="0"/>
                <a:cs typeface="Times New Roman" pitchFamily="18" charset="0"/>
              </a:endParaRPr>
            </a:p>
          </p:txBody>
        </p:sp>
      </p:grpSp>
      <p:grpSp>
        <p:nvGrpSpPr>
          <p:cNvPr id="10"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lIns="57150" tIns="57150" rIns="57150" bIns="57150" spcCol="1270" anchor="ctr"/>
            <a:lstStyle/>
            <a:p>
              <a:pPr algn="ctr" defTabSz="666750">
                <a:lnSpc>
                  <a:spcPct val="90000"/>
                </a:lnSpc>
                <a:spcAft>
                  <a:spcPct val="35000"/>
                </a:spcAft>
                <a:defRPr/>
              </a:pPr>
              <a:r>
                <a:rPr lang="en-US" sz="1500" b="1" dirty="0">
                  <a:solidFill>
                    <a:schemeClr val="bg1"/>
                  </a:solidFill>
                  <a:latin typeface="Times New Roman" pitchFamily="18" charset="0"/>
                  <a:cs typeface="Times New Roman" pitchFamily="18" charset="0"/>
                </a:rPr>
                <a:t>Nhận diện thực thể</a:t>
              </a:r>
              <a:r>
                <a:rPr lang="vi-VN" sz="1500" b="1" dirty="0">
                  <a:solidFill>
                    <a:schemeClr val="bg1"/>
                  </a:solidFill>
                  <a:latin typeface="Times New Roman" pitchFamily="18" charset="0"/>
                  <a:cs typeface="Times New Roman" pitchFamily="18" charset="0"/>
                </a:rPr>
                <a:t> trong bộ ba (có và không đặt tên)</a:t>
              </a:r>
              <a:endParaRPr lang="en-US" sz="1500" b="1" dirty="0">
                <a:solidFill>
                  <a:schemeClr val="bg1"/>
                </a:solidFill>
                <a:latin typeface="Times New Roman" pitchFamily="18" charset="0"/>
                <a:cs typeface="Times New Roman" pitchFamily="18" charset="0"/>
              </a:endParaRPr>
            </a:p>
          </p:txBody>
        </p:sp>
      </p:grpSp>
      <p:grpSp>
        <p:nvGrpSpPr>
          <p:cNvPr id="12"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lIns="57150" tIns="57150" rIns="57150" bIns="57150" spcCol="1270" anchor="ctr"/>
            <a:lstStyle/>
            <a:p>
              <a:pPr algn="ctr" defTabSz="666750">
                <a:lnSpc>
                  <a:spcPct val="90000"/>
                </a:lnSpc>
                <a:spcAft>
                  <a:spcPct val="35000"/>
                </a:spcAft>
                <a:defRPr/>
              </a:pPr>
              <a:r>
                <a:rPr lang="en-US" sz="1500" b="1" dirty="0">
                  <a:solidFill>
                    <a:schemeClr val="bg1"/>
                  </a:solidFill>
                  <a:latin typeface="Times New Roman" pitchFamily="18" charset="0"/>
                  <a:cs typeface="Times New Roman" pitchFamily="18" charset="0"/>
                </a:rPr>
                <a:t>Sinh câu truy </a:t>
              </a:r>
              <a:r>
                <a:rPr lang="en-US" sz="1500" b="1" dirty="0" err="1">
                  <a:solidFill>
                    <a:schemeClr val="bg1"/>
                  </a:solidFill>
                  <a:latin typeface="Times New Roman" pitchFamily="18" charset="0"/>
                  <a:cs typeface="Times New Roman" pitchFamily="18" charset="0"/>
                </a:rPr>
                <a:t>vấn</a:t>
              </a:r>
              <a:r>
                <a:rPr lang="vi-VN" sz="1500" b="1" dirty="0">
                  <a:solidFill>
                    <a:schemeClr val="bg1"/>
                  </a:solidFill>
                  <a:latin typeface="Times New Roman" pitchFamily="18" charset="0"/>
                  <a:cs typeface="Times New Roman" pitchFamily="18" charset="0"/>
                </a:rPr>
                <a:t> SQL</a:t>
              </a:r>
              <a:r>
                <a:rPr lang="en-US" sz="1500" b="1" dirty="0">
                  <a:solidFill>
                    <a:schemeClr val="bg1"/>
                  </a:solidFill>
                  <a:latin typeface="Times New Roman" pitchFamily="18" charset="0"/>
                  <a:cs typeface="Times New Roman" pitchFamily="18" charset="0"/>
                </a:rPr>
                <a:t> </a:t>
              </a:r>
            </a:p>
          </p:txBody>
        </p:sp>
      </p:grpSp>
      <p:grpSp>
        <p:nvGrpSpPr>
          <p:cNvPr id="15" name="Group 44"/>
          <p:cNvGrpSpPr>
            <a:grpSpLocks/>
          </p:cNvGrpSpPr>
          <p:nvPr/>
        </p:nvGrpSpPr>
        <p:grpSpPr bwMode="auto">
          <a:xfrm>
            <a:off x="3810000" y="2895600"/>
            <a:ext cx="357188" cy="298450"/>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5"/>
              <a:ext cx="214504" cy="209180"/>
            </a:xfrm>
            <a:prstGeom prst="rect">
              <a:avLst/>
            </a:prstGeom>
          </p:spPr>
          <p:style>
            <a:lnRef idx="0">
              <a:scrgbClr r="0" g="0" b="0"/>
            </a:lnRef>
            <a:fillRef idx="0">
              <a:scrgbClr r="0" g="0" b="0"/>
            </a:fillRef>
            <a:effectRef idx="0">
              <a:scrgbClr r="0" g="0" b="0"/>
            </a:effectRef>
            <a:fontRef idx="minor">
              <a:schemeClr val="dk1"/>
            </a:fontRef>
          </p:style>
          <p:txBody>
            <a:bodyPr lIns="0" tIns="0" rIns="0" bIns="0" spcCol="1270" anchor="ctr"/>
            <a:lstStyle/>
            <a:p>
              <a:pPr algn="ctr" defTabSz="533400">
                <a:lnSpc>
                  <a:spcPct val="90000"/>
                </a:lnSpc>
                <a:spcAft>
                  <a:spcPct val="35000"/>
                </a:spcAft>
                <a:defRPr/>
              </a:pPr>
              <a:endParaRPr lang="en-US" sz="1200" b="1">
                <a:solidFill>
                  <a:schemeClr val="bg1"/>
                </a:solidFill>
                <a:latin typeface="Times New Roman" pitchFamily="18" charset="0"/>
                <a:cs typeface="Times New Roman" pitchFamily="18" charset="0"/>
              </a:endParaRPr>
            </a:p>
          </p:txBody>
        </p:sp>
      </p:grpSp>
      <p:grpSp>
        <p:nvGrpSpPr>
          <p:cNvPr id="18" name="Group 47"/>
          <p:cNvGrpSpPr>
            <a:grpSpLocks/>
          </p:cNvGrpSpPr>
          <p:nvPr/>
        </p:nvGrpSpPr>
        <p:grpSpPr bwMode="auto">
          <a:xfrm>
            <a:off x="3810000" y="4038600"/>
            <a:ext cx="357188" cy="298450"/>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5"/>
              <a:ext cx="214504" cy="209180"/>
            </a:xfrm>
            <a:prstGeom prst="rect">
              <a:avLst/>
            </a:prstGeom>
          </p:spPr>
          <p:style>
            <a:lnRef idx="0">
              <a:scrgbClr r="0" g="0" b="0"/>
            </a:lnRef>
            <a:fillRef idx="0">
              <a:scrgbClr r="0" g="0" b="0"/>
            </a:fillRef>
            <a:effectRef idx="0">
              <a:scrgbClr r="0" g="0" b="0"/>
            </a:effectRef>
            <a:fontRef idx="minor">
              <a:schemeClr val="dk1"/>
            </a:fontRef>
          </p:style>
          <p:txBody>
            <a:bodyPr lIns="0" tIns="0" rIns="0" bIns="0" spcCol="1270" anchor="ctr"/>
            <a:lstStyle/>
            <a:p>
              <a:pPr algn="ctr" defTabSz="533400">
                <a:lnSpc>
                  <a:spcPct val="90000"/>
                </a:lnSpc>
                <a:spcAft>
                  <a:spcPct val="35000"/>
                </a:spcAft>
                <a:defRPr/>
              </a:pPr>
              <a:endParaRPr lang="en-US" sz="1200" b="1">
                <a:solidFill>
                  <a:schemeClr val="bg1"/>
                </a:solidFill>
                <a:latin typeface="Times New Roman" pitchFamily="18" charset="0"/>
                <a:cs typeface="Times New Roman" pitchFamily="18" charset="0"/>
              </a:endParaRPr>
            </a:p>
          </p:txBody>
        </p:sp>
      </p:grpSp>
      <p:grpSp>
        <p:nvGrpSpPr>
          <p:cNvPr id="21" name="Group 50"/>
          <p:cNvGrpSpPr>
            <a:grpSpLocks/>
          </p:cNvGrpSpPr>
          <p:nvPr/>
        </p:nvGrpSpPr>
        <p:grpSpPr bwMode="auto">
          <a:xfrm>
            <a:off x="3810000" y="5257800"/>
            <a:ext cx="357188" cy="298450"/>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5"/>
              <a:ext cx="214504" cy="209180"/>
            </a:xfrm>
            <a:prstGeom prst="rect">
              <a:avLst/>
            </a:prstGeom>
          </p:spPr>
          <p:style>
            <a:lnRef idx="0">
              <a:scrgbClr r="0" g="0" b="0"/>
            </a:lnRef>
            <a:fillRef idx="0">
              <a:scrgbClr r="0" g="0" b="0"/>
            </a:fillRef>
            <a:effectRef idx="0">
              <a:scrgbClr r="0" g="0" b="0"/>
            </a:effectRef>
            <a:fontRef idx="minor">
              <a:schemeClr val="dk1"/>
            </a:fontRef>
          </p:style>
          <p:txBody>
            <a:bodyPr lIns="0" tIns="0" rIns="0" bIns="0" spcCol="1270" anchor="ctr"/>
            <a:lstStyle/>
            <a:p>
              <a:pPr algn="ctr" defTabSz="533400">
                <a:lnSpc>
                  <a:spcPct val="90000"/>
                </a:lnSpc>
                <a:spcAft>
                  <a:spcPct val="35000"/>
                </a:spcAft>
                <a:defRPr/>
              </a:pPr>
              <a:endParaRPr lang="en-US" sz="1200" b="1">
                <a:solidFill>
                  <a:schemeClr val="bg1"/>
                </a:solidFill>
                <a:latin typeface="Times New Roman" pitchFamily="18" charset="0"/>
                <a:cs typeface="Times New Roman" pitchFamily="18" charset="0"/>
              </a:endParaRPr>
            </a:p>
          </p:txBody>
        </p:sp>
      </p:grpSp>
      <p:sp>
        <p:nvSpPr>
          <p:cNvPr id="54" name="Left-Right Arrow 53"/>
          <p:cNvSpPr/>
          <p:nvPr/>
        </p:nvSpPr>
        <p:spPr>
          <a:xfrm>
            <a:off x="5181600" y="4572000"/>
            <a:ext cx="9906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 name="TextBox 54"/>
          <p:cNvSpPr txBox="1"/>
          <p:nvPr/>
        </p:nvSpPr>
        <p:spPr>
          <a:xfrm>
            <a:off x="2514600" y="2057400"/>
            <a:ext cx="5257800" cy="646113"/>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vi-VN" b="1" dirty="0">
                <a:solidFill>
                  <a:srgbClr val="292929"/>
                </a:solidFill>
              </a:rPr>
              <a:t>Which book be write by Philip K Chan in 1999</a:t>
            </a:r>
          </a:p>
          <a:p>
            <a:pPr>
              <a:defRPr/>
            </a:pPr>
            <a:r>
              <a:rPr lang="vi-VN" b="1" dirty="0">
                <a:solidFill>
                  <a:srgbClr val="292929"/>
                </a:solidFill>
              </a:rPr>
              <a:t> WP      NN   VB  VB   IN         NNP         IN   CD</a:t>
            </a:r>
            <a:endParaRPr lang="en-US" b="1" dirty="0">
              <a:solidFill>
                <a:srgbClr val="292929"/>
              </a:solidFill>
            </a:endParaRPr>
          </a:p>
        </p:txBody>
      </p:sp>
      <p:sp>
        <p:nvSpPr>
          <p:cNvPr id="57" name="TextBox 56"/>
          <p:cNvSpPr txBox="1"/>
          <p:nvPr/>
        </p:nvSpPr>
        <p:spPr>
          <a:xfrm>
            <a:off x="2514600" y="2743200"/>
            <a:ext cx="3657600" cy="178435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buFont typeface="Arial" pitchFamily="34" charset="0"/>
              <a:buChar char="•"/>
              <a:defRPr/>
            </a:pPr>
            <a:endParaRPr lang="vi-VN" sz="2200" b="1" dirty="0">
              <a:solidFill>
                <a:srgbClr val="292929"/>
              </a:solidFill>
            </a:endParaRPr>
          </a:p>
          <a:p>
            <a:pPr lvl="1">
              <a:buFont typeface="Arial" pitchFamily="34" charset="0"/>
              <a:buChar char="•"/>
              <a:defRPr/>
            </a:pPr>
            <a:r>
              <a:rPr lang="vi-VN" sz="2200" b="1" dirty="0">
                <a:solidFill>
                  <a:srgbClr val="292929"/>
                </a:solidFill>
              </a:rPr>
              <a:t>Yes/ No Question</a:t>
            </a:r>
          </a:p>
          <a:p>
            <a:pPr lvl="1">
              <a:buFont typeface="Arial" pitchFamily="34" charset="0"/>
              <a:buChar char="•"/>
              <a:defRPr/>
            </a:pPr>
            <a:r>
              <a:rPr lang="vi-VN" sz="2200" b="1" dirty="0">
                <a:solidFill>
                  <a:srgbClr val="292929"/>
                </a:solidFill>
              </a:rPr>
              <a:t>Wh-word question</a:t>
            </a:r>
          </a:p>
          <a:p>
            <a:pPr lvl="1">
              <a:buFont typeface="Arial" pitchFamily="34" charset="0"/>
              <a:buChar char="•"/>
              <a:defRPr/>
            </a:pPr>
            <a:r>
              <a:rPr lang="vi-VN" sz="2200" b="1" dirty="0">
                <a:solidFill>
                  <a:srgbClr val="292929"/>
                </a:solidFill>
              </a:rPr>
              <a:t>List question</a:t>
            </a:r>
          </a:p>
          <a:p>
            <a:pPr>
              <a:defRPr/>
            </a:pPr>
            <a:endParaRPr lang="en-US" sz="2200" b="1" dirty="0">
              <a:solidFill>
                <a:srgbClr val="292929"/>
              </a:solidFill>
            </a:endParaRPr>
          </a:p>
        </p:txBody>
      </p:sp>
      <p:sp>
        <p:nvSpPr>
          <p:cNvPr id="59" name="TextBox 58"/>
          <p:cNvSpPr txBox="1"/>
          <p:nvPr/>
        </p:nvSpPr>
        <p:spPr>
          <a:xfrm>
            <a:off x="1066800" y="3124200"/>
            <a:ext cx="1447800" cy="36988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vi-VN" b="1" dirty="0">
                <a:solidFill>
                  <a:srgbClr val="292929"/>
                </a:solidFill>
              </a:rPr>
              <a:t>Which(WP)</a:t>
            </a:r>
            <a:endParaRPr lang="en-US" b="1" dirty="0">
              <a:solidFill>
                <a:srgbClr val="292929"/>
              </a:solidFill>
            </a:endParaRPr>
          </a:p>
        </p:txBody>
      </p:sp>
      <p:sp>
        <p:nvSpPr>
          <p:cNvPr id="61" name="TextBox 60"/>
          <p:cNvSpPr txBox="1"/>
          <p:nvPr/>
        </p:nvSpPr>
        <p:spPr>
          <a:xfrm>
            <a:off x="3276600" y="2057400"/>
            <a:ext cx="762000" cy="646113"/>
          </a:xfrm>
          <a:prstGeom prst="rect">
            <a:avLst/>
          </a:prstGeom>
          <a:noFill/>
        </p:spPr>
        <p:style>
          <a:lnRef idx="2">
            <a:schemeClr val="dk1"/>
          </a:lnRef>
          <a:fillRef idx="1">
            <a:schemeClr val="lt1"/>
          </a:fillRef>
          <a:effectRef idx="0">
            <a:schemeClr val="dk1"/>
          </a:effectRef>
          <a:fontRef idx="minor">
            <a:schemeClr val="dk1"/>
          </a:fontRef>
        </p:style>
        <p:txBody>
          <a:bodyPr>
            <a:spAutoFit/>
          </a:bodyPr>
          <a:lstStyle/>
          <a:p>
            <a:pPr>
              <a:defRPr/>
            </a:pPr>
            <a:r>
              <a:rPr lang="vi-VN" b="1" dirty="0">
                <a:solidFill>
                  <a:srgbClr val="292929"/>
                </a:solidFill>
              </a:rPr>
              <a:t>book</a:t>
            </a:r>
          </a:p>
          <a:p>
            <a:pPr>
              <a:defRPr/>
            </a:pPr>
            <a:r>
              <a:rPr lang="vi-VN" b="1" dirty="0">
                <a:solidFill>
                  <a:srgbClr val="292929"/>
                </a:solidFill>
              </a:rPr>
              <a:t> NN</a:t>
            </a:r>
          </a:p>
        </p:txBody>
      </p:sp>
      <p:sp>
        <p:nvSpPr>
          <p:cNvPr id="65" name="TextBox 64"/>
          <p:cNvSpPr txBox="1">
            <a:spLocks noChangeArrowheads="1"/>
          </p:cNvSpPr>
          <p:nvPr/>
        </p:nvSpPr>
        <p:spPr bwMode="auto">
          <a:xfrm>
            <a:off x="228600" y="1219200"/>
            <a:ext cx="2057400" cy="369888"/>
          </a:xfrm>
          <a:prstGeom prst="rect">
            <a:avLst/>
          </a:prstGeom>
          <a:solidFill>
            <a:schemeClr val="tx1"/>
          </a:solidFill>
          <a:ln w="9525">
            <a:noFill/>
            <a:miter lim="800000"/>
            <a:headEnd/>
            <a:tailEnd/>
          </a:ln>
        </p:spPr>
        <p:txBody>
          <a:bodyPr>
            <a:spAutoFit/>
          </a:bodyPr>
          <a:lstStyle/>
          <a:p>
            <a:pPr algn="ctr"/>
            <a:r>
              <a:rPr lang="vi-VN">
                <a:solidFill>
                  <a:srgbClr val="292929"/>
                </a:solidFill>
              </a:rPr>
              <a:t>Wh-word question</a:t>
            </a:r>
            <a:endParaRPr lang="en-US">
              <a:solidFill>
                <a:srgbClr val="292929"/>
              </a:solidFill>
            </a:endParaRPr>
          </a:p>
        </p:txBody>
      </p:sp>
      <p:sp>
        <p:nvSpPr>
          <p:cNvPr id="66" name="TextBox 65"/>
          <p:cNvSpPr txBox="1">
            <a:spLocks noChangeArrowheads="1"/>
          </p:cNvSpPr>
          <p:nvPr/>
        </p:nvSpPr>
        <p:spPr bwMode="auto">
          <a:xfrm>
            <a:off x="2971800" y="2819400"/>
            <a:ext cx="1981200" cy="1754188"/>
          </a:xfrm>
          <a:prstGeom prst="rect">
            <a:avLst/>
          </a:prstGeom>
          <a:solidFill>
            <a:schemeClr val="tx1"/>
          </a:solidFill>
          <a:ln w="9525">
            <a:noFill/>
            <a:miter lim="800000"/>
            <a:headEnd/>
            <a:tailEnd/>
          </a:ln>
        </p:spPr>
        <p:txBody>
          <a:bodyPr>
            <a:spAutoFit/>
          </a:bodyPr>
          <a:lstStyle/>
          <a:p>
            <a:pPr>
              <a:buFont typeface="Arial" pitchFamily="34" charset="0"/>
              <a:buChar char="•"/>
            </a:pPr>
            <a:r>
              <a:rPr lang="vi-VN">
                <a:solidFill>
                  <a:srgbClr val="292929"/>
                </a:solidFill>
              </a:rPr>
              <a:t>Publication</a:t>
            </a:r>
          </a:p>
          <a:p>
            <a:pPr>
              <a:buFont typeface="Arial" pitchFamily="34" charset="0"/>
              <a:buChar char="•"/>
            </a:pPr>
            <a:r>
              <a:rPr lang="vi-VN">
                <a:solidFill>
                  <a:srgbClr val="292929"/>
                </a:solidFill>
              </a:rPr>
              <a:t>Publisher</a:t>
            </a:r>
          </a:p>
          <a:p>
            <a:pPr>
              <a:buFont typeface="Arial" pitchFamily="34" charset="0"/>
              <a:buChar char="•"/>
            </a:pPr>
            <a:r>
              <a:rPr lang="vi-VN">
                <a:solidFill>
                  <a:srgbClr val="292929"/>
                </a:solidFill>
              </a:rPr>
              <a:t>Year</a:t>
            </a:r>
          </a:p>
          <a:p>
            <a:pPr>
              <a:buFont typeface="Arial" pitchFamily="34" charset="0"/>
              <a:buChar char="•"/>
            </a:pPr>
            <a:r>
              <a:rPr lang="vi-VN">
                <a:solidFill>
                  <a:srgbClr val="292929"/>
                </a:solidFill>
              </a:rPr>
              <a:t>Author</a:t>
            </a:r>
          </a:p>
          <a:p>
            <a:pPr>
              <a:buFont typeface="Arial" pitchFamily="34" charset="0"/>
              <a:buChar char="•"/>
            </a:pPr>
            <a:r>
              <a:rPr lang="vi-VN">
                <a:solidFill>
                  <a:srgbClr val="292929"/>
                </a:solidFill>
              </a:rPr>
              <a:t>...</a:t>
            </a:r>
          </a:p>
          <a:p>
            <a:pPr>
              <a:buFont typeface="Arial" pitchFamily="34" charset="0"/>
              <a:buChar char="•"/>
            </a:pPr>
            <a:endParaRPr lang="en-US">
              <a:solidFill>
                <a:srgbClr val="292929"/>
              </a:solidFill>
            </a:endParaRPr>
          </a:p>
        </p:txBody>
      </p:sp>
      <p:sp>
        <p:nvSpPr>
          <p:cNvPr id="67" name="TextBox 66"/>
          <p:cNvSpPr txBox="1">
            <a:spLocks noChangeArrowheads="1"/>
          </p:cNvSpPr>
          <p:nvPr/>
        </p:nvSpPr>
        <p:spPr bwMode="auto">
          <a:xfrm>
            <a:off x="228600" y="1600200"/>
            <a:ext cx="2514600" cy="369888"/>
          </a:xfrm>
          <a:prstGeom prst="rect">
            <a:avLst/>
          </a:prstGeom>
          <a:solidFill>
            <a:schemeClr val="tx1"/>
          </a:solidFill>
          <a:ln w="9525">
            <a:noFill/>
            <a:miter lim="800000"/>
            <a:headEnd/>
            <a:tailEnd/>
          </a:ln>
        </p:spPr>
        <p:txBody>
          <a:bodyPr>
            <a:spAutoFit/>
          </a:bodyPr>
          <a:lstStyle/>
          <a:p>
            <a:r>
              <a:rPr lang="vi-VN">
                <a:solidFill>
                  <a:srgbClr val="292929"/>
                </a:solidFill>
              </a:rPr>
              <a:t>Publication: book(NN)</a:t>
            </a:r>
            <a:endParaRPr lang="en-US">
              <a:solidFill>
                <a:srgbClr val="29292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
                                            <p:bg/>
                                          </p:spTgt>
                                        </p:tgtEl>
                                        <p:attrNameLst>
                                          <p:attrName>style.visibility</p:attrName>
                                        </p:attrNameLst>
                                      </p:cBhvr>
                                      <p:to>
                                        <p:strVal val="visible"/>
                                      </p:to>
                                    </p:set>
                                    <p:animEffect transition="in" filter="blinds(horizontal)">
                                      <p:cBhvr>
                                        <p:cTn id="7" dur="500"/>
                                        <p:tgtEl>
                                          <p:spTgt spid="55">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5">
                                            <p:txEl>
                                              <p:pRg st="0" end="0"/>
                                            </p:txEl>
                                          </p:spTgt>
                                        </p:tgtEl>
                                        <p:attrNameLst>
                                          <p:attrName>style.visibility</p:attrName>
                                        </p:attrNameLst>
                                      </p:cBhvr>
                                      <p:to>
                                        <p:strVal val="visible"/>
                                      </p:to>
                                    </p:set>
                                    <p:animEffect transition="in" filter="blinds(horizontal)">
                                      <p:cBhvr>
                                        <p:cTn id="10" dur="500"/>
                                        <p:tgtEl>
                                          <p:spTgt spid="55">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5">
                                            <p:txEl>
                                              <p:pRg st="1" end="1"/>
                                            </p:txEl>
                                          </p:spTgt>
                                        </p:tgtEl>
                                        <p:attrNameLst>
                                          <p:attrName>style.visibility</p:attrName>
                                        </p:attrNameLst>
                                      </p:cBhvr>
                                      <p:to>
                                        <p:strVal val="visible"/>
                                      </p:to>
                                    </p:set>
                                    <p:animEffect transition="in" filter="blinds(horizontal)">
                                      <p:cBhvr>
                                        <p:cTn id="13" dur="500"/>
                                        <p:tgtEl>
                                          <p:spTgt spid="55">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2"/>
                                        </p:tgtEl>
                                        <p:attrNameLst>
                                          <p:attrName>style.opacity</p:attrName>
                                        </p:attrNameLst>
                                      </p:cBhvr>
                                      <p:to>
                                        <p:strVal val="0.5"/>
                                      </p:to>
                                    </p:set>
                                    <p:animEffect filter="image" prLst="opacity: 0.5">
                                      <p:cBhvr rctx="IE">
                                        <p:cTn id="18" dur="indefinite"/>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7">
                                            <p:bg/>
                                          </p:spTgt>
                                        </p:tgtEl>
                                        <p:attrNameLst>
                                          <p:attrName>style.visibility</p:attrName>
                                        </p:attrNameLst>
                                      </p:cBhvr>
                                      <p:to>
                                        <p:strVal val="visible"/>
                                      </p:to>
                                    </p:set>
                                    <p:animEffect transition="in" filter="blinds(horizontal)">
                                      <p:cBhvr>
                                        <p:cTn id="23" dur="500"/>
                                        <p:tgtEl>
                                          <p:spTgt spid="57">
                                            <p:bg/>
                                          </p:spTgt>
                                        </p:tgtEl>
                                      </p:cBhvr>
                                    </p:animEffect>
                                  </p:childTnLst>
                                </p:cTn>
                              </p:par>
                              <p:par>
                                <p:cTn id="24" presetID="3" presetClass="entr" presetSubtype="10" fill="hold" grpId="0" nodeType="withEffect">
                                  <p:stCondLst>
                                    <p:cond delay="0"/>
                                  </p:stCondLst>
                                  <p:iterate type="lt">
                                    <p:tmPct val="0"/>
                                  </p:iterate>
                                  <p:childTnLst>
                                    <p:set>
                                      <p:cBhvr>
                                        <p:cTn id="25" dur="1" fill="hold">
                                          <p:stCondLst>
                                            <p:cond delay="0"/>
                                          </p:stCondLst>
                                        </p:cTn>
                                        <p:tgtEl>
                                          <p:spTgt spid="57">
                                            <p:txEl>
                                              <p:pRg st="1" end="1"/>
                                            </p:txEl>
                                          </p:spTgt>
                                        </p:tgtEl>
                                        <p:attrNameLst>
                                          <p:attrName>style.visibility</p:attrName>
                                        </p:attrNameLst>
                                      </p:cBhvr>
                                      <p:to>
                                        <p:strVal val="visible"/>
                                      </p:to>
                                    </p:set>
                                    <p:animEffect transition="in" filter="blinds(horizontal)">
                                      <p:cBhvr>
                                        <p:cTn id="26" dur="500"/>
                                        <p:tgtEl>
                                          <p:spTgt spid="57">
                                            <p:txEl>
                                              <p:pRg st="1" end="1"/>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7">
                                            <p:txEl>
                                              <p:pRg st="2" end="2"/>
                                            </p:txEl>
                                          </p:spTgt>
                                        </p:tgtEl>
                                        <p:attrNameLst>
                                          <p:attrName>style.visibility</p:attrName>
                                        </p:attrNameLst>
                                      </p:cBhvr>
                                      <p:to>
                                        <p:strVal val="visible"/>
                                      </p:to>
                                    </p:set>
                                    <p:animEffect transition="in" filter="blinds(horizontal)">
                                      <p:cBhvr>
                                        <p:cTn id="29" dur="500"/>
                                        <p:tgtEl>
                                          <p:spTgt spid="57">
                                            <p:txEl>
                                              <p:pRg st="2" end="2"/>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57">
                                            <p:txEl>
                                              <p:pRg st="3" end="3"/>
                                            </p:txEl>
                                          </p:spTgt>
                                        </p:tgtEl>
                                        <p:attrNameLst>
                                          <p:attrName>style.visibility</p:attrName>
                                        </p:attrNameLst>
                                      </p:cBhvr>
                                      <p:to>
                                        <p:strVal val="visible"/>
                                      </p:to>
                                    </p:set>
                                    <p:animEffect transition="in" filter="blinds(horizontal)">
                                      <p:cBhvr>
                                        <p:cTn id="32" dur="500"/>
                                        <p:tgtEl>
                                          <p:spTgt spid="5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blinds(horizontal)">
                                      <p:cBhvr>
                                        <p:cTn id="37" dur="500"/>
                                        <p:tgtEl>
                                          <p:spTgt spid="59"/>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mph" presetSubtype="0" fill="hold" nodeType="clickEffect">
                                  <p:stCondLst>
                                    <p:cond delay="0"/>
                                  </p:stCondLst>
                                  <p:iterate type="lt">
                                    <p:tmPct val="0"/>
                                  </p:iterate>
                                  <p:childTnLst>
                                    <p:animEffect transition="out" filter="fade">
                                      <p:cBhvr>
                                        <p:cTn id="41" dur="500" tmFilter="0, 0; .2, .5; .8, .5; 1, 0"/>
                                        <p:tgtEl>
                                          <p:spTgt spid="57">
                                            <p:txEl>
                                              <p:pRg st="1" end="1"/>
                                            </p:txEl>
                                          </p:spTgt>
                                        </p:tgtEl>
                                      </p:cBhvr>
                                    </p:animEffect>
                                    <p:animScale>
                                      <p:cBhvr>
                                        <p:cTn id="42" dur="250" autoRev="1" fill="hold"/>
                                        <p:tgtEl>
                                          <p:spTgt spid="57">
                                            <p:txEl>
                                              <p:pRg st="1" end="1"/>
                                            </p:txEl>
                                          </p:spTgt>
                                        </p:tgtEl>
                                      </p:cBhvr>
                                      <p:by x="105000" y="105000"/>
                                    </p:animScale>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grpId="1" nodeType="clickEffect">
                                  <p:stCondLst>
                                    <p:cond delay="0"/>
                                  </p:stCondLst>
                                  <p:childTnLst>
                                    <p:animMotion origin="layout" path="M 0 0 L 0 0.04444 " pathEditMode="relative" ptsTypes="AA">
                                      <p:cBhvr>
                                        <p:cTn id="46" dur="2000" fill="hold"/>
                                        <p:tgtEl>
                                          <p:spTgt spid="59"/>
                                        </p:tgtEl>
                                        <p:attrNameLst>
                                          <p:attrName>ppt_x</p:attrName>
                                          <p:attrName>ppt_y</p:attrName>
                                        </p:attrNameLst>
                                      </p:cBhvr>
                                    </p:animMotion>
                                  </p:childTnLst>
                                </p:cTn>
                              </p:par>
                            </p:childTnLst>
                          </p:cTn>
                        </p:par>
                      </p:childTnLst>
                    </p:cTn>
                  </p:par>
                  <p:par>
                    <p:cTn id="47" fill="hold">
                      <p:stCondLst>
                        <p:cond delay="indefinite"/>
                      </p:stCondLst>
                      <p:childTnLst>
                        <p:par>
                          <p:cTn id="48" fill="hold">
                            <p:stCondLst>
                              <p:cond delay="0"/>
                            </p:stCondLst>
                            <p:childTnLst>
                              <p:par>
                                <p:cTn id="49" presetID="26" presetClass="emph" presetSubtype="0" fill="hold" nodeType="clickEffect">
                                  <p:stCondLst>
                                    <p:cond delay="0"/>
                                  </p:stCondLst>
                                  <p:childTnLst>
                                    <p:animEffect transition="out" filter="fade">
                                      <p:cBhvr>
                                        <p:cTn id="50" dur="500" tmFilter="0, 0; .2, .5; .8, .5; 1, 0"/>
                                        <p:tgtEl>
                                          <p:spTgt spid="57">
                                            <p:txEl>
                                              <p:pRg st="2" end="2"/>
                                            </p:txEl>
                                          </p:spTgt>
                                        </p:tgtEl>
                                      </p:cBhvr>
                                    </p:animEffect>
                                    <p:animScale>
                                      <p:cBhvr>
                                        <p:cTn id="51" dur="250" autoRev="1" fill="hold"/>
                                        <p:tgtEl>
                                          <p:spTgt spid="57">
                                            <p:txEl>
                                              <p:pRg st="2" end="2"/>
                                            </p:txEl>
                                          </p:spTgt>
                                        </p:tgtEl>
                                      </p:cBhvr>
                                      <p:by x="105000" y="105000"/>
                                    </p:animScale>
                                  </p:childTnLst>
                                </p:cTn>
                              </p:par>
                            </p:childTnLst>
                          </p:cTn>
                        </p:par>
                      </p:childTnLst>
                    </p:cTn>
                  </p:par>
                  <p:par>
                    <p:cTn id="52" fill="hold">
                      <p:stCondLst>
                        <p:cond delay="indefinite"/>
                      </p:stCondLst>
                      <p:childTnLst>
                        <p:par>
                          <p:cTn id="53" fill="hold">
                            <p:stCondLst>
                              <p:cond delay="0"/>
                            </p:stCondLst>
                            <p:childTnLst>
                              <p:par>
                                <p:cTn id="54" presetID="3" presetClass="emph" presetSubtype="2" fill="hold" nodeType="clickEffect">
                                  <p:stCondLst>
                                    <p:cond delay="0"/>
                                  </p:stCondLst>
                                  <p:childTnLst>
                                    <p:animClr clrSpc="rgb" dir="cw">
                                      <p:cBhvr override="childStyle">
                                        <p:cTn id="55" dur="2000" fill="hold"/>
                                        <p:tgtEl>
                                          <p:spTgt spid="57">
                                            <p:txEl>
                                              <p:pRg st="2" end="2"/>
                                            </p:txEl>
                                          </p:spTgt>
                                        </p:tgtEl>
                                        <p:attrNameLst>
                                          <p:attrName>style.color</p:attrName>
                                        </p:attrNameLst>
                                      </p:cBhvr>
                                      <p:to>
                                        <a:srgbClr val="FB2413"/>
                                      </p:to>
                                    </p:animClr>
                                  </p:childTnLst>
                                </p:cTn>
                              </p:par>
                            </p:childTnLst>
                          </p:cTn>
                        </p:par>
                      </p:childTnLst>
                    </p:cTn>
                  </p:par>
                  <p:par>
                    <p:cTn id="56" fill="hold">
                      <p:stCondLst>
                        <p:cond delay="indefinite"/>
                      </p:stCondLst>
                      <p:childTnLst>
                        <p:par>
                          <p:cTn id="57" fill="hold">
                            <p:stCondLst>
                              <p:cond delay="0"/>
                            </p:stCondLst>
                            <p:childTnLst>
                              <p:par>
                                <p:cTn id="58" presetID="26" presetClass="emph" presetSubtype="0" fill="hold" nodeType="clickEffect">
                                  <p:stCondLst>
                                    <p:cond delay="0"/>
                                  </p:stCondLst>
                                  <p:childTnLst>
                                    <p:animEffect transition="out" filter="fade">
                                      <p:cBhvr>
                                        <p:cTn id="59" dur="500" tmFilter="0, 0; .2, .5; .8, .5; 1, 0"/>
                                        <p:tgtEl>
                                          <p:spTgt spid="55">
                                            <p:txEl>
                                              <p:pRg st="0" end="0"/>
                                            </p:txEl>
                                          </p:spTgt>
                                        </p:tgtEl>
                                      </p:cBhvr>
                                    </p:animEffect>
                                    <p:animScale>
                                      <p:cBhvr>
                                        <p:cTn id="60" dur="250" autoRev="1" fill="hold"/>
                                        <p:tgtEl>
                                          <p:spTgt spid="55">
                                            <p:txEl>
                                              <p:pRg st="0" end="0"/>
                                            </p:txEl>
                                          </p:spTgt>
                                        </p:tgtEl>
                                      </p:cBhvr>
                                      <p:by x="105000" y="105000"/>
                                    </p:animScale>
                                  </p:childTnLst>
                                </p:cTn>
                              </p:par>
                              <p:par>
                                <p:cTn id="61" presetID="26" presetClass="emph" presetSubtype="0" fill="hold" nodeType="withEffect">
                                  <p:stCondLst>
                                    <p:cond delay="0"/>
                                  </p:stCondLst>
                                  <p:childTnLst>
                                    <p:animEffect transition="out" filter="fade">
                                      <p:cBhvr>
                                        <p:cTn id="62" dur="500" tmFilter="0, 0; .2, .5; .8, .5; 1, 0"/>
                                        <p:tgtEl>
                                          <p:spTgt spid="55">
                                            <p:txEl>
                                              <p:pRg st="1" end="1"/>
                                            </p:txEl>
                                          </p:spTgt>
                                        </p:tgtEl>
                                      </p:cBhvr>
                                    </p:animEffect>
                                    <p:animScale>
                                      <p:cBhvr>
                                        <p:cTn id="63" dur="250" autoRev="1" fill="hold"/>
                                        <p:tgtEl>
                                          <p:spTgt spid="55">
                                            <p:txEl>
                                              <p:pRg st="1" end="1"/>
                                            </p:txEl>
                                          </p:spTgt>
                                        </p:tgtEl>
                                      </p:cBhvr>
                                      <p:by x="105000" y="105000"/>
                                    </p:animScale>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61">
                                            <p:bg/>
                                          </p:spTgt>
                                        </p:tgtEl>
                                        <p:attrNameLst>
                                          <p:attrName>style.visibility</p:attrName>
                                        </p:attrNameLst>
                                      </p:cBhvr>
                                      <p:to>
                                        <p:strVal val="visible"/>
                                      </p:to>
                                    </p:set>
                                    <p:animEffect transition="in" filter="blinds(horizontal)">
                                      <p:cBhvr>
                                        <p:cTn id="68" dur="500"/>
                                        <p:tgtEl>
                                          <p:spTgt spid="61">
                                            <p:bg/>
                                          </p:spTgt>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61">
                                            <p:txEl>
                                              <p:pRg st="0" end="0"/>
                                            </p:txEl>
                                          </p:spTgt>
                                        </p:tgtEl>
                                        <p:attrNameLst>
                                          <p:attrName>style.visibility</p:attrName>
                                        </p:attrNameLst>
                                      </p:cBhvr>
                                      <p:to>
                                        <p:strVal val="visible"/>
                                      </p:to>
                                    </p:set>
                                    <p:animEffect transition="in" filter="blinds(horizontal)">
                                      <p:cBhvr>
                                        <p:cTn id="71" dur="500"/>
                                        <p:tgtEl>
                                          <p:spTgt spid="61">
                                            <p:txEl>
                                              <p:pRg st="0" end="0"/>
                                            </p:txEl>
                                          </p:spTgt>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61">
                                            <p:txEl>
                                              <p:pRg st="1" end="1"/>
                                            </p:txEl>
                                          </p:spTgt>
                                        </p:tgtEl>
                                        <p:attrNameLst>
                                          <p:attrName>style.visibility</p:attrName>
                                        </p:attrNameLst>
                                      </p:cBhvr>
                                      <p:to>
                                        <p:strVal val="visible"/>
                                      </p:to>
                                    </p:set>
                                    <p:animEffect transition="in" filter="blinds(horizontal)">
                                      <p:cBhvr>
                                        <p:cTn id="74" dur="500"/>
                                        <p:tgtEl>
                                          <p:spTgt spid="61">
                                            <p:txEl>
                                              <p:pRg st="1" end="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nodeType="clickEffect">
                                  <p:stCondLst>
                                    <p:cond delay="0"/>
                                  </p:stCondLst>
                                  <p:childTnLst>
                                    <p:animEffect transition="out" filter="fade">
                                      <p:cBhvr>
                                        <p:cTn id="78" dur="500" tmFilter="0, 0; .2, .5; .8, .5; 1, 0"/>
                                        <p:tgtEl>
                                          <p:spTgt spid="61">
                                            <p:txEl>
                                              <p:pRg st="0" end="0"/>
                                            </p:txEl>
                                          </p:spTgt>
                                        </p:tgtEl>
                                      </p:cBhvr>
                                    </p:animEffect>
                                    <p:animScale>
                                      <p:cBhvr>
                                        <p:cTn id="79" dur="250" autoRev="1" fill="hold"/>
                                        <p:tgtEl>
                                          <p:spTgt spid="61">
                                            <p:txEl>
                                              <p:pRg st="0" end="0"/>
                                            </p:txEl>
                                          </p:spTgt>
                                        </p:tgtEl>
                                      </p:cBhvr>
                                      <p:by x="105000" y="105000"/>
                                    </p:animScale>
                                  </p:childTnLst>
                                </p:cTn>
                              </p:par>
                            </p:childTnLst>
                          </p:cTn>
                        </p:par>
                      </p:childTnLst>
                    </p:cTn>
                  </p:par>
                  <p:par>
                    <p:cTn id="80" fill="hold">
                      <p:stCondLst>
                        <p:cond delay="indefinite"/>
                      </p:stCondLst>
                      <p:childTnLst>
                        <p:par>
                          <p:cTn id="81" fill="hold">
                            <p:stCondLst>
                              <p:cond delay="0"/>
                            </p:stCondLst>
                            <p:childTnLst>
                              <p:par>
                                <p:cTn id="82" presetID="26" presetClass="emph" presetSubtype="0" fill="hold" nodeType="clickEffect">
                                  <p:stCondLst>
                                    <p:cond delay="0"/>
                                  </p:stCondLst>
                                  <p:childTnLst>
                                    <p:animEffect transition="out" filter="fade">
                                      <p:cBhvr>
                                        <p:cTn id="83" dur="500" tmFilter="0, 0; .2, .5; .8, .5; 1, 0"/>
                                        <p:tgtEl>
                                          <p:spTgt spid="61">
                                            <p:txEl>
                                              <p:pRg st="1" end="1"/>
                                            </p:txEl>
                                          </p:spTgt>
                                        </p:tgtEl>
                                      </p:cBhvr>
                                    </p:animEffect>
                                    <p:animScale>
                                      <p:cBhvr>
                                        <p:cTn id="84" dur="250" autoRev="1" fill="hold"/>
                                        <p:tgtEl>
                                          <p:spTgt spid="61">
                                            <p:txEl>
                                              <p:pRg st="1" end="1"/>
                                            </p:txEl>
                                          </p:spTgt>
                                        </p:tgtEl>
                                      </p:cBhvr>
                                      <p:by x="105000" y="105000"/>
                                    </p:animScale>
                                  </p:childTnLst>
                                </p:cTn>
                              </p:par>
                            </p:childTnLst>
                          </p:cTn>
                        </p:par>
                      </p:childTnLst>
                    </p:cTn>
                  </p:par>
                  <p:par>
                    <p:cTn id="85" fill="hold">
                      <p:stCondLst>
                        <p:cond delay="indefinite"/>
                      </p:stCondLst>
                      <p:childTnLst>
                        <p:par>
                          <p:cTn id="86" fill="hold">
                            <p:stCondLst>
                              <p:cond delay="0"/>
                            </p:stCondLst>
                            <p:childTnLst>
                              <p:par>
                                <p:cTn id="87" presetID="3" presetClass="emph" presetSubtype="2" fill="hold" nodeType="clickEffect">
                                  <p:stCondLst>
                                    <p:cond delay="0"/>
                                  </p:stCondLst>
                                  <p:childTnLst>
                                    <p:animClr clrSpc="rgb" dir="cw">
                                      <p:cBhvr override="childStyle">
                                        <p:cTn id="88" dur="2000" fill="hold"/>
                                        <p:tgtEl>
                                          <p:spTgt spid="61">
                                            <p:txEl>
                                              <p:pRg st="0" end="0"/>
                                            </p:txEl>
                                          </p:spTgt>
                                        </p:tgtEl>
                                        <p:attrNameLst>
                                          <p:attrName>style.color</p:attrName>
                                        </p:attrNameLst>
                                      </p:cBhvr>
                                      <p:to>
                                        <a:schemeClr val="tx1"/>
                                      </p:to>
                                    </p:animClr>
                                  </p:childTnLst>
                                </p:cTn>
                              </p:par>
                              <p:par>
                                <p:cTn id="89" presetID="3" presetClass="emph" presetSubtype="2" fill="hold" nodeType="withEffect">
                                  <p:stCondLst>
                                    <p:cond delay="0"/>
                                  </p:stCondLst>
                                  <p:childTnLst>
                                    <p:animClr clrSpc="rgb" dir="cw">
                                      <p:cBhvr override="childStyle">
                                        <p:cTn id="90" dur="2000" fill="hold"/>
                                        <p:tgtEl>
                                          <p:spTgt spid="61">
                                            <p:txEl>
                                              <p:pRg st="1" end="1"/>
                                            </p:txEl>
                                          </p:spTgt>
                                        </p:tgtEl>
                                        <p:attrNameLst>
                                          <p:attrName>style.color</p:attrName>
                                        </p:attrNameLst>
                                      </p:cBhvr>
                                      <p:to>
                                        <a:schemeClr val="tx1"/>
                                      </p:to>
                                    </p:animClr>
                                  </p:childTnLst>
                                </p:cTn>
                              </p:par>
                            </p:childTnLst>
                          </p:cTn>
                        </p:par>
                      </p:childTnLst>
                    </p:cTn>
                  </p:par>
                  <p:par>
                    <p:cTn id="91" fill="hold">
                      <p:stCondLst>
                        <p:cond delay="indefinite"/>
                      </p:stCondLst>
                      <p:childTnLst>
                        <p:par>
                          <p:cTn id="92" fill="hold">
                            <p:stCondLst>
                              <p:cond delay="0"/>
                            </p:stCondLst>
                            <p:childTnLst>
                              <p:par>
                                <p:cTn id="93" presetID="3" presetClass="exit" presetSubtype="10" fill="hold" grpId="1" nodeType="clickEffect">
                                  <p:stCondLst>
                                    <p:cond delay="0"/>
                                  </p:stCondLst>
                                  <p:iterate type="lt">
                                    <p:tmPct val="0"/>
                                  </p:iterate>
                                  <p:childTnLst>
                                    <p:animEffect transition="out" filter="blinds(horizontal)">
                                      <p:cBhvr>
                                        <p:cTn id="94" dur="500"/>
                                        <p:tgtEl>
                                          <p:spTgt spid="57">
                                            <p:txEl>
                                              <p:pRg st="1" end="1"/>
                                            </p:txEl>
                                          </p:spTgt>
                                        </p:tgtEl>
                                      </p:cBhvr>
                                    </p:animEffect>
                                    <p:set>
                                      <p:cBhvr>
                                        <p:cTn id="95" dur="1" fill="hold">
                                          <p:stCondLst>
                                            <p:cond delay="499"/>
                                          </p:stCondLst>
                                        </p:cTn>
                                        <p:tgtEl>
                                          <p:spTgt spid="57">
                                            <p:txEl>
                                              <p:pRg st="1" end="1"/>
                                            </p:txEl>
                                          </p:spTgt>
                                        </p:tgtEl>
                                        <p:attrNameLst>
                                          <p:attrName>style.visibility</p:attrName>
                                        </p:attrNameLst>
                                      </p:cBhvr>
                                      <p:to>
                                        <p:strVal val="hidden"/>
                                      </p:to>
                                    </p:set>
                                  </p:childTnLst>
                                </p:cTn>
                              </p:par>
                              <p:par>
                                <p:cTn id="96" presetID="3" presetClass="exit" presetSubtype="10" fill="hold" grpId="1" nodeType="withEffect">
                                  <p:stCondLst>
                                    <p:cond delay="0"/>
                                  </p:stCondLst>
                                  <p:childTnLst>
                                    <p:animEffect transition="out" filter="blinds(horizontal)">
                                      <p:cBhvr>
                                        <p:cTn id="97" dur="500"/>
                                        <p:tgtEl>
                                          <p:spTgt spid="57">
                                            <p:txEl>
                                              <p:pRg st="2" end="2"/>
                                            </p:txEl>
                                          </p:spTgt>
                                        </p:tgtEl>
                                      </p:cBhvr>
                                    </p:animEffect>
                                    <p:set>
                                      <p:cBhvr>
                                        <p:cTn id="98" dur="1" fill="hold">
                                          <p:stCondLst>
                                            <p:cond delay="499"/>
                                          </p:stCondLst>
                                        </p:cTn>
                                        <p:tgtEl>
                                          <p:spTgt spid="57">
                                            <p:txEl>
                                              <p:pRg st="2" end="2"/>
                                            </p:txEl>
                                          </p:spTgt>
                                        </p:tgtEl>
                                        <p:attrNameLst>
                                          <p:attrName>style.visibility</p:attrName>
                                        </p:attrNameLst>
                                      </p:cBhvr>
                                      <p:to>
                                        <p:strVal val="hidden"/>
                                      </p:to>
                                    </p:set>
                                  </p:childTnLst>
                                </p:cTn>
                              </p:par>
                              <p:par>
                                <p:cTn id="99" presetID="3" presetClass="exit" presetSubtype="10" fill="hold" grpId="1" nodeType="withEffect">
                                  <p:stCondLst>
                                    <p:cond delay="0"/>
                                  </p:stCondLst>
                                  <p:childTnLst>
                                    <p:animEffect transition="out" filter="blinds(horizontal)">
                                      <p:cBhvr>
                                        <p:cTn id="100" dur="500"/>
                                        <p:tgtEl>
                                          <p:spTgt spid="57">
                                            <p:txEl>
                                              <p:pRg st="3" end="3"/>
                                            </p:txEl>
                                          </p:spTgt>
                                        </p:tgtEl>
                                      </p:cBhvr>
                                    </p:animEffect>
                                    <p:set>
                                      <p:cBhvr>
                                        <p:cTn id="101" dur="1" fill="hold">
                                          <p:stCondLst>
                                            <p:cond delay="499"/>
                                          </p:stCondLst>
                                        </p:cTn>
                                        <p:tgtEl>
                                          <p:spTgt spid="57">
                                            <p:txEl>
                                              <p:pRg st="3" end="3"/>
                                            </p:txEl>
                                          </p:spTgt>
                                        </p:tgtEl>
                                        <p:attrNameLst>
                                          <p:attrName>style.visibility</p:attrName>
                                        </p:attrNameLst>
                                      </p:cBhvr>
                                      <p:to>
                                        <p:strVal val="hidden"/>
                                      </p:to>
                                    </p:set>
                                  </p:childTnLst>
                                </p:cTn>
                              </p:par>
                              <p:par>
                                <p:cTn id="102" presetID="3" presetClass="exit" presetSubtype="10" fill="hold" grpId="1" nodeType="withEffect">
                                  <p:stCondLst>
                                    <p:cond delay="0"/>
                                  </p:stCondLst>
                                  <p:childTnLst>
                                    <p:animEffect transition="out" filter="blinds(horizontal)">
                                      <p:cBhvr>
                                        <p:cTn id="103" dur="500"/>
                                        <p:tgtEl>
                                          <p:spTgt spid="57">
                                            <p:bg/>
                                          </p:spTgt>
                                        </p:tgtEl>
                                      </p:cBhvr>
                                    </p:animEffect>
                                    <p:set>
                                      <p:cBhvr>
                                        <p:cTn id="104" dur="1" fill="hold">
                                          <p:stCondLst>
                                            <p:cond delay="499"/>
                                          </p:stCondLst>
                                        </p:cTn>
                                        <p:tgtEl>
                                          <p:spTgt spid="57">
                                            <p:bg/>
                                          </p:spTgt>
                                        </p:tgtEl>
                                        <p:attrNameLst>
                                          <p:attrName>style.visibility</p:attrName>
                                        </p:attrNameLst>
                                      </p:cBhvr>
                                      <p:to>
                                        <p:strVal val="hidden"/>
                                      </p:to>
                                    </p:set>
                                  </p:childTnLst>
                                </p:cTn>
                              </p:par>
                              <p:par>
                                <p:cTn id="105" presetID="3" presetClass="exit" presetSubtype="10" fill="hold" grpId="2" nodeType="withEffect">
                                  <p:stCondLst>
                                    <p:cond delay="0"/>
                                  </p:stCondLst>
                                  <p:childTnLst>
                                    <p:animEffect transition="out" filter="blinds(horizontal)">
                                      <p:cBhvr>
                                        <p:cTn id="106" dur="500"/>
                                        <p:tgtEl>
                                          <p:spTgt spid="59"/>
                                        </p:tgtEl>
                                      </p:cBhvr>
                                    </p:animEffect>
                                    <p:set>
                                      <p:cBhvr>
                                        <p:cTn id="107" dur="1" fill="hold">
                                          <p:stCondLst>
                                            <p:cond delay="499"/>
                                          </p:stCondLst>
                                        </p:cTn>
                                        <p:tgtEl>
                                          <p:spTgt spid="59"/>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65"/>
                                        </p:tgtEl>
                                        <p:attrNameLst>
                                          <p:attrName>style.visibility</p:attrName>
                                        </p:attrNameLst>
                                      </p:cBhvr>
                                      <p:to>
                                        <p:strVal val="visible"/>
                                      </p:to>
                                    </p:set>
                                    <p:animEffect transition="in" filter="blinds(horizontal)">
                                      <p:cBhvr>
                                        <p:cTn id="112" dur="500"/>
                                        <p:tgtEl>
                                          <p:spTgt spid="65"/>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66">
                                            <p:bg/>
                                          </p:spTgt>
                                        </p:tgtEl>
                                        <p:attrNameLst>
                                          <p:attrName>style.visibility</p:attrName>
                                        </p:attrNameLst>
                                      </p:cBhvr>
                                      <p:to>
                                        <p:strVal val="visible"/>
                                      </p:to>
                                    </p:set>
                                    <p:animEffect transition="in" filter="blinds(horizontal)">
                                      <p:cBhvr>
                                        <p:cTn id="117" dur="500"/>
                                        <p:tgtEl>
                                          <p:spTgt spid="66">
                                            <p:bg/>
                                          </p:spTgt>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66">
                                            <p:txEl>
                                              <p:pRg st="0" end="0"/>
                                            </p:txEl>
                                          </p:spTgt>
                                        </p:tgtEl>
                                        <p:attrNameLst>
                                          <p:attrName>style.visibility</p:attrName>
                                        </p:attrNameLst>
                                      </p:cBhvr>
                                      <p:to>
                                        <p:strVal val="visible"/>
                                      </p:to>
                                    </p:set>
                                    <p:animEffect transition="in" filter="blinds(horizontal)">
                                      <p:cBhvr>
                                        <p:cTn id="120" dur="500"/>
                                        <p:tgtEl>
                                          <p:spTgt spid="66">
                                            <p:txEl>
                                              <p:pRg st="0" end="0"/>
                                            </p:txEl>
                                          </p:spTgt>
                                        </p:tgtEl>
                                      </p:cBhvr>
                                    </p:animEffect>
                                  </p:childTnLst>
                                </p:cTn>
                              </p:par>
                              <p:par>
                                <p:cTn id="121" presetID="3" presetClass="entr" presetSubtype="10" fill="hold" grpId="0" nodeType="withEffect">
                                  <p:stCondLst>
                                    <p:cond delay="0"/>
                                  </p:stCondLst>
                                  <p:childTnLst>
                                    <p:set>
                                      <p:cBhvr>
                                        <p:cTn id="122" dur="1" fill="hold">
                                          <p:stCondLst>
                                            <p:cond delay="0"/>
                                          </p:stCondLst>
                                        </p:cTn>
                                        <p:tgtEl>
                                          <p:spTgt spid="66">
                                            <p:txEl>
                                              <p:pRg st="1" end="1"/>
                                            </p:txEl>
                                          </p:spTgt>
                                        </p:tgtEl>
                                        <p:attrNameLst>
                                          <p:attrName>style.visibility</p:attrName>
                                        </p:attrNameLst>
                                      </p:cBhvr>
                                      <p:to>
                                        <p:strVal val="visible"/>
                                      </p:to>
                                    </p:set>
                                    <p:animEffect transition="in" filter="blinds(horizontal)">
                                      <p:cBhvr>
                                        <p:cTn id="123" dur="500"/>
                                        <p:tgtEl>
                                          <p:spTgt spid="66">
                                            <p:txEl>
                                              <p:pRg st="1" end="1"/>
                                            </p:txEl>
                                          </p:spTgt>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66">
                                            <p:txEl>
                                              <p:pRg st="2" end="2"/>
                                            </p:txEl>
                                          </p:spTgt>
                                        </p:tgtEl>
                                        <p:attrNameLst>
                                          <p:attrName>style.visibility</p:attrName>
                                        </p:attrNameLst>
                                      </p:cBhvr>
                                      <p:to>
                                        <p:strVal val="visible"/>
                                      </p:to>
                                    </p:set>
                                    <p:animEffect transition="in" filter="blinds(horizontal)">
                                      <p:cBhvr>
                                        <p:cTn id="126" dur="500"/>
                                        <p:tgtEl>
                                          <p:spTgt spid="66">
                                            <p:txEl>
                                              <p:pRg st="2" end="2"/>
                                            </p:txEl>
                                          </p:spTgt>
                                        </p:tgtEl>
                                      </p:cBhvr>
                                    </p:animEffect>
                                  </p:childTnLst>
                                </p:cTn>
                              </p:par>
                              <p:par>
                                <p:cTn id="127" presetID="3" presetClass="entr" presetSubtype="10" fill="hold" grpId="0" nodeType="withEffect">
                                  <p:stCondLst>
                                    <p:cond delay="0"/>
                                  </p:stCondLst>
                                  <p:childTnLst>
                                    <p:set>
                                      <p:cBhvr>
                                        <p:cTn id="128" dur="1" fill="hold">
                                          <p:stCondLst>
                                            <p:cond delay="0"/>
                                          </p:stCondLst>
                                        </p:cTn>
                                        <p:tgtEl>
                                          <p:spTgt spid="66">
                                            <p:txEl>
                                              <p:pRg st="3" end="3"/>
                                            </p:txEl>
                                          </p:spTgt>
                                        </p:tgtEl>
                                        <p:attrNameLst>
                                          <p:attrName>style.visibility</p:attrName>
                                        </p:attrNameLst>
                                      </p:cBhvr>
                                      <p:to>
                                        <p:strVal val="visible"/>
                                      </p:to>
                                    </p:set>
                                    <p:animEffect transition="in" filter="blinds(horizontal)">
                                      <p:cBhvr>
                                        <p:cTn id="129" dur="500"/>
                                        <p:tgtEl>
                                          <p:spTgt spid="66">
                                            <p:txEl>
                                              <p:pRg st="3" end="3"/>
                                            </p:txEl>
                                          </p:spTgt>
                                        </p:tgtEl>
                                      </p:cBhvr>
                                    </p:animEffect>
                                  </p:childTnLst>
                                </p:cTn>
                              </p:par>
                              <p:par>
                                <p:cTn id="130" presetID="3" presetClass="entr" presetSubtype="10" fill="hold" grpId="0" nodeType="withEffect">
                                  <p:stCondLst>
                                    <p:cond delay="0"/>
                                  </p:stCondLst>
                                  <p:childTnLst>
                                    <p:set>
                                      <p:cBhvr>
                                        <p:cTn id="131" dur="1" fill="hold">
                                          <p:stCondLst>
                                            <p:cond delay="0"/>
                                          </p:stCondLst>
                                        </p:cTn>
                                        <p:tgtEl>
                                          <p:spTgt spid="66">
                                            <p:txEl>
                                              <p:pRg st="4" end="4"/>
                                            </p:txEl>
                                          </p:spTgt>
                                        </p:tgtEl>
                                        <p:attrNameLst>
                                          <p:attrName>style.visibility</p:attrName>
                                        </p:attrNameLst>
                                      </p:cBhvr>
                                      <p:to>
                                        <p:strVal val="visible"/>
                                      </p:to>
                                    </p:set>
                                    <p:animEffect transition="in" filter="blinds(horizontal)">
                                      <p:cBhvr>
                                        <p:cTn id="132" dur="500"/>
                                        <p:tgtEl>
                                          <p:spTgt spid="66">
                                            <p:txEl>
                                              <p:pRg st="4" end="4"/>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0" presetClass="path" presetSubtype="0" accel="50000" decel="50000" fill="hold" grpId="1" nodeType="clickEffect">
                                  <p:stCondLst>
                                    <p:cond delay="0"/>
                                  </p:stCondLst>
                                  <p:childTnLst>
                                    <p:animMotion origin="layout" path="M 0 0 C -0.00191 0.00069 -0.00399 0.00023 -0.00555 0.00185 C -0.00677 0.00301 -0.0059 0.00602 -0.00694 0.0074 C -0.00798 0.00879 -0.00972 0.00856 -0.01111 0.00926 C -0.01579 0.01551 -0.01875 0.02315 -0.025 0.02592 C -0.03055 0.03148 -0.03611 0.03703 -0.04166 0.04259 C -0.04722 0.04815 -0.04583 0.0537 -0.05 0.05926 C -0.0552 0.0662 -0.05954 0.07268 -0.06666 0.07592 C -0.07743 0.09027 -0.0717 0.08402 -0.08333 0.09444 C -0.08732 0.09791 -0.0927 0.09791 -0.09722 0.1 C -0.11006 0.10578 -0.11753 0.10787 -0.13194 0.10926 C -0.12465 0.13865 -0.13003 0.11504 -0.13194 0.19074 C -0.13229 0.20115 -0.13298 0.2118 -0.13333 0.22222 C -0.13385 0.2419 -0.1342 0.2618 -0.13472 0.28148 C -0.15885 0.2331 -0.14027 0.1581 -0.14027 0.1 " pathEditMode="relative" ptsTypes="ffffffffffffffA">
                                      <p:cBhvr>
                                        <p:cTn id="136" dur="3000" fill="hold"/>
                                        <p:tgtEl>
                                          <p:spTgt spid="61">
                                            <p:bg/>
                                          </p:spTgt>
                                        </p:tgtEl>
                                        <p:attrNameLst>
                                          <p:attrName>ppt_x</p:attrName>
                                          <p:attrName>ppt_y</p:attrName>
                                        </p:attrNameLst>
                                      </p:cBhvr>
                                    </p:animMotion>
                                  </p:childTnLst>
                                </p:cTn>
                              </p:par>
                              <p:par>
                                <p:cTn id="137" presetID="0" presetClass="path" presetSubtype="0" accel="50000" decel="50000" fill="hold" grpId="1" nodeType="withEffect">
                                  <p:stCondLst>
                                    <p:cond delay="0"/>
                                  </p:stCondLst>
                                  <p:childTnLst>
                                    <p:animMotion origin="layout" path="M 0 0 C -0.00191 0.00069 -0.00399 0.00023 -0.00555 0.00185 C -0.00677 0.00301 -0.0059 0.00602 -0.00694 0.0074 C -0.00798 0.00879 -0.00972 0.00856 -0.01111 0.00926 C -0.01579 0.01551 -0.01875 0.02315 -0.025 0.02592 C -0.03055 0.03148 -0.03611 0.03703 -0.04166 0.04259 C -0.04722 0.04815 -0.04583 0.0537 -0.05 0.05926 C -0.0552 0.0662 -0.05954 0.07268 -0.06666 0.07592 C -0.07743 0.09027 -0.0717 0.08402 -0.08333 0.09444 C -0.08732 0.09791 -0.0927 0.09791 -0.09722 0.1 C -0.11006 0.10578 -0.11753 0.10787 -0.13194 0.10926 C -0.12465 0.13865 -0.13003 0.11504 -0.13194 0.19074 C -0.13229 0.20115 -0.13298 0.2118 -0.13333 0.22222 C -0.13385 0.2419 -0.1342 0.2618 -0.13472 0.28148 C -0.15885 0.2331 -0.14027 0.1581 -0.14027 0.1 " pathEditMode="relative" ptsTypes="ffffffffffffffA">
                                      <p:cBhvr>
                                        <p:cTn id="138" dur="3000" fill="hold"/>
                                        <p:tgtEl>
                                          <p:spTgt spid="61">
                                            <p:txEl>
                                              <p:pRg st="0" end="0"/>
                                            </p:txEl>
                                          </p:spTgt>
                                        </p:tgtEl>
                                        <p:attrNameLst>
                                          <p:attrName>ppt_x</p:attrName>
                                          <p:attrName>ppt_y</p:attrName>
                                        </p:attrNameLst>
                                      </p:cBhvr>
                                    </p:animMotion>
                                  </p:childTnLst>
                                </p:cTn>
                              </p:par>
                              <p:par>
                                <p:cTn id="139" presetID="0" presetClass="path" presetSubtype="0" accel="50000" decel="50000" fill="hold" grpId="1" nodeType="withEffect">
                                  <p:stCondLst>
                                    <p:cond delay="0"/>
                                  </p:stCondLst>
                                  <p:childTnLst>
                                    <p:animMotion origin="layout" path="M 0 0 C -0.00191 0.00069 -0.00399 0.00023 -0.00555 0.00185 C -0.00677 0.00301 -0.0059 0.00602 -0.00694 0.0074 C -0.00798 0.00879 -0.00972 0.00856 -0.01111 0.00926 C -0.01579 0.01551 -0.01875 0.02315 -0.025 0.02592 C -0.03055 0.03148 -0.03611 0.03703 -0.04166 0.04259 C -0.04722 0.04815 -0.04583 0.0537 -0.05 0.05926 C -0.0552 0.0662 -0.05954 0.07268 -0.06666 0.07592 C -0.07743 0.09027 -0.0717 0.08402 -0.08333 0.09444 C -0.08732 0.09791 -0.0927 0.09791 -0.09722 0.1 C -0.11006 0.10578 -0.11753 0.10787 -0.13194 0.10926 C -0.12465 0.13865 -0.13003 0.11504 -0.13194 0.19074 C -0.13229 0.20115 -0.13298 0.2118 -0.13333 0.22222 C -0.13385 0.2419 -0.1342 0.2618 -0.13472 0.28148 C -0.15885 0.2331 -0.14027 0.1581 -0.14027 0.1 " pathEditMode="relative" ptsTypes="ffffffffffffffA">
                                      <p:cBhvr>
                                        <p:cTn id="140" dur="3000" fill="hold"/>
                                        <p:tgtEl>
                                          <p:spTgt spid="61">
                                            <p:txEl>
                                              <p:pRg st="1" end="1"/>
                                            </p:txEl>
                                          </p:spTgt>
                                        </p:tgtEl>
                                        <p:attrNameLst>
                                          <p:attrName>ppt_x</p:attrName>
                                          <p:attrName>ppt_y</p:attrName>
                                        </p:attrNameLst>
                                      </p:cBhvr>
                                    </p:animMotion>
                                  </p:childTnLst>
                                </p:cTn>
                              </p:par>
                            </p:childTnLst>
                          </p:cTn>
                        </p:par>
                      </p:childTnLst>
                    </p:cTn>
                  </p:par>
                  <p:par>
                    <p:cTn id="141" fill="hold">
                      <p:stCondLst>
                        <p:cond delay="indefinite"/>
                      </p:stCondLst>
                      <p:childTnLst>
                        <p:par>
                          <p:cTn id="142" fill="hold">
                            <p:stCondLst>
                              <p:cond delay="0"/>
                            </p:stCondLst>
                            <p:childTnLst>
                              <p:par>
                                <p:cTn id="143" presetID="26" presetClass="emph" presetSubtype="0" fill="hold" nodeType="clickEffect">
                                  <p:stCondLst>
                                    <p:cond delay="0"/>
                                  </p:stCondLst>
                                  <p:childTnLst>
                                    <p:animEffect transition="out" filter="fade">
                                      <p:cBhvr>
                                        <p:cTn id="144" dur="500" tmFilter="0, 0; .2, .5; .8, .5; 1, 0"/>
                                        <p:tgtEl>
                                          <p:spTgt spid="66">
                                            <p:txEl>
                                              <p:pRg st="0" end="0"/>
                                            </p:txEl>
                                          </p:spTgt>
                                        </p:tgtEl>
                                      </p:cBhvr>
                                    </p:animEffect>
                                    <p:animScale>
                                      <p:cBhvr>
                                        <p:cTn id="145" dur="250" autoRev="1" fill="hold"/>
                                        <p:tgtEl>
                                          <p:spTgt spid="66">
                                            <p:txEl>
                                              <p:pRg st="0" end="0"/>
                                            </p:txEl>
                                          </p:spTgt>
                                        </p:tgtEl>
                                      </p:cBhvr>
                                      <p:by x="105000" y="105000"/>
                                    </p:animScale>
                                  </p:childTnLst>
                                </p:cTn>
                              </p:par>
                            </p:childTnLst>
                          </p:cTn>
                        </p:par>
                      </p:childTnLst>
                    </p:cTn>
                  </p:par>
                  <p:par>
                    <p:cTn id="146" fill="hold">
                      <p:stCondLst>
                        <p:cond delay="indefinite"/>
                      </p:stCondLst>
                      <p:childTnLst>
                        <p:par>
                          <p:cTn id="147" fill="hold">
                            <p:stCondLst>
                              <p:cond delay="0"/>
                            </p:stCondLst>
                            <p:childTnLst>
                              <p:par>
                                <p:cTn id="148" presetID="3" presetClass="emph" presetSubtype="2" fill="hold" nodeType="clickEffect">
                                  <p:stCondLst>
                                    <p:cond delay="0"/>
                                  </p:stCondLst>
                                  <p:childTnLst>
                                    <p:animClr clrSpc="rgb" dir="cw">
                                      <p:cBhvr override="childStyle">
                                        <p:cTn id="149" dur="2000" fill="hold"/>
                                        <p:tgtEl>
                                          <p:spTgt spid="66">
                                            <p:txEl>
                                              <p:pRg st="0" end="0"/>
                                            </p:txEl>
                                          </p:spTgt>
                                        </p:tgtEl>
                                        <p:attrNameLst>
                                          <p:attrName>style.color</p:attrName>
                                        </p:attrNameLst>
                                      </p:cBhvr>
                                      <p:to>
                                        <a:srgbClr val="FB2413"/>
                                      </p:to>
                                    </p:animClr>
                                  </p:childTnLst>
                                </p:cTn>
                              </p:par>
                            </p:childTnLst>
                          </p:cTn>
                        </p:par>
                      </p:childTnLst>
                    </p:cTn>
                  </p:par>
                  <p:par>
                    <p:cTn id="150" fill="hold">
                      <p:stCondLst>
                        <p:cond delay="indefinite"/>
                      </p:stCondLst>
                      <p:childTnLst>
                        <p:par>
                          <p:cTn id="151" fill="hold">
                            <p:stCondLst>
                              <p:cond delay="0"/>
                            </p:stCondLst>
                            <p:childTnLst>
                              <p:par>
                                <p:cTn id="152" presetID="3" presetClass="exit" presetSubtype="10" fill="hold" grpId="2" nodeType="clickEffect">
                                  <p:stCondLst>
                                    <p:cond delay="0"/>
                                  </p:stCondLst>
                                  <p:childTnLst>
                                    <p:animEffect transition="out" filter="blinds(horizontal)">
                                      <p:cBhvr>
                                        <p:cTn id="153" dur="500"/>
                                        <p:tgtEl>
                                          <p:spTgt spid="61">
                                            <p:txEl>
                                              <p:pRg st="0" end="0"/>
                                            </p:txEl>
                                          </p:spTgt>
                                        </p:tgtEl>
                                      </p:cBhvr>
                                    </p:animEffect>
                                    <p:set>
                                      <p:cBhvr>
                                        <p:cTn id="154" dur="1" fill="hold">
                                          <p:stCondLst>
                                            <p:cond delay="499"/>
                                          </p:stCondLst>
                                        </p:cTn>
                                        <p:tgtEl>
                                          <p:spTgt spid="61">
                                            <p:txEl>
                                              <p:pRg st="0" end="0"/>
                                            </p:txEl>
                                          </p:spTgt>
                                        </p:tgtEl>
                                        <p:attrNameLst>
                                          <p:attrName>style.visibility</p:attrName>
                                        </p:attrNameLst>
                                      </p:cBhvr>
                                      <p:to>
                                        <p:strVal val="hidden"/>
                                      </p:to>
                                    </p:set>
                                  </p:childTnLst>
                                </p:cTn>
                              </p:par>
                              <p:par>
                                <p:cTn id="155" presetID="3" presetClass="exit" presetSubtype="10" fill="hold" grpId="2" nodeType="withEffect">
                                  <p:stCondLst>
                                    <p:cond delay="0"/>
                                  </p:stCondLst>
                                  <p:childTnLst>
                                    <p:animEffect transition="out" filter="blinds(horizontal)">
                                      <p:cBhvr>
                                        <p:cTn id="156" dur="500"/>
                                        <p:tgtEl>
                                          <p:spTgt spid="61">
                                            <p:txEl>
                                              <p:pRg st="1" end="1"/>
                                            </p:txEl>
                                          </p:spTgt>
                                        </p:tgtEl>
                                      </p:cBhvr>
                                    </p:animEffect>
                                    <p:set>
                                      <p:cBhvr>
                                        <p:cTn id="157" dur="1" fill="hold">
                                          <p:stCondLst>
                                            <p:cond delay="499"/>
                                          </p:stCondLst>
                                        </p:cTn>
                                        <p:tgtEl>
                                          <p:spTgt spid="61">
                                            <p:txEl>
                                              <p:pRg st="1" end="1"/>
                                            </p:txEl>
                                          </p:spTgt>
                                        </p:tgtEl>
                                        <p:attrNameLst>
                                          <p:attrName>style.visibility</p:attrName>
                                        </p:attrNameLst>
                                      </p:cBhvr>
                                      <p:to>
                                        <p:strVal val="hidden"/>
                                      </p:to>
                                    </p:set>
                                  </p:childTnLst>
                                </p:cTn>
                              </p:par>
                              <p:par>
                                <p:cTn id="158" presetID="3" presetClass="exit" presetSubtype="10" fill="hold" grpId="2" nodeType="withEffect">
                                  <p:stCondLst>
                                    <p:cond delay="0"/>
                                  </p:stCondLst>
                                  <p:childTnLst>
                                    <p:animEffect transition="out" filter="blinds(horizontal)">
                                      <p:cBhvr>
                                        <p:cTn id="159" dur="500"/>
                                        <p:tgtEl>
                                          <p:spTgt spid="61">
                                            <p:bg/>
                                          </p:spTgt>
                                        </p:tgtEl>
                                      </p:cBhvr>
                                    </p:animEffect>
                                    <p:set>
                                      <p:cBhvr>
                                        <p:cTn id="160" dur="1" fill="hold">
                                          <p:stCondLst>
                                            <p:cond delay="499"/>
                                          </p:stCondLst>
                                        </p:cTn>
                                        <p:tgtEl>
                                          <p:spTgt spid="61">
                                            <p:bg/>
                                          </p:spTgt>
                                        </p:tgtEl>
                                        <p:attrNameLst>
                                          <p:attrName>style.visibility</p:attrName>
                                        </p:attrNameLst>
                                      </p:cBhvr>
                                      <p:to>
                                        <p:strVal val="hidden"/>
                                      </p:to>
                                    </p:set>
                                  </p:childTnLst>
                                </p:cTn>
                              </p:par>
                              <p:par>
                                <p:cTn id="161" presetID="3" presetClass="exit" presetSubtype="10" fill="hold" grpId="1" nodeType="withEffect">
                                  <p:stCondLst>
                                    <p:cond delay="0"/>
                                  </p:stCondLst>
                                  <p:childTnLst>
                                    <p:animEffect transition="out" filter="blinds(horizontal)">
                                      <p:cBhvr>
                                        <p:cTn id="162" dur="500"/>
                                        <p:tgtEl>
                                          <p:spTgt spid="66">
                                            <p:txEl>
                                              <p:pRg st="0" end="0"/>
                                            </p:txEl>
                                          </p:spTgt>
                                        </p:tgtEl>
                                      </p:cBhvr>
                                    </p:animEffect>
                                    <p:set>
                                      <p:cBhvr>
                                        <p:cTn id="163" dur="1" fill="hold">
                                          <p:stCondLst>
                                            <p:cond delay="499"/>
                                          </p:stCondLst>
                                        </p:cTn>
                                        <p:tgtEl>
                                          <p:spTgt spid="66">
                                            <p:txEl>
                                              <p:pRg st="0" end="0"/>
                                            </p:txEl>
                                          </p:spTgt>
                                        </p:tgtEl>
                                        <p:attrNameLst>
                                          <p:attrName>style.visibility</p:attrName>
                                        </p:attrNameLst>
                                      </p:cBhvr>
                                      <p:to>
                                        <p:strVal val="hidden"/>
                                      </p:to>
                                    </p:set>
                                  </p:childTnLst>
                                </p:cTn>
                              </p:par>
                              <p:par>
                                <p:cTn id="164" presetID="3" presetClass="exit" presetSubtype="10" fill="hold" grpId="1" nodeType="withEffect">
                                  <p:stCondLst>
                                    <p:cond delay="0"/>
                                  </p:stCondLst>
                                  <p:childTnLst>
                                    <p:animEffect transition="out" filter="blinds(horizontal)">
                                      <p:cBhvr>
                                        <p:cTn id="165" dur="500"/>
                                        <p:tgtEl>
                                          <p:spTgt spid="66">
                                            <p:txEl>
                                              <p:pRg st="1" end="1"/>
                                            </p:txEl>
                                          </p:spTgt>
                                        </p:tgtEl>
                                      </p:cBhvr>
                                    </p:animEffect>
                                    <p:set>
                                      <p:cBhvr>
                                        <p:cTn id="166" dur="1" fill="hold">
                                          <p:stCondLst>
                                            <p:cond delay="499"/>
                                          </p:stCondLst>
                                        </p:cTn>
                                        <p:tgtEl>
                                          <p:spTgt spid="66">
                                            <p:txEl>
                                              <p:pRg st="1" end="1"/>
                                            </p:txEl>
                                          </p:spTgt>
                                        </p:tgtEl>
                                        <p:attrNameLst>
                                          <p:attrName>style.visibility</p:attrName>
                                        </p:attrNameLst>
                                      </p:cBhvr>
                                      <p:to>
                                        <p:strVal val="hidden"/>
                                      </p:to>
                                    </p:set>
                                  </p:childTnLst>
                                </p:cTn>
                              </p:par>
                              <p:par>
                                <p:cTn id="167" presetID="3" presetClass="exit" presetSubtype="10" fill="hold" grpId="1" nodeType="withEffect">
                                  <p:stCondLst>
                                    <p:cond delay="0"/>
                                  </p:stCondLst>
                                  <p:childTnLst>
                                    <p:animEffect transition="out" filter="blinds(horizontal)">
                                      <p:cBhvr>
                                        <p:cTn id="168" dur="500"/>
                                        <p:tgtEl>
                                          <p:spTgt spid="66">
                                            <p:txEl>
                                              <p:pRg st="2" end="2"/>
                                            </p:txEl>
                                          </p:spTgt>
                                        </p:tgtEl>
                                      </p:cBhvr>
                                    </p:animEffect>
                                    <p:set>
                                      <p:cBhvr>
                                        <p:cTn id="169" dur="1" fill="hold">
                                          <p:stCondLst>
                                            <p:cond delay="499"/>
                                          </p:stCondLst>
                                        </p:cTn>
                                        <p:tgtEl>
                                          <p:spTgt spid="66">
                                            <p:txEl>
                                              <p:pRg st="2" end="2"/>
                                            </p:txEl>
                                          </p:spTgt>
                                        </p:tgtEl>
                                        <p:attrNameLst>
                                          <p:attrName>style.visibility</p:attrName>
                                        </p:attrNameLst>
                                      </p:cBhvr>
                                      <p:to>
                                        <p:strVal val="hidden"/>
                                      </p:to>
                                    </p:set>
                                  </p:childTnLst>
                                </p:cTn>
                              </p:par>
                              <p:par>
                                <p:cTn id="170" presetID="3" presetClass="exit" presetSubtype="10" fill="hold" grpId="1" nodeType="withEffect">
                                  <p:stCondLst>
                                    <p:cond delay="0"/>
                                  </p:stCondLst>
                                  <p:childTnLst>
                                    <p:animEffect transition="out" filter="blinds(horizontal)">
                                      <p:cBhvr>
                                        <p:cTn id="171" dur="500"/>
                                        <p:tgtEl>
                                          <p:spTgt spid="66">
                                            <p:txEl>
                                              <p:pRg st="3" end="3"/>
                                            </p:txEl>
                                          </p:spTgt>
                                        </p:tgtEl>
                                      </p:cBhvr>
                                    </p:animEffect>
                                    <p:set>
                                      <p:cBhvr>
                                        <p:cTn id="172" dur="1" fill="hold">
                                          <p:stCondLst>
                                            <p:cond delay="499"/>
                                          </p:stCondLst>
                                        </p:cTn>
                                        <p:tgtEl>
                                          <p:spTgt spid="66">
                                            <p:txEl>
                                              <p:pRg st="3" end="3"/>
                                            </p:txEl>
                                          </p:spTgt>
                                        </p:tgtEl>
                                        <p:attrNameLst>
                                          <p:attrName>style.visibility</p:attrName>
                                        </p:attrNameLst>
                                      </p:cBhvr>
                                      <p:to>
                                        <p:strVal val="hidden"/>
                                      </p:to>
                                    </p:set>
                                  </p:childTnLst>
                                </p:cTn>
                              </p:par>
                              <p:par>
                                <p:cTn id="173" presetID="3" presetClass="exit" presetSubtype="10" fill="hold" grpId="1" nodeType="withEffect">
                                  <p:stCondLst>
                                    <p:cond delay="0"/>
                                  </p:stCondLst>
                                  <p:childTnLst>
                                    <p:animEffect transition="out" filter="blinds(horizontal)">
                                      <p:cBhvr>
                                        <p:cTn id="174" dur="500"/>
                                        <p:tgtEl>
                                          <p:spTgt spid="66">
                                            <p:txEl>
                                              <p:pRg st="4" end="4"/>
                                            </p:txEl>
                                          </p:spTgt>
                                        </p:tgtEl>
                                      </p:cBhvr>
                                    </p:animEffect>
                                    <p:set>
                                      <p:cBhvr>
                                        <p:cTn id="175" dur="1" fill="hold">
                                          <p:stCondLst>
                                            <p:cond delay="499"/>
                                          </p:stCondLst>
                                        </p:cTn>
                                        <p:tgtEl>
                                          <p:spTgt spid="66">
                                            <p:txEl>
                                              <p:pRg st="4" end="4"/>
                                            </p:txEl>
                                          </p:spTgt>
                                        </p:tgtEl>
                                        <p:attrNameLst>
                                          <p:attrName>style.visibility</p:attrName>
                                        </p:attrNameLst>
                                      </p:cBhvr>
                                      <p:to>
                                        <p:strVal val="hidden"/>
                                      </p:to>
                                    </p:set>
                                  </p:childTnLst>
                                </p:cTn>
                              </p:par>
                              <p:par>
                                <p:cTn id="176" presetID="3" presetClass="exit" presetSubtype="10" fill="hold" grpId="1" nodeType="withEffect">
                                  <p:stCondLst>
                                    <p:cond delay="0"/>
                                  </p:stCondLst>
                                  <p:childTnLst>
                                    <p:animEffect transition="out" filter="blinds(horizontal)">
                                      <p:cBhvr>
                                        <p:cTn id="177" dur="500"/>
                                        <p:tgtEl>
                                          <p:spTgt spid="66">
                                            <p:bg/>
                                          </p:spTgt>
                                        </p:tgtEl>
                                      </p:cBhvr>
                                    </p:animEffect>
                                    <p:set>
                                      <p:cBhvr>
                                        <p:cTn id="178" dur="1" fill="hold">
                                          <p:stCondLst>
                                            <p:cond delay="499"/>
                                          </p:stCondLst>
                                        </p:cTn>
                                        <p:tgtEl>
                                          <p:spTgt spid="66">
                                            <p:bg/>
                                          </p:spTgt>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3" presetClass="entr" presetSubtype="10" fill="hold" grpId="0" nodeType="clickEffect">
                                  <p:stCondLst>
                                    <p:cond delay="0"/>
                                  </p:stCondLst>
                                  <p:childTnLst>
                                    <p:set>
                                      <p:cBhvr>
                                        <p:cTn id="182" dur="1" fill="hold">
                                          <p:stCondLst>
                                            <p:cond delay="0"/>
                                          </p:stCondLst>
                                        </p:cTn>
                                        <p:tgtEl>
                                          <p:spTgt spid="67"/>
                                        </p:tgtEl>
                                        <p:attrNameLst>
                                          <p:attrName>style.visibility</p:attrName>
                                        </p:attrNameLst>
                                      </p:cBhvr>
                                      <p:to>
                                        <p:strVal val="visible"/>
                                      </p:to>
                                    </p:set>
                                    <p:animEffect transition="in" filter="blinds(horizontal)">
                                      <p:cBhvr>
                                        <p:cTn id="183" dur="500"/>
                                        <p:tgtEl>
                                          <p:spTgt spid="67"/>
                                        </p:tgtEl>
                                      </p:cBhvr>
                                    </p:animEffect>
                                  </p:childTnLst>
                                </p:cTn>
                              </p:par>
                            </p:childTnLst>
                          </p:cTn>
                        </p:par>
                      </p:childTnLst>
                    </p:cTn>
                  </p:par>
                  <p:par>
                    <p:cTn id="184" fill="hold">
                      <p:stCondLst>
                        <p:cond delay="indefinite"/>
                      </p:stCondLst>
                      <p:childTnLst>
                        <p:par>
                          <p:cTn id="185" fill="hold">
                            <p:stCondLst>
                              <p:cond delay="0"/>
                            </p:stCondLst>
                            <p:childTnLst>
                              <p:par>
                                <p:cTn id="186" presetID="3" presetClass="exit" presetSubtype="10" fill="hold" grpId="1" nodeType="clickEffect">
                                  <p:stCondLst>
                                    <p:cond delay="0"/>
                                  </p:stCondLst>
                                  <p:childTnLst>
                                    <p:animEffect transition="out" filter="blinds(horizontal)">
                                      <p:cBhvr>
                                        <p:cTn id="187" dur="500"/>
                                        <p:tgtEl>
                                          <p:spTgt spid="65"/>
                                        </p:tgtEl>
                                      </p:cBhvr>
                                    </p:animEffect>
                                    <p:set>
                                      <p:cBhvr>
                                        <p:cTn id="188" dur="1" fill="hold">
                                          <p:stCondLst>
                                            <p:cond delay="499"/>
                                          </p:stCondLst>
                                        </p:cTn>
                                        <p:tgtEl>
                                          <p:spTgt spid="65"/>
                                        </p:tgtEl>
                                        <p:attrNameLst>
                                          <p:attrName>style.visibility</p:attrName>
                                        </p:attrNameLst>
                                      </p:cBhvr>
                                      <p:to>
                                        <p:strVal val="hidden"/>
                                      </p:to>
                                    </p:set>
                                  </p:childTnLst>
                                </p:cTn>
                              </p:par>
                              <p:par>
                                <p:cTn id="189" presetID="3" presetClass="exit" presetSubtype="10" fill="hold" grpId="1" nodeType="withEffect">
                                  <p:stCondLst>
                                    <p:cond delay="0"/>
                                  </p:stCondLst>
                                  <p:childTnLst>
                                    <p:animEffect transition="out" filter="blinds(horizontal)">
                                      <p:cBhvr>
                                        <p:cTn id="190" dur="500"/>
                                        <p:tgtEl>
                                          <p:spTgt spid="67"/>
                                        </p:tgtEl>
                                      </p:cBhvr>
                                    </p:animEffect>
                                    <p:set>
                                      <p:cBhvr>
                                        <p:cTn id="191" dur="1" fill="hold">
                                          <p:stCondLst>
                                            <p:cond delay="499"/>
                                          </p:stCondLst>
                                        </p:cTn>
                                        <p:tgtEl>
                                          <p:spTgt spid="67"/>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ID="26" presetClass="emph" presetSubtype="0" fill="hold" nodeType="clickEffect">
                                  <p:stCondLst>
                                    <p:cond delay="0"/>
                                  </p:stCondLst>
                                  <p:childTnLst>
                                    <p:animEffect transition="out" filter="fade">
                                      <p:cBhvr>
                                        <p:cTn id="195" dur="500" tmFilter="0, 0; .2, .5; .8, .5; 1, 0"/>
                                        <p:tgtEl>
                                          <p:spTgt spid="12"/>
                                        </p:tgtEl>
                                      </p:cBhvr>
                                    </p:animEffect>
                                    <p:animScale>
                                      <p:cBhvr>
                                        <p:cTn id="196"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build="allAtOnce" animBg="1"/>
      <p:bldP spid="57" grpId="0" build="allAtOnce" animBg="1"/>
      <p:bldP spid="57" grpId="1" build="allAtOnce" animBg="1"/>
      <p:bldP spid="59" grpId="0" animBg="1"/>
      <p:bldP spid="59" grpId="1" animBg="1"/>
      <p:bldP spid="59" grpId="2" animBg="1"/>
      <p:bldP spid="61" grpId="0" build="allAtOnce" animBg="1"/>
      <p:bldP spid="61" grpId="1" build="allAtOnce" animBg="1"/>
      <p:bldP spid="61" grpId="2" build="allAtOnce" animBg="1"/>
      <p:bldP spid="65" grpId="0" animBg="1"/>
      <p:bldP spid="65" grpId="1" animBg="1"/>
      <p:bldP spid="66" grpId="0" build="allAtOnce" animBg="1"/>
      <p:bldP spid="66" grpId="1" build="allAtOnce" animBg="1"/>
      <p:bldP spid="67" grpId="0" animBg="1"/>
      <p:bldP spid="67"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48" name="Rectangle 47"/>
          <p:cNvSpPr/>
          <p:nvPr/>
        </p:nvSpPr>
        <p:spPr>
          <a:xfrm>
            <a:off x="2057400" y="1295400"/>
            <a:ext cx="5486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smtClean="0">
              <a:solidFill>
                <a:schemeClr val="bg1"/>
              </a:solidFill>
              <a:latin typeface="Times New Roman" pitchFamily="18" charset="0"/>
              <a:cs typeface="Times New Roman" pitchFamily="18" charset="0"/>
            </a:endParaRPr>
          </a:p>
          <a:p>
            <a:r>
              <a:rPr lang="en-US" dirty="0" smtClean="0">
                <a:solidFill>
                  <a:srgbClr val="292929"/>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Which book  be write by </a:t>
            </a:r>
            <a:r>
              <a:rPr lang="en-US" u="sng" dirty="0" smtClean="0">
                <a:solidFill>
                  <a:schemeClr val="bg1"/>
                </a:solidFill>
                <a:latin typeface="Times New Roman" pitchFamily="18" charset="0"/>
                <a:cs typeface="Times New Roman" pitchFamily="18" charset="0"/>
              </a:rPr>
              <a:t>Philip K. Chan</a:t>
            </a:r>
            <a:r>
              <a:rPr lang="en-US" dirty="0" smtClean="0">
                <a:solidFill>
                  <a:schemeClr val="bg1"/>
                </a:solidFill>
                <a:latin typeface="Times New Roman" pitchFamily="18" charset="0"/>
                <a:cs typeface="Times New Roman" pitchFamily="18" charset="0"/>
              </a:rPr>
              <a:t> in 1999</a:t>
            </a:r>
          </a:p>
          <a:p>
            <a:r>
              <a:rPr lang="en-US" dirty="0" smtClean="0">
                <a:solidFill>
                  <a:schemeClr val="bg1"/>
                </a:solidFill>
                <a:latin typeface="Times New Roman" pitchFamily="18" charset="0"/>
                <a:cs typeface="Times New Roman" pitchFamily="18" charset="0"/>
              </a:rPr>
              <a:t>    WDT  NN  VB  </a:t>
            </a:r>
            <a:r>
              <a:rPr lang="en-US" dirty="0" err="1" smtClean="0">
                <a:solidFill>
                  <a:schemeClr val="bg1"/>
                </a:solidFill>
                <a:latin typeface="Times New Roman" pitchFamily="18" charset="0"/>
                <a:cs typeface="Times New Roman" pitchFamily="18" charset="0"/>
              </a:rPr>
              <a:t>VB</a:t>
            </a:r>
            <a:r>
              <a:rPr lang="en-US" dirty="0" smtClean="0">
                <a:solidFill>
                  <a:schemeClr val="bg1"/>
                </a:solidFill>
                <a:latin typeface="Times New Roman" pitchFamily="18" charset="0"/>
                <a:cs typeface="Times New Roman" pitchFamily="18" charset="0"/>
              </a:rPr>
              <a:t>   IN       NNP           IN  CD</a:t>
            </a:r>
            <a:endParaRPr lang="en-US" dirty="0" smtClean="0">
              <a:latin typeface="Times New Roman" pitchFamily="18" charset="0"/>
              <a:cs typeface="Times New Roman" pitchFamily="18" charset="0"/>
            </a:endParaRPr>
          </a:p>
          <a:p>
            <a:endParaRPr lang="en-US" dirty="0" smtClean="0">
              <a:solidFill>
                <a:schemeClr val="bg1"/>
              </a:solidFill>
              <a:latin typeface="Times New Roman" pitchFamily="18" charset="0"/>
              <a:cs typeface="Times New Roman" pitchFamily="18" charset="0"/>
            </a:endParaRPr>
          </a:p>
        </p:txBody>
      </p:sp>
      <p:sp>
        <p:nvSpPr>
          <p:cNvPr id="57" name="Rectangle 56"/>
          <p:cNvSpPr/>
          <p:nvPr/>
        </p:nvSpPr>
        <p:spPr>
          <a:xfrm>
            <a:off x="6019800" y="2895600"/>
            <a:ext cx="184731" cy="369332"/>
          </a:xfrm>
          <a:prstGeom prst="rect">
            <a:avLst/>
          </a:prstGeom>
        </p:spPr>
        <p:txBody>
          <a:bodyPr wrap="none">
            <a:spAutoFit/>
          </a:bodyPr>
          <a:lstStyle/>
          <a:p>
            <a:endParaRPr lang="en-US" dirty="0"/>
          </a:p>
        </p:txBody>
      </p:sp>
      <p:sp>
        <p:nvSpPr>
          <p:cNvPr id="58" name="TextBox 57"/>
          <p:cNvSpPr txBox="1"/>
          <p:nvPr/>
        </p:nvSpPr>
        <p:spPr>
          <a:xfrm>
            <a:off x="0" y="838200"/>
            <a:ext cx="9144000" cy="61379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54" name="Rectangle 53"/>
          <p:cNvSpPr/>
          <p:nvPr/>
        </p:nvSpPr>
        <p:spPr>
          <a:xfrm>
            <a:off x="685800" y="1371600"/>
            <a:ext cx="5257800" cy="1295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Which </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book </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be</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write</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by</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Philip </a:t>
            </a:r>
            <a:r>
              <a:rPr lang="en-US" u="sng" dirty="0">
                <a:solidFill>
                  <a:schemeClr val="bg1"/>
                </a:solidFill>
                <a:latin typeface="Times New Roman" pitchFamily="18" charset="0"/>
                <a:cs typeface="Times New Roman" pitchFamily="18" charset="0"/>
              </a:rPr>
              <a:t>K. </a:t>
            </a:r>
            <a:r>
              <a:rPr lang="en-US" u="sng" dirty="0" smtClean="0">
                <a:solidFill>
                  <a:schemeClr val="bg1"/>
                </a:solidFill>
                <a:latin typeface="Times New Roman" pitchFamily="18" charset="0"/>
                <a:cs typeface="Times New Roman" pitchFamily="18" charset="0"/>
              </a:rPr>
              <a:t>Chan</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in</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1999</a:t>
            </a:r>
          </a:p>
          <a:p>
            <a:r>
              <a:rPr lang="en-US" dirty="0" smtClean="0">
                <a:solidFill>
                  <a:schemeClr val="bg1"/>
                </a:solidFill>
                <a:latin typeface="Times New Roman" pitchFamily="18" charset="0"/>
                <a:cs typeface="Times New Roman" pitchFamily="18" charset="0"/>
              </a:rPr>
              <a:t>WP</a:t>
            </a: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NN   VB   </a:t>
            </a:r>
            <a:r>
              <a:rPr lang="en-US" dirty="0" err="1" smtClean="0">
                <a:solidFill>
                  <a:srgbClr val="FF0000"/>
                </a:solidFill>
                <a:latin typeface="Times New Roman" pitchFamily="18" charset="0"/>
                <a:cs typeface="Times New Roman" pitchFamily="18" charset="0"/>
              </a:rPr>
              <a:t>VB</a:t>
            </a:r>
            <a:r>
              <a:rPr lang="en-US" dirty="0" smtClean="0">
                <a:solidFill>
                  <a:srgbClr val="FF0000"/>
                </a:solidFill>
                <a:latin typeface="Times New Roman" pitchFamily="18" charset="0"/>
                <a:cs typeface="Times New Roman" pitchFamily="18" charset="0"/>
              </a:rPr>
              <a:t>   IN        NNP            </a:t>
            </a:r>
            <a:r>
              <a:rPr lang="en-US" dirty="0" smtClean="0">
                <a:solidFill>
                  <a:schemeClr val="bg1"/>
                </a:solidFill>
                <a:latin typeface="Times New Roman" pitchFamily="18" charset="0"/>
                <a:cs typeface="Times New Roman" pitchFamily="18" charset="0"/>
              </a:rPr>
              <a:t>IN   CD</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55" name="Rounded Rectangle 54"/>
          <p:cNvSpPr/>
          <p:nvPr/>
        </p:nvSpPr>
        <p:spPr>
          <a:xfrm>
            <a:off x="0" y="2667000"/>
            <a:ext cx="8610600" cy="1981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228600" indent="-228600"/>
            <a:endParaRPr lang="en-US" sz="1600" dirty="0" smtClean="0">
              <a:solidFill>
                <a:schemeClr val="bg1"/>
              </a:solidFill>
              <a:latin typeface="Times New Roman" pitchFamily="18" charset="0"/>
              <a:cs typeface="Times New Roman" pitchFamily="18" charset="0"/>
            </a:endParaRPr>
          </a:p>
          <a:p>
            <a:pPr marL="228600" indent="-228600"/>
            <a:endParaRPr lang="en-US" sz="1600" dirty="0" smtClean="0">
              <a:solidFill>
                <a:schemeClr val="bg1"/>
              </a:solidFill>
              <a:latin typeface="Times New Roman" pitchFamily="18" charset="0"/>
              <a:cs typeface="Times New Roman" pitchFamily="18" charset="0"/>
            </a:endParaRPr>
          </a:p>
          <a:p>
            <a:pPr marL="228600" indent="-228600"/>
            <a:endParaRPr lang="en-US" sz="1600" dirty="0" smtClean="0">
              <a:solidFill>
                <a:schemeClr val="bg1"/>
              </a:solidFill>
              <a:latin typeface="Times New Roman" pitchFamily="18" charset="0"/>
              <a:cs typeface="Times New Roman" pitchFamily="18" charset="0"/>
            </a:endParaRPr>
          </a:p>
          <a:p>
            <a:pPr marL="228600" indent="-228600" algn="ctr"/>
            <a:r>
              <a:rPr lang="en-US" sz="1600" b="1" dirty="0" smtClean="0">
                <a:solidFill>
                  <a:schemeClr val="bg1"/>
                </a:solidFill>
                <a:latin typeface="Times New Roman" pitchFamily="18" charset="0"/>
                <a:cs typeface="Times New Roman" pitchFamily="18" charset="0"/>
              </a:rPr>
              <a:t>…</a:t>
            </a:r>
          </a:p>
          <a:p>
            <a:pPr marL="228600" indent="-228600" algn="ctr"/>
            <a:r>
              <a:rPr lang="en-US" sz="1600" b="1" dirty="0" smtClean="0">
                <a:solidFill>
                  <a:schemeClr val="bg1"/>
                </a:solidFill>
                <a:latin typeface="Times New Roman" pitchFamily="18" charset="0"/>
                <a:cs typeface="Times New Roman" pitchFamily="18" charset="0"/>
              </a:rPr>
              <a:t>…</a:t>
            </a:r>
          </a:p>
          <a:p>
            <a:pPr marL="228600" indent="-228600"/>
            <a:r>
              <a:rPr lang="vi-VN" sz="1600" dirty="0" smtClean="0">
                <a:solidFill>
                  <a:schemeClr val="bg1"/>
                </a:solidFill>
                <a:latin typeface="Times New Roman" pitchFamily="18" charset="0"/>
                <a:cs typeface="Times New Roman" pitchFamily="18" charset="0"/>
              </a:rPr>
              <a:t>(WP|WDT|NNP|</a:t>
            </a:r>
            <a:r>
              <a:rPr lang="vi-VN" sz="1600" b="1" i="1" dirty="0" smtClean="0">
                <a:solidFill>
                  <a:srgbClr val="FF0000"/>
                </a:solidFill>
                <a:latin typeface="Times New Roman" pitchFamily="18" charset="0"/>
                <a:cs typeface="Times New Roman" pitchFamily="18" charset="0"/>
              </a:rPr>
              <a:t>NN</a:t>
            </a:r>
            <a:r>
              <a:rPr lang="vi-VN" sz="1600" dirty="0">
                <a:solidFill>
                  <a:schemeClr val="bg1"/>
                </a:solidFill>
                <a:latin typeface="Times New Roman" pitchFamily="18" charset="0"/>
                <a:cs typeface="Times New Roman" pitchFamily="18" charset="0"/>
              </a:rPr>
              <a:t>)-1 </a:t>
            </a:r>
            <a:r>
              <a:rPr lang="vi-VN" sz="1600" b="1" i="1" dirty="0">
                <a:solidFill>
                  <a:srgbClr val="FF0000"/>
                </a:solidFill>
                <a:latin typeface="Times New Roman" pitchFamily="18" charset="0"/>
                <a:cs typeface="Times New Roman" pitchFamily="18" charset="0"/>
              </a:rPr>
              <a:t>VB</a:t>
            </a:r>
            <a:r>
              <a:rPr lang="vi-VN" sz="1600" dirty="0">
                <a:solidFill>
                  <a:schemeClr val="bg1"/>
                </a:solidFill>
                <a:latin typeface="Times New Roman" pitchFamily="18" charset="0"/>
                <a:cs typeface="Times New Roman" pitchFamily="18" charset="0"/>
              </a:rPr>
              <a:t>-2 </a:t>
            </a:r>
            <a:r>
              <a:rPr lang="vi-VN" sz="1600" b="1" i="1" dirty="0">
                <a:solidFill>
                  <a:srgbClr val="FF0000"/>
                </a:solidFill>
                <a:latin typeface="Times New Roman" pitchFamily="18" charset="0"/>
                <a:cs typeface="Times New Roman" pitchFamily="18" charset="0"/>
              </a:rPr>
              <a:t>VB</a:t>
            </a:r>
            <a:r>
              <a:rPr lang="vi-VN" sz="1600" dirty="0">
                <a:solidFill>
                  <a:schemeClr val="bg1"/>
                </a:solidFill>
                <a:latin typeface="Times New Roman" pitchFamily="18" charset="0"/>
                <a:cs typeface="Times New Roman" pitchFamily="18" charset="0"/>
              </a:rPr>
              <a:t>-3 </a:t>
            </a:r>
            <a:r>
              <a:rPr lang="vi-VN" sz="1600" b="1" i="1" dirty="0">
                <a:solidFill>
                  <a:srgbClr val="FF0000"/>
                </a:solidFill>
                <a:latin typeface="Times New Roman" pitchFamily="18" charset="0"/>
                <a:cs typeface="Times New Roman" pitchFamily="18" charset="0"/>
              </a:rPr>
              <a:t>IN</a:t>
            </a:r>
            <a:r>
              <a:rPr lang="vi-VN" sz="1600" dirty="0">
                <a:solidFill>
                  <a:schemeClr val="bg1"/>
                </a:solidFill>
                <a:latin typeface="Times New Roman" pitchFamily="18" charset="0"/>
                <a:cs typeface="Times New Roman" pitchFamily="18" charset="0"/>
              </a:rPr>
              <a:t>-4 (NN|</a:t>
            </a:r>
            <a:r>
              <a:rPr lang="vi-VN" sz="1600" b="1" i="1" dirty="0">
                <a:solidFill>
                  <a:srgbClr val="FF0000"/>
                </a:solidFill>
                <a:latin typeface="Times New Roman" pitchFamily="18" charset="0"/>
                <a:cs typeface="Times New Roman" pitchFamily="18" charset="0"/>
              </a:rPr>
              <a:t>NNP</a:t>
            </a:r>
            <a:r>
              <a:rPr lang="vi-VN" sz="1600" dirty="0">
                <a:solidFill>
                  <a:schemeClr val="bg1"/>
                </a:solidFill>
                <a:latin typeface="Times New Roman" pitchFamily="18" charset="0"/>
                <a:cs typeface="Times New Roman" pitchFamily="18" charset="0"/>
              </a:rPr>
              <a:t>|CD)-</a:t>
            </a:r>
            <a:r>
              <a:rPr lang="vi-VN" sz="1600" dirty="0" smtClean="0">
                <a:solidFill>
                  <a:schemeClr val="bg1"/>
                </a:solidFill>
                <a:latin typeface="Times New Roman" pitchFamily="18" charset="0"/>
                <a:cs typeface="Times New Roman" pitchFamily="18" charset="0"/>
              </a:rPr>
              <a:t>5-NA</a:t>
            </a:r>
            <a:endParaRPr lang="en-US" sz="1600" dirty="0" smtClean="0">
              <a:solidFill>
                <a:schemeClr val="bg1"/>
              </a:solidFill>
              <a:latin typeface="Times New Roman" pitchFamily="18" charset="0"/>
              <a:cs typeface="Times New Roman" pitchFamily="18" charset="0"/>
            </a:endParaRPr>
          </a:p>
          <a:p>
            <a:pPr marL="228600" indent="-228600"/>
            <a:r>
              <a:rPr lang="vi-VN" sz="1600" dirty="0" smtClean="0">
                <a:solidFill>
                  <a:schemeClr val="bg1"/>
                </a:solidFill>
                <a:latin typeface="Times New Roman" pitchFamily="18" charset="0"/>
                <a:cs typeface="Times New Roman" pitchFamily="18" charset="0"/>
              </a:rPr>
              <a:t> </a:t>
            </a:r>
            <a:r>
              <a:rPr lang="vi-VN" sz="1600" dirty="0">
                <a:solidFill>
                  <a:schemeClr val="bg1"/>
                </a:solidFill>
                <a:latin typeface="Times New Roman" pitchFamily="18" charset="0"/>
                <a:cs typeface="Times New Roman" pitchFamily="18" charset="0"/>
              </a:rPr>
              <a:t>--&gt; (WP|WDT|NNP|</a:t>
            </a:r>
            <a:r>
              <a:rPr lang="vi-VN" sz="1600" b="1" i="1" dirty="0">
                <a:solidFill>
                  <a:srgbClr val="FF0000"/>
                </a:solidFill>
                <a:latin typeface="Times New Roman" pitchFamily="18" charset="0"/>
                <a:cs typeface="Times New Roman" pitchFamily="18" charset="0"/>
              </a:rPr>
              <a:t>NN</a:t>
            </a:r>
            <a:r>
              <a:rPr lang="vi-VN" sz="1600" dirty="0">
                <a:solidFill>
                  <a:schemeClr val="bg1"/>
                </a:solidFill>
                <a:latin typeface="Times New Roman" pitchFamily="18" charset="0"/>
                <a:cs typeface="Times New Roman" pitchFamily="18" charset="0"/>
              </a:rPr>
              <a:t>)-1, </a:t>
            </a:r>
            <a:r>
              <a:rPr lang="vi-VN" sz="1600" b="1" i="1" dirty="0">
                <a:solidFill>
                  <a:srgbClr val="FF0000"/>
                </a:solidFill>
                <a:latin typeface="Times New Roman" pitchFamily="18" charset="0"/>
                <a:cs typeface="Times New Roman" pitchFamily="18" charset="0"/>
              </a:rPr>
              <a:t>VB</a:t>
            </a:r>
            <a:r>
              <a:rPr lang="vi-VN" sz="1600" dirty="0">
                <a:solidFill>
                  <a:schemeClr val="bg1"/>
                </a:solidFill>
                <a:latin typeface="Times New Roman" pitchFamily="18" charset="0"/>
                <a:cs typeface="Times New Roman" pitchFamily="18" charset="0"/>
              </a:rPr>
              <a:t>-2 </a:t>
            </a:r>
            <a:r>
              <a:rPr lang="vi-VN" sz="1600" b="1" i="1" dirty="0">
                <a:solidFill>
                  <a:srgbClr val="FF0000"/>
                </a:solidFill>
                <a:latin typeface="Times New Roman" pitchFamily="18" charset="0"/>
                <a:cs typeface="Times New Roman" pitchFamily="18" charset="0"/>
              </a:rPr>
              <a:t>VB</a:t>
            </a:r>
            <a:r>
              <a:rPr lang="vi-VN" sz="1600" dirty="0">
                <a:solidFill>
                  <a:schemeClr val="bg1"/>
                </a:solidFill>
                <a:latin typeface="Times New Roman" pitchFamily="18" charset="0"/>
                <a:cs typeface="Times New Roman" pitchFamily="18" charset="0"/>
              </a:rPr>
              <a:t>-3 </a:t>
            </a:r>
            <a:r>
              <a:rPr lang="vi-VN" sz="1600" b="1" i="1" dirty="0">
                <a:solidFill>
                  <a:srgbClr val="FF0000"/>
                </a:solidFill>
                <a:latin typeface="Times New Roman" pitchFamily="18" charset="0"/>
                <a:cs typeface="Times New Roman" pitchFamily="18" charset="0"/>
              </a:rPr>
              <a:t>IN</a:t>
            </a:r>
            <a:r>
              <a:rPr lang="vi-VN" sz="1600" dirty="0">
                <a:solidFill>
                  <a:schemeClr val="bg1"/>
                </a:solidFill>
                <a:latin typeface="Times New Roman" pitchFamily="18" charset="0"/>
                <a:cs typeface="Times New Roman" pitchFamily="18" charset="0"/>
              </a:rPr>
              <a:t>-4,(NN|</a:t>
            </a:r>
            <a:r>
              <a:rPr lang="vi-VN" sz="1600" b="1" i="1" dirty="0">
                <a:solidFill>
                  <a:srgbClr val="FF0000"/>
                </a:solidFill>
                <a:latin typeface="Times New Roman" pitchFamily="18" charset="0"/>
                <a:cs typeface="Times New Roman" pitchFamily="18" charset="0"/>
              </a:rPr>
              <a:t>NNP</a:t>
            </a:r>
            <a:r>
              <a:rPr lang="vi-VN" sz="1600" dirty="0">
                <a:solidFill>
                  <a:schemeClr val="bg1"/>
                </a:solidFill>
                <a:latin typeface="Times New Roman" pitchFamily="18" charset="0"/>
                <a:cs typeface="Times New Roman" pitchFamily="18" charset="0"/>
              </a:rPr>
              <a:t>|CD)-5 --&gt;</a:t>
            </a:r>
            <a:r>
              <a:rPr lang="vi-VN" sz="1600" dirty="0" smtClean="0">
                <a:solidFill>
                  <a:schemeClr val="bg1"/>
                </a:solidFill>
                <a:latin typeface="Times New Roman" pitchFamily="18" charset="0"/>
                <a:cs typeface="Times New Roman" pitchFamily="18" charset="0"/>
              </a:rPr>
              <a:t>DEL</a:t>
            </a:r>
            <a:endParaRPr lang="en-US" sz="1600" dirty="0" smtClean="0">
              <a:solidFill>
                <a:schemeClr val="bg1"/>
              </a:solidFill>
              <a:latin typeface="Times New Roman" pitchFamily="18" charset="0"/>
              <a:cs typeface="Times New Roman" pitchFamily="18" charset="0"/>
            </a:endParaRPr>
          </a:p>
          <a:p>
            <a:pPr marL="228600" indent="-228600" algn="ctr"/>
            <a:r>
              <a:rPr lang="en-US" sz="1600" b="1" dirty="0" smtClean="0">
                <a:solidFill>
                  <a:schemeClr val="bg1"/>
                </a:solidFill>
                <a:latin typeface="Times New Roman" pitchFamily="18" charset="0"/>
                <a:cs typeface="Times New Roman" pitchFamily="18" charset="0"/>
              </a:rPr>
              <a:t>…</a:t>
            </a:r>
            <a:endParaRPr lang="en-US" sz="1600" b="1" dirty="0">
              <a:solidFill>
                <a:schemeClr val="bg1"/>
              </a:solidFill>
              <a:latin typeface="Times New Roman" pitchFamily="18" charset="0"/>
              <a:cs typeface="Times New Roman" pitchFamily="18" charset="0"/>
            </a:endParaRPr>
          </a:p>
          <a:p>
            <a:pPr marL="228600" indent="-228600"/>
            <a:r>
              <a:rPr lang="vi-VN" sz="1600" dirty="0" smtClean="0">
                <a:solidFill>
                  <a:schemeClr val="bg1"/>
                </a:solidFill>
                <a:latin typeface="Times New Roman" pitchFamily="18" charset="0"/>
                <a:cs typeface="Times New Roman" pitchFamily="18" charset="0"/>
              </a:rPr>
              <a:t>(NNP|</a:t>
            </a:r>
            <a:r>
              <a:rPr lang="en-US" sz="1600" dirty="0" smtClean="0">
                <a:solidFill>
                  <a:schemeClr val="bg1"/>
                </a:solidFill>
                <a:latin typeface="Times New Roman" pitchFamily="18" charset="0"/>
                <a:cs typeface="Times New Roman" pitchFamily="18" charset="0"/>
              </a:rPr>
              <a:t> </a:t>
            </a:r>
            <a:r>
              <a:rPr lang="vi-VN" sz="1600" i="1" dirty="0" smtClean="0">
                <a:solidFill>
                  <a:schemeClr val="bg1"/>
                </a:solidFill>
                <a:latin typeface="Times New Roman" pitchFamily="18" charset="0"/>
                <a:cs typeface="Times New Roman" pitchFamily="18" charset="0"/>
              </a:rPr>
              <a:t>NN</a:t>
            </a:r>
            <a:r>
              <a:rPr lang="vi-VN" sz="1600" dirty="0">
                <a:solidFill>
                  <a:schemeClr val="bg1"/>
                </a:solidFill>
                <a:latin typeface="Times New Roman" pitchFamily="18" charset="0"/>
                <a:cs typeface="Times New Roman" pitchFamily="18" charset="0"/>
              </a:rPr>
              <a:t>)-1 </a:t>
            </a:r>
            <a:r>
              <a:rPr lang="vi-VN" sz="1600" i="1" dirty="0">
                <a:solidFill>
                  <a:schemeClr val="bg1"/>
                </a:solidFill>
                <a:latin typeface="Times New Roman" pitchFamily="18" charset="0"/>
                <a:cs typeface="Times New Roman" pitchFamily="18" charset="0"/>
              </a:rPr>
              <a:t>IN</a:t>
            </a:r>
            <a:r>
              <a:rPr lang="vi-VN" sz="1600" dirty="0">
                <a:solidFill>
                  <a:schemeClr val="bg1"/>
                </a:solidFill>
                <a:latin typeface="Times New Roman" pitchFamily="18" charset="0"/>
                <a:cs typeface="Times New Roman" pitchFamily="18" charset="0"/>
              </a:rPr>
              <a:t>-2 (NN|NNP|</a:t>
            </a:r>
            <a:r>
              <a:rPr lang="vi-VN" sz="1600" i="1" dirty="0">
                <a:solidFill>
                  <a:schemeClr val="bg1"/>
                </a:solidFill>
                <a:latin typeface="Times New Roman" pitchFamily="18" charset="0"/>
                <a:cs typeface="Times New Roman" pitchFamily="18" charset="0"/>
              </a:rPr>
              <a:t>CD</a:t>
            </a:r>
            <a:r>
              <a:rPr lang="vi-VN" sz="1600" dirty="0">
                <a:solidFill>
                  <a:schemeClr val="bg1"/>
                </a:solidFill>
                <a:latin typeface="Times New Roman" pitchFamily="18" charset="0"/>
                <a:cs typeface="Times New Roman" pitchFamily="18" charset="0"/>
              </a:rPr>
              <a:t>)-3-NA </a:t>
            </a:r>
            <a:endParaRPr lang="en-US" sz="1600" dirty="0" smtClean="0">
              <a:solidFill>
                <a:schemeClr val="bg1"/>
              </a:solidFill>
              <a:latin typeface="Times New Roman" pitchFamily="18" charset="0"/>
              <a:cs typeface="Times New Roman" pitchFamily="18" charset="0"/>
            </a:endParaRPr>
          </a:p>
          <a:p>
            <a:pPr marL="228600" indent="-228600">
              <a:buFont typeface="Wingdings" pitchFamily="2" charset="2"/>
              <a:buChar char="à"/>
            </a:pPr>
            <a:r>
              <a:rPr lang="vi-VN" sz="1600" dirty="0" smtClean="0">
                <a:solidFill>
                  <a:schemeClr val="bg1"/>
                </a:solidFill>
                <a:latin typeface="Times New Roman" pitchFamily="18" charset="0"/>
                <a:cs typeface="Times New Roman" pitchFamily="18" charset="0"/>
              </a:rPr>
              <a:t>(NNP|</a:t>
            </a:r>
            <a:r>
              <a:rPr lang="vi-VN" sz="1600" i="1" dirty="0" smtClean="0">
                <a:solidFill>
                  <a:schemeClr val="bg1"/>
                </a:solidFill>
                <a:latin typeface="Times New Roman" pitchFamily="18" charset="0"/>
                <a:cs typeface="Times New Roman" pitchFamily="18" charset="0"/>
              </a:rPr>
              <a:t>NN</a:t>
            </a:r>
            <a:r>
              <a:rPr lang="vi-VN" sz="1600" dirty="0">
                <a:solidFill>
                  <a:schemeClr val="bg1"/>
                </a:solidFill>
                <a:latin typeface="Times New Roman" pitchFamily="18" charset="0"/>
                <a:cs typeface="Times New Roman" pitchFamily="18" charset="0"/>
              </a:rPr>
              <a:t>)-1,</a:t>
            </a:r>
            <a:r>
              <a:rPr lang="vi-VN" sz="1600" i="1" dirty="0">
                <a:solidFill>
                  <a:schemeClr val="bg1"/>
                </a:solidFill>
                <a:latin typeface="Times New Roman" pitchFamily="18" charset="0"/>
                <a:cs typeface="Times New Roman" pitchFamily="18" charset="0"/>
              </a:rPr>
              <a:t>IN</a:t>
            </a:r>
            <a:r>
              <a:rPr lang="vi-VN" sz="1600" dirty="0">
                <a:solidFill>
                  <a:schemeClr val="bg1"/>
                </a:solidFill>
                <a:latin typeface="Times New Roman" pitchFamily="18" charset="0"/>
                <a:cs typeface="Times New Roman" pitchFamily="18" charset="0"/>
              </a:rPr>
              <a:t>-2,(NN|NNP|</a:t>
            </a:r>
            <a:r>
              <a:rPr lang="vi-VN" sz="1600" i="1" dirty="0">
                <a:solidFill>
                  <a:schemeClr val="bg1"/>
                </a:solidFill>
                <a:latin typeface="Times New Roman" pitchFamily="18" charset="0"/>
                <a:cs typeface="Times New Roman" pitchFamily="18" charset="0"/>
              </a:rPr>
              <a:t>CD</a:t>
            </a:r>
            <a:r>
              <a:rPr lang="vi-VN" sz="1600" dirty="0">
                <a:solidFill>
                  <a:schemeClr val="bg1"/>
                </a:solidFill>
                <a:latin typeface="Times New Roman" pitchFamily="18" charset="0"/>
                <a:cs typeface="Times New Roman" pitchFamily="18" charset="0"/>
              </a:rPr>
              <a:t>)-3-NA --&gt;</a:t>
            </a:r>
            <a:r>
              <a:rPr lang="vi-VN" sz="1600" dirty="0" smtClean="0">
                <a:solidFill>
                  <a:schemeClr val="bg1"/>
                </a:solidFill>
                <a:latin typeface="Times New Roman" pitchFamily="18" charset="0"/>
                <a:cs typeface="Times New Roman" pitchFamily="18" charset="0"/>
              </a:rPr>
              <a:t>DEL</a:t>
            </a:r>
            <a:endParaRPr lang="en-US" sz="1600" dirty="0" smtClean="0">
              <a:solidFill>
                <a:schemeClr val="bg1"/>
              </a:solidFill>
              <a:latin typeface="Times New Roman" pitchFamily="18" charset="0"/>
              <a:cs typeface="Times New Roman" pitchFamily="18" charset="0"/>
            </a:endParaRPr>
          </a:p>
          <a:p>
            <a:pPr marL="228600" indent="-228600" algn="ctr"/>
            <a:r>
              <a:rPr lang="en-US" sz="1600" b="1" dirty="0" smtClean="0">
                <a:solidFill>
                  <a:schemeClr val="bg1"/>
                </a:solidFill>
                <a:latin typeface="Times New Roman" pitchFamily="18" charset="0"/>
                <a:cs typeface="Times New Roman" pitchFamily="18" charset="0"/>
              </a:rPr>
              <a:t>…</a:t>
            </a:r>
          </a:p>
          <a:p>
            <a:pPr algn="ctr"/>
            <a:endParaRPr lang="en-US" sz="1600" b="1" dirty="0" smtClean="0">
              <a:solidFill>
                <a:schemeClr val="bg1"/>
              </a:solidFill>
              <a:latin typeface="Times New Roman" pitchFamily="18" charset="0"/>
              <a:cs typeface="Times New Roman" pitchFamily="18" charset="0"/>
            </a:endParaRPr>
          </a:p>
          <a:p>
            <a:pPr algn="ctr"/>
            <a:endParaRPr lang="en-US" sz="1600" b="1" dirty="0" smtClean="0">
              <a:solidFill>
                <a:schemeClr val="bg1"/>
              </a:solidFill>
              <a:latin typeface="Times New Roman" pitchFamily="18" charset="0"/>
              <a:cs typeface="Times New Roman" pitchFamily="18" charset="0"/>
            </a:endParaRPr>
          </a:p>
          <a:p>
            <a:pPr algn="ctr"/>
            <a:endParaRPr lang="en-US" sz="1600" dirty="0">
              <a:solidFill>
                <a:schemeClr val="bg1"/>
              </a:solidFill>
              <a:latin typeface="Times New Roman" pitchFamily="18" charset="0"/>
              <a:cs typeface="Times New Roman" pitchFamily="18" charset="0"/>
            </a:endParaRPr>
          </a:p>
        </p:txBody>
      </p:sp>
      <p:sp>
        <p:nvSpPr>
          <p:cNvPr id="56" name="Bent Arrow 55"/>
          <p:cNvSpPr/>
          <p:nvPr/>
        </p:nvSpPr>
        <p:spPr>
          <a:xfrm rot="5400000">
            <a:off x="6019799" y="1752601"/>
            <a:ext cx="838201" cy="990600"/>
          </a:xfrm>
          <a:prstGeom prst="ben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itchFamily="18" charset="0"/>
              <a:cs typeface="Times New Roman" pitchFamily="18" charset="0"/>
            </a:endParaRPr>
          </a:p>
        </p:txBody>
      </p:sp>
      <p:sp>
        <p:nvSpPr>
          <p:cNvPr id="59" name="TextBox 58"/>
          <p:cNvSpPr txBox="1"/>
          <p:nvPr/>
        </p:nvSpPr>
        <p:spPr>
          <a:xfrm>
            <a:off x="5638800" y="2971800"/>
            <a:ext cx="289560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solidFill>
                  <a:schemeClr val="bg1"/>
                </a:solidFill>
                <a:latin typeface="Times New Roman" pitchFamily="18" charset="0"/>
                <a:cs typeface="Times New Roman" pitchFamily="18" charset="0"/>
              </a:rPr>
              <a:t>WP</a:t>
            </a:r>
            <a:r>
              <a:rPr lang="en-US" sz="1600" dirty="0" smtClean="0">
                <a:latin typeface="Times New Roman" pitchFamily="18" charset="0"/>
                <a:cs typeface="Times New Roman" pitchFamily="18" charset="0"/>
              </a:rPr>
              <a:t> </a:t>
            </a:r>
            <a:r>
              <a:rPr lang="en-US" sz="1600" dirty="0" smtClean="0">
                <a:solidFill>
                  <a:srgbClr val="FF0000"/>
                </a:solidFill>
                <a:latin typeface="Times New Roman" pitchFamily="18" charset="0"/>
                <a:cs typeface="Times New Roman" pitchFamily="18" charset="0"/>
              </a:rPr>
              <a:t>NN VB </a:t>
            </a:r>
            <a:r>
              <a:rPr lang="en-US" sz="1600" dirty="0" err="1" smtClean="0">
                <a:solidFill>
                  <a:srgbClr val="FF0000"/>
                </a:solidFill>
                <a:latin typeface="Times New Roman" pitchFamily="18" charset="0"/>
                <a:cs typeface="Times New Roman" pitchFamily="18" charset="0"/>
              </a:rPr>
              <a:t>VB</a:t>
            </a:r>
            <a:r>
              <a:rPr lang="en-US" sz="1600" dirty="0" smtClean="0">
                <a:solidFill>
                  <a:srgbClr val="FF0000"/>
                </a:solidFill>
                <a:latin typeface="Times New Roman" pitchFamily="18" charset="0"/>
                <a:cs typeface="Times New Roman" pitchFamily="18" charset="0"/>
              </a:rPr>
              <a:t> IN NNP </a:t>
            </a:r>
            <a:r>
              <a:rPr lang="en-US" sz="1600" dirty="0" smtClean="0">
                <a:solidFill>
                  <a:schemeClr val="bg1"/>
                </a:solidFill>
                <a:latin typeface="Times New Roman" pitchFamily="18" charset="0"/>
                <a:cs typeface="Times New Roman" pitchFamily="18" charset="0"/>
              </a:rPr>
              <a:t>IN CD</a:t>
            </a:r>
            <a:endParaRPr lang="en-US" sz="1600" dirty="0">
              <a:solidFill>
                <a:schemeClr val="bg1"/>
              </a:solidFill>
              <a:latin typeface="Times New Roman" pitchFamily="18" charset="0"/>
              <a:cs typeface="Times New Roman" pitchFamily="18" charset="0"/>
            </a:endParaRPr>
          </a:p>
        </p:txBody>
      </p:sp>
      <p:pic>
        <p:nvPicPr>
          <p:cNvPr id="60" name="Picture 4" descr="D:\IT\UIT\HocKy4\CNPM\CNPM_N16_QuanLiNhaSach\SourceCode\QLNhaSach\QLNhaSach\Resources\OK.png"/>
          <p:cNvPicPr>
            <a:picLocks noChangeAspect="1" noChangeArrowheads="1"/>
          </p:cNvPicPr>
          <p:nvPr/>
        </p:nvPicPr>
        <p:blipFill>
          <a:blip r:embed="rId4" cstate="print"/>
          <a:srcRect/>
          <a:stretch>
            <a:fillRect/>
          </a:stretch>
        </p:blipFill>
        <p:spPr bwMode="auto">
          <a:xfrm>
            <a:off x="8610600" y="3048000"/>
            <a:ext cx="381000" cy="381000"/>
          </a:xfrm>
          <a:prstGeom prst="rect">
            <a:avLst/>
          </a:prstGeom>
          <a:noFill/>
        </p:spPr>
      </p:pic>
      <p:sp>
        <p:nvSpPr>
          <p:cNvPr id="61" name="Down Arrow 60"/>
          <p:cNvSpPr/>
          <p:nvPr/>
        </p:nvSpPr>
        <p:spPr>
          <a:xfrm>
            <a:off x="1143000" y="4800600"/>
            <a:ext cx="533400" cy="5334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itchFamily="18" charset="0"/>
              <a:cs typeface="Times New Roman" pitchFamily="18" charset="0"/>
            </a:endParaRPr>
          </a:p>
        </p:txBody>
      </p:sp>
      <p:sp>
        <p:nvSpPr>
          <p:cNvPr id="62" name="Rectangle 61"/>
          <p:cNvSpPr/>
          <p:nvPr/>
        </p:nvSpPr>
        <p:spPr>
          <a:xfrm>
            <a:off x="0" y="5410200"/>
            <a:ext cx="3657600" cy="1295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Which </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book </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in</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1999</a:t>
            </a:r>
          </a:p>
          <a:p>
            <a:r>
              <a:rPr lang="en-US" dirty="0" smtClean="0">
                <a:solidFill>
                  <a:schemeClr val="bg1"/>
                </a:solidFill>
                <a:latin typeface="Times New Roman" pitchFamily="18" charset="0"/>
                <a:cs typeface="Times New Roman" pitchFamily="18" charset="0"/>
              </a:rPr>
              <a:t>WP</a:t>
            </a:r>
            <a:r>
              <a:rPr lang="en-US" dirty="0" smtClean="0">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rPr>
              <a:t>NN    IN   CD</a:t>
            </a:r>
          </a:p>
          <a:p>
            <a:r>
              <a:rPr lang="en-US" dirty="0" smtClean="0">
                <a:solidFill>
                  <a:srgbClr val="FF0000"/>
                </a:solidFill>
                <a:latin typeface="Times New Roman" pitchFamily="18" charset="0"/>
                <a:cs typeface="Times New Roman" pitchFamily="18" charset="0"/>
              </a:rPr>
              <a:t>&lt;book, be write by, Philip K. Chan&gt;</a:t>
            </a:r>
          </a:p>
          <a:p>
            <a:pPr algn="ctr"/>
            <a:endParaRPr lang="en-US" dirty="0">
              <a:latin typeface="Times New Roman" pitchFamily="18" charset="0"/>
              <a:cs typeface="Times New Roman" pitchFamily="18" charset="0"/>
            </a:endParaRPr>
          </a:p>
        </p:txBody>
      </p:sp>
      <p:sp>
        <p:nvSpPr>
          <p:cNvPr id="63" name="Rectangle 62"/>
          <p:cNvSpPr/>
          <p:nvPr/>
        </p:nvSpPr>
        <p:spPr>
          <a:xfrm>
            <a:off x="5410200" y="3352800"/>
            <a:ext cx="838200" cy="3048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solidFill>
                  <a:schemeClr val="bg1"/>
                </a:solidFill>
                <a:latin typeface="Times New Roman" pitchFamily="18" charset="0"/>
                <a:cs typeface="Times New Roman" pitchFamily="18" charset="0"/>
              </a:rPr>
              <a:t>DEL</a:t>
            </a:r>
            <a:endParaRPr lang="en-US" sz="1600" dirty="0">
              <a:solidFill>
                <a:schemeClr val="bg1"/>
              </a:solidFill>
              <a:latin typeface="Times New Roman" pitchFamily="18" charset="0"/>
              <a:cs typeface="Times New Roman" pitchFamily="18" charset="0"/>
            </a:endParaRPr>
          </a:p>
        </p:txBody>
      </p:sp>
      <p:sp>
        <p:nvSpPr>
          <p:cNvPr id="65" name="Rectangle 64"/>
          <p:cNvSpPr/>
          <p:nvPr/>
        </p:nvSpPr>
        <p:spPr>
          <a:xfrm>
            <a:off x="1676400" y="3581400"/>
            <a:ext cx="5257800" cy="12954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latin typeface="Times New Roman" pitchFamily="18" charset="0"/>
              <a:cs typeface="Times New Roman" pitchFamily="18" charset="0"/>
            </a:endParaRPr>
          </a:p>
        </p:txBody>
      </p:sp>
      <p:sp>
        <p:nvSpPr>
          <p:cNvPr id="64" name="Rectangle 63"/>
          <p:cNvSpPr/>
          <p:nvPr/>
        </p:nvSpPr>
        <p:spPr>
          <a:xfrm>
            <a:off x="1676400" y="3581400"/>
            <a:ext cx="8382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Which</a:t>
            </a:r>
          </a:p>
          <a:p>
            <a:r>
              <a:rPr lang="en-US" dirty="0" smtClean="0">
                <a:solidFill>
                  <a:schemeClr val="bg1"/>
                </a:solidFill>
                <a:latin typeface="Times New Roman" pitchFamily="18" charset="0"/>
                <a:cs typeface="Times New Roman" pitchFamily="18" charset="0"/>
              </a:rPr>
              <a:t>WP</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66" name="Rectangle 65"/>
          <p:cNvSpPr/>
          <p:nvPr/>
        </p:nvSpPr>
        <p:spPr>
          <a:xfrm>
            <a:off x="2438400" y="3581400"/>
            <a:ext cx="6858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book</a:t>
            </a:r>
          </a:p>
          <a:p>
            <a:r>
              <a:rPr lang="en-US" dirty="0" smtClean="0">
                <a:solidFill>
                  <a:srgbClr val="FF0000"/>
                </a:solidFill>
                <a:latin typeface="Times New Roman" pitchFamily="18" charset="0"/>
                <a:cs typeface="Times New Roman" pitchFamily="18" charset="0"/>
              </a:rPr>
              <a:t>NN</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67" name="Rectangle 66"/>
          <p:cNvSpPr/>
          <p:nvPr/>
        </p:nvSpPr>
        <p:spPr>
          <a:xfrm>
            <a:off x="2971800" y="3581400"/>
            <a:ext cx="6096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be</a:t>
            </a:r>
          </a:p>
          <a:p>
            <a:r>
              <a:rPr lang="en-US" dirty="0" smtClean="0">
                <a:solidFill>
                  <a:srgbClr val="FF0000"/>
                </a:solidFill>
                <a:latin typeface="Times New Roman" pitchFamily="18" charset="0"/>
                <a:cs typeface="Times New Roman" pitchFamily="18" charset="0"/>
              </a:rPr>
              <a:t>VB</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68" name="Rectangle 67"/>
          <p:cNvSpPr/>
          <p:nvPr/>
        </p:nvSpPr>
        <p:spPr>
          <a:xfrm>
            <a:off x="3429000" y="3581400"/>
            <a:ext cx="6858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write</a:t>
            </a:r>
            <a:r>
              <a:rPr lang="en-US" dirty="0" smtClean="0">
                <a:solidFill>
                  <a:schemeClr val="bg1"/>
                </a:solidFill>
                <a:latin typeface="Times New Roman" pitchFamily="18" charset="0"/>
                <a:cs typeface="Times New Roman" pitchFamily="18" charset="0"/>
              </a:rPr>
              <a:t> </a:t>
            </a:r>
          </a:p>
          <a:p>
            <a:r>
              <a:rPr lang="en-US" dirty="0" smtClean="0">
                <a:solidFill>
                  <a:srgbClr val="FF0000"/>
                </a:solidFill>
                <a:latin typeface="Times New Roman" pitchFamily="18" charset="0"/>
                <a:cs typeface="Times New Roman" pitchFamily="18" charset="0"/>
              </a:rPr>
              <a:t>VB</a:t>
            </a:r>
            <a:endParaRPr lang="en-US" dirty="0" smtClean="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69" name="Rectangle 68"/>
          <p:cNvSpPr/>
          <p:nvPr/>
        </p:nvSpPr>
        <p:spPr>
          <a:xfrm>
            <a:off x="4038600" y="3581400"/>
            <a:ext cx="6858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by</a:t>
            </a:r>
          </a:p>
          <a:p>
            <a:r>
              <a:rPr lang="en-US" dirty="0" smtClean="0">
                <a:solidFill>
                  <a:srgbClr val="FF0000"/>
                </a:solidFill>
                <a:latin typeface="Times New Roman" pitchFamily="18" charset="0"/>
                <a:cs typeface="Times New Roman" pitchFamily="18" charset="0"/>
              </a:rPr>
              <a:t>IN</a:t>
            </a:r>
            <a:endParaRPr lang="en-US" dirty="0" smtClean="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70" name="Rectangle 69"/>
          <p:cNvSpPr/>
          <p:nvPr/>
        </p:nvSpPr>
        <p:spPr>
          <a:xfrm>
            <a:off x="4343400" y="3581400"/>
            <a:ext cx="16002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Philip </a:t>
            </a:r>
            <a:r>
              <a:rPr lang="en-US" u="sng" dirty="0">
                <a:solidFill>
                  <a:schemeClr val="bg1"/>
                </a:solidFill>
                <a:latin typeface="Times New Roman" pitchFamily="18" charset="0"/>
                <a:cs typeface="Times New Roman" pitchFamily="18" charset="0"/>
              </a:rPr>
              <a:t>K. </a:t>
            </a:r>
            <a:r>
              <a:rPr lang="en-US" u="sng" dirty="0" smtClean="0">
                <a:solidFill>
                  <a:schemeClr val="bg1"/>
                </a:solidFill>
                <a:latin typeface="Times New Roman" pitchFamily="18" charset="0"/>
                <a:cs typeface="Times New Roman" pitchFamily="18" charset="0"/>
              </a:rPr>
              <a:t>Chan</a:t>
            </a:r>
          </a:p>
          <a:p>
            <a:r>
              <a:rPr lang="en-US" dirty="0" smtClean="0">
                <a:solidFill>
                  <a:srgbClr val="FF0000"/>
                </a:solidFill>
                <a:latin typeface="Times New Roman" pitchFamily="18" charset="0"/>
                <a:cs typeface="Times New Roman" pitchFamily="18" charset="0"/>
              </a:rPr>
              <a:t>       NNP</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71" name="Rectangle 70"/>
          <p:cNvSpPr/>
          <p:nvPr/>
        </p:nvSpPr>
        <p:spPr>
          <a:xfrm>
            <a:off x="5791200" y="3581400"/>
            <a:ext cx="5334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in</a:t>
            </a:r>
          </a:p>
          <a:p>
            <a:r>
              <a:rPr lang="en-US" dirty="0" smtClean="0">
                <a:solidFill>
                  <a:schemeClr val="bg1"/>
                </a:solidFill>
                <a:latin typeface="Times New Roman" pitchFamily="18" charset="0"/>
                <a:cs typeface="Times New Roman" pitchFamily="18" charset="0"/>
              </a:rPr>
              <a:t>IN</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72" name="Rectangle 71"/>
          <p:cNvSpPr/>
          <p:nvPr/>
        </p:nvSpPr>
        <p:spPr>
          <a:xfrm>
            <a:off x="6172200" y="3581400"/>
            <a:ext cx="6858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1999</a:t>
            </a:r>
          </a:p>
          <a:p>
            <a:r>
              <a:rPr lang="en-US" dirty="0" smtClean="0">
                <a:solidFill>
                  <a:schemeClr val="bg1"/>
                </a:solidFill>
                <a:latin typeface="Times New Roman" pitchFamily="18" charset="0"/>
                <a:cs typeface="Times New Roman" pitchFamily="18" charset="0"/>
              </a:rPr>
              <a:t> CD</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73" name="Rectangle 72"/>
          <p:cNvSpPr/>
          <p:nvPr/>
        </p:nvSpPr>
        <p:spPr>
          <a:xfrm>
            <a:off x="2895600" y="2438400"/>
            <a:ext cx="2667000" cy="12954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latin typeface="Times New Roman" pitchFamily="18" charset="0"/>
              <a:cs typeface="Times New Roman" pitchFamily="18" charset="0"/>
            </a:endParaRPr>
          </a:p>
        </p:txBody>
      </p:sp>
      <p:sp>
        <p:nvSpPr>
          <p:cNvPr id="74" name="Rectangle 73"/>
          <p:cNvSpPr/>
          <p:nvPr/>
        </p:nvSpPr>
        <p:spPr>
          <a:xfrm>
            <a:off x="2971800" y="2438400"/>
            <a:ext cx="8382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Which</a:t>
            </a:r>
          </a:p>
          <a:p>
            <a:r>
              <a:rPr lang="en-US" dirty="0" smtClean="0">
                <a:solidFill>
                  <a:schemeClr val="bg1"/>
                </a:solidFill>
                <a:latin typeface="Times New Roman" pitchFamily="18" charset="0"/>
                <a:cs typeface="Times New Roman" pitchFamily="18" charset="0"/>
              </a:rPr>
              <a:t>WP</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75" name="Rectangle 74"/>
          <p:cNvSpPr/>
          <p:nvPr/>
        </p:nvSpPr>
        <p:spPr>
          <a:xfrm>
            <a:off x="3657600" y="2438400"/>
            <a:ext cx="6858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book</a:t>
            </a:r>
          </a:p>
          <a:p>
            <a:r>
              <a:rPr lang="en-US" dirty="0" smtClean="0">
                <a:solidFill>
                  <a:srgbClr val="FF0000"/>
                </a:solidFill>
                <a:latin typeface="Times New Roman" pitchFamily="18" charset="0"/>
                <a:cs typeface="Times New Roman" pitchFamily="18" charset="0"/>
              </a:rPr>
              <a:t>NN</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80" name="Rectangle 79"/>
          <p:cNvSpPr/>
          <p:nvPr/>
        </p:nvSpPr>
        <p:spPr>
          <a:xfrm>
            <a:off x="4343400" y="2438400"/>
            <a:ext cx="5334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in</a:t>
            </a:r>
          </a:p>
          <a:p>
            <a:r>
              <a:rPr lang="en-US" dirty="0" smtClean="0">
                <a:solidFill>
                  <a:schemeClr val="bg1"/>
                </a:solidFill>
                <a:latin typeface="Times New Roman" pitchFamily="18" charset="0"/>
                <a:cs typeface="Times New Roman" pitchFamily="18" charset="0"/>
              </a:rPr>
              <a:t>IN</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81" name="Rectangle 80"/>
          <p:cNvSpPr/>
          <p:nvPr/>
        </p:nvSpPr>
        <p:spPr>
          <a:xfrm>
            <a:off x="4648200" y="2438400"/>
            <a:ext cx="6858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1990</a:t>
            </a:r>
          </a:p>
          <a:p>
            <a:r>
              <a:rPr lang="en-US" dirty="0" smtClean="0">
                <a:solidFill>
                  <a:schemeClr val="bg1"/>
                </a:solidFill>
                <a:latin typeface="Times New Roman" pitchFamily="18" charset="0"/>
                <a:cs typeface="Times New Roman" pitchFamily="18" charset="0"/>
              </a:rPr>
              <a:t> CD</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82" name="TextBox 81"/>
          <p:cNvSpPr txBox="1"/>
          <p:nvPr/>
        </p:nvSpPr>
        <p:spPr>
          <a:xfrm>
            <a:off x="5638800" y="3124200"/>
            <a:ext cx="289560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solidFill>
                  <a:schemeClr val="bg1"/>
                </a:solidFill>
                <a:latin typeface="Times New Roman" pitchFamily="18" charset="0"/>
                <a:cs typeface="Times New Roman" pitchFamily="18" charset="0"/>
              </a:rPr>
              <a:t>WP</a:t>
            </a:r>
            <a:r>
              <a:rPr lang="en-US" sz="1600" dirty="0" smtClean="0">
                <a:latin typeface="Times New Roman" pitchFamily="18" charset="0"/>
                <a:cs typeface="Times New Roman" pitchFamily="18" charset="0"/>
              </a:rPr>
              <a:t> </a:t>
            </a:r>
            <a:r>
              <a:rPr lang="en-US" sz="1600" dirty="0" smtClean="0">
                <a:solidFill>
                  <a:schemeClr val="bg1">
                    <a:lumMod val="60000"/>
                    <a:lumOff val="40000"/>
                  </a:schemeClr>
                </a:solidFill>
                <a:latin typeface="Times New Roman" pitchFamily="18" charset="0"/>
                <a:cs typeface="Times New Roman" pitchFamily="18" charset="0"/>
              </a:rPr>
              <a:t>NN</a:t>
            </a:r>
            <a:r>
              <a:rPr lang="en-US" sz="1600" dirty="0" smtClean="0">
                <a:solidFill>
                  <a:srgbClr val="FF0000"/>
                </a:solidFill>
                <a:latin typeface="Times New Roman" pitchFamily="18" charset="0"/>
                <a:cs typeface="Times New Roman" pitchFamily="18" charset="0"/>
              </a:rPr>
              <a:t> </a:t>
            </a:r>
            <a:r>
              <a:rPr lang="en-US" sz="1600" dirty="0" smtClean="0">
                <a:solidFill>
                  <a:schemeClr val="bg1"/>
                </a:solidFill>
                <a:latin typeface="Times New Roman" pitchFamily="18" charset="0"/>
                <a:cs typeface="Times New Roman" pitchFamily="18" charset="0"/>
              </a:rPr>
              <a:t>IN CD</a:t>
            </a:r>
            <a:endParaRPr lang="en-US" sz="1600" dirty="0">
              <a:solidFill>
                <a:schemeClr val="bg1"/>
              </a:solidFill>
              <a:latin typeface="Times New Roman" pitchFamily="18" charset="0"/>
              <a:cs typeface="Times New Roman" pitchFamily="18" charset="0"/>
            </a:endParaRPr>
          </a:p>
        </p:txBody>
      </p:sp>
      <p:pic>
        <p:nvPicPr>
          <p:cNvPr id="83" name="Picture 3" descr="D:\IT\UIT\HocKy4\CNPM\CNPM_N16_QuanLiNhaSach\SourceCode\QLNhaSach\QLNhaSach\Resources\Cancel.png"/>
          <p:cNvPicPr>
            <a:picLocks noChangeAspect="1" noChangeArrowheads="1"/>
          </p:cNvPicPr>
          <p:nvPr/>
        </p:nvPicPr>
        <p:blipFill>
          <a:blip r:embed="rId5" cstate="print"/>
          <a:srcRect/>
          <a:stretch>
            <a:fillRect/>
          </a:stretch>
        </p:blipFill>
        <p:spPr bwMode="auto">
          <a:xfrm>
            <a:off x="8610600" y="3048000"/>
            <a:ext cx="382587" cy="382587"/>
          </a:xfrm>
          <a:prstGeom prst="rect">
            <a:avLst/>
          </a:prstGeom>
          <a:noFill/>
        </p:spPr>
      </p:pic>
      <p:pic>
        <p:nvPicPr>
          <p:cNvPr id="84" name="Picture 4" descr="D:\IT\UIT\HocKy4\CNPM\CNPM_N16_QuanLiNhaSach\SourceCode\QLNhaSach\QLNhaSach\Resources\OK.png"/>
          <p:cNvPicPr>
            <a:picLocks noChangeAspect="1" noChangeArrowheads="1"/>
          </p:cNvPicPr>
          <p:nvPr/>
        </p:nvPicPr>
        <p:blipFill>
          <a:blip r:embed="rId4" cstate="print"/>
          <a:srcRect/>
          <a:stretch>
            <a:fillRect/>
          </a:stretch>
        </p:blipFill>
        <p:spPr bwMode="auto">
          <a:xfrm>
            <a:off x="8610600" y="3886200"/>
            <a:ext cx="381000" cy="381000"/>
          </a:xfrm>
          <a:prstGeom prst="rect">
            <a:avLst/>
          </a:prstGeom>
          <a:noFill/>
        </p:spPr>
      </p:pic>
      <p:sp>
        <p:nvSpPr>
          <p:cNvPr id="85" name="Bent-Up Arrow 84"/>
          <p:cNvSpPr/>
          <p:nvPr/>
        </p:nvSpPr>
        <p:spPr>
          <a:xfrm>
            <a:off x="3657600" y="4800600"/>
            <a:ext cx="1219200" cy="1524000"/>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6" name="Down Arrow 85"/>
          <p:cNvSpPr/>
          <p:nvPr/>
        </p:nvSpPr>
        <p:spPr>
          <a:xfrm>
            <a:off x="6781800" y="4648200"/>
            <a:ext cx="685800" cy="83820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7" name="Rectangle 86"/>
          <p:cNvSpPr/>
          <p:nvPr/>
        </p:nvSpPr>
        <p:spPr>
          <a:xfrm>
            <a:off x="5257800" y="5486400"/>
            <a:ext cx="3657600" cy="1371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Which </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book</a:t>
            </a:r>
          </a:p>
          <a:p>
            <a:r>
              <a:rPr lang="en-US" dirty="0" smtClean="0">
                <a:solidFill>
                  <a:srgbClr val="0070C0"/>
                </a:solidFill>
                <a:latin typeface="Times New Roman" pitchFamily="18" charset="0"/>
                <a:cs typeface="Times New Roman" pitchFamily="18" charset="0"/>
              </a:rPr>
              <a:t>WP</a:t>
            </a:r>
            <a:r>
              <a:rPr lang="en-US" dirty="0" smtClean="0">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rPr>
              <a:t>NN</a:t>
            </a:r>
          </a:p>
          <a:p>
            <a:r>
              <a:rPr lang="en-US" dirty="0" smtClean="0">
                <a:solidFill>
                  <a:srgbClr val="FF0000"/>
                </a:solidFill>
                <a:latin typeface="Times New Roman" pitchFamily="18" charset="0"/>
                <a:cs typeface="Times New Roman" pitchFamily="18" charset="0"/>
              </a:rPr>
              <a:t>&lt;book, be write by, Philip K. Chan&gt;</a:t>
            </a:r>
            <a:endParaRPr lang="en-US" dirty="0" smtClean="0">
              <a:solidFill>
                <a:srgbClr val="0070C0"/>
              </a:solidFill>
              <a:latin typeface="Times New Roman" pitchFamily="18" charset="0"/>
              <a:cs typeface="Times New Roman" pitchFamily="18" charset="0"/>
            </a:endParaRPr>
          </a:p>
          <a:p>
            <a:r>
              <a:rPr lang="en-US" dirty="0" smtClean="0">
                <a:solidFill>
                  <a:srgbClr val="0070C0"/>
                </a:solidFill>
                <a:latin typeface="Times New Roman" pitchFamily="18" charset="0"/>
                <a:cs typeface="Times New Roman" pitchFamily="18" charset="0"/>
              </a:rPr>
              <a:t>&lt;book, in, 1999&gt;</a:t>
            </a:r>
          </a:p>
          <a:p>
            <a:pPr algn="ctr"/>
            <a:endParaRPr lang="en-US" dirty="0">
              <a:latin typeface="Times New Roman" pitchFamily="18" charset="0"/>
              <a:cs typeface="Times New Roman" pitchFamily="18" charset="0"/>
            </a:endParaRPr>
          </a:p>
        </p:txBody>
      </p:sp>
      <p:sp>
        <p:nvSpPr>
          <p:cNvPr id="88" name="Rectangle 87"/>
          <p:cNvSpPr/>
          <p:nvPr/>
        </p:nvSpPr>
        <p:spPr>
          <a:xfrm>
            <a:off x="3733800" y="4114800"/>
            <a:ext cx="838200" cy="3048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solidFill>
                  <a:schemeClr val="bg1"/>
                </a:solidFill>
                <a:latin typeface="Times New Roman" pitchFamily="18" charset="0"/>
                <a:cs typeface="Times New Roman" pitchFamily="18" charset="0"/>
              </a:rPr>
              <a:t>DEL</a:t>
            </a:r>
            <a:endParaRPr lang="en-US" sz="1600" dirty="0">
              <a:solidFill>
                <a:schemeClr val="bg1"/>
              </a:solidFill>
              <a:latin typeface="Times New Roman" pitchFamily="18" charset="0"/>
              <a:cs typeface="Times New Roman" pitchFamily="18" charset="0"/>
            </a:endParaRPr>
          </a:p>
        </p:txBody>
      </p:sp>
      <p:sp>
        <p:nvSpPr>
          <p:cNvPr id="79" name="Rectangle 78"/>
          <p:cNvSpPr/>
          <p:nvPr/>
        </p:nvSpPr>
        <p:spPr>
          <a:xfrm>
            <a:off x="2514600" y="2743200"/>
            <a:ext cx="3657600" cy="1371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dirty="0" smtClean="0">
                <a:solidFill>
                  <a:schemeClr val="bg1"/>
                </a:solidFill>
                <a:latin typeface="Times New Roman" pitchFamily="18" charset="0"/>
                <a:cs typeface="Times New Roman" pitchFamily="18" charset="0"/>
              </a:rPr>
              <a:t>&lt;book, be write by, Philip K. Chan&gt;</a:t>
            </a:r>
          </a:p>
          <a:p>
            <a:r>
              <a:rPr lang="en-US" dirty="0" smtClean="0">
                <a:solidFill>
                  <a:schemeClr val="bg1"/>
                </a:solidFill>
                <a:latin typeface="Times New Roman" pitchFamily="18" charset="0"/>
                <a:cs typeface="Times New Roman" pitchFamily="18" charset="0"/>
              </a:rPr>
              <a:t>&lt;book, in, 1999&gt;</a:t>
            </a:r>
          </a:p>
          <a:p>
            <a:pPr algn="ct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slide(fromBottom)">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nodeType="clickEffect">
                                  <p:stCondLst>
                                    <p:cond delay="0"/>
                                  </p:stCondLst>
                                  <p:childTnLst>
                                    <p:set>
                                      <p:cBhvr rctx="PPT">
                                        <p:cTn id="11" dur="indefinite"/>
                                        <p:tgtEl>
                                          <p:spTgt spid="21"/>
                                        </p:tgtEl>
                                        <p:attrNameLst>
                                          <p:attrName>style.opacity</p:attrName>
                                        </p:attrNameLst>
                                      </p:cBhvr>
                                      <p:to>
                                        <p:strVal val="0.5"/>
                                      </p:to>
                                    </p:set>
                                    <p:animEffect filter="image" prLst="opacity: 0.5">
                                      <p:cBhvr rctx="IE">
                                        <p:cTn id="12" dur="indefinite"/>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 4.44444E-6 C -0.02847 0.07037 -0.05694 0.14097 -0.06944 0.18888 C -0.08194 0.2368 -0.07413 0.27268 -0.075 0.28888 " pathEditMode="relative" rAng="0" ptsTypes="aaA">
                                      <p:cBhvr>
                                        <p:cTn id="16" dur="2000" fill="hold"/>
                                        <p:tgtEl>
                                          <p:spTgt spid="48"/>
                                        </p:tgtEl>
                                        <p:attrNameLst>
                                          <p:attrName>ppt_x</p:attrName>
                                          <p:attrName>ppt_y</p:attrName>
                                        </p:attrNameLst>
                                      </p:cBhvr>
                                      <p:rCtr x="-41" y="144"/>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type="lt">
                                    <p:tmAbs val="0"/>
                                  </p:iterate>
                                  <p:childTnLst>
                                    <p:set>
                                      <p:cBhvr>
                                        <p:cTn id="20" dur="1" fill="hold">
                                          <p:stCondLst>
                                            <p:cond delay="0"/>
                                          </p:stCondLst>
                                        </p:cTn>
                                        <p:tgtEl>
                                          <p:spTgt spid="5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dissolve">
                                      <p:cBhvr>
                                        <p:cTn id="25" dur="500"/>
                                        <p:tgtEl>
                                          <p:spTgt spid="54"/>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randombar(horizontal)">
                                      <p:cBhvr>
                                        <p:cTn id="30" dur="500"/>
                                        <p:tgtEl>
                                          <p:spTgt spid="56"/>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55">
                                            <p:bg/>
                                          </p:spTgt>
                                        </p:tgtEl>
                                        <p:attrNameLst>
                                          <p:attrName>style.visibility</p:attrName>
                                        </p:attrNameLst>
                                      </p:cBhvr>
                                      <p:to>
                                        <p:strVal val="visible"/>
                                      </p:to>
                                    </p:set>
                                    <p:anim calcmode="lin" valueType="num">
                                      <p:cBhvr>
                                        <p:cTn id="35" dur="1000" fill="hold"/>
                                        <p:tgtEl>
                                          <p:spTgt spid="55">
                                            <p:bg/>
                                          </p:spTgt>
                                        </p:tgtEl>
                                        <p:attrNameLst>
                                          <p:attrName>ppt_x</p:attrName>
                                        </p:attrNameLst>
                                      </p:cBhvr>
                                      <p:tavLst>
                                        <p:tav tm="0">
                                          <p:val>
                                            <p:strVal val="#ppt_x-.2"/>
                                          </p:val>
                                        </p:tav>
                                        <p:tav tm="100000">
                                          <p:val>
                                            <p:strVal val="#ppt_x"/>
                                          </p:val>
                                        </p:tav>
                                      </p:tavLst>
                                    </p:anim>
                                    <p:anim calcmode="lin" valueType="num">
                                      <p:cBhvr>
                                        <p:cTn id="36" dur="1000" fill="hold"/>
                                        <p:tgtEl>
                                          <p:spTgt spid="55">
                                            <p:bg/>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55">
                                            <p:bg/>
                                          </p:spTgt>
                                        </p:tgtEl>
                                      </p:cBhvr>
                                    </p:animEffect>
                                  </p:childTnLst>
                                </p:cTn>
                              </p:par>
                              <p:par>
                                <p:cTn id="38" presetID="29" presetClass="entr" presetSubtype="0" fill="hold" grpId="0" nodeType="withEffect">
                                  <p:stCondLst>
                                    <p:cond delay="0"/>
                                  </p:stCondLst>
                                  <p:childTnLst>
                                    <p:set>
                                      <p:cBhvr>
                                        <p:cTn id="39" dur="1" fill="hold">
                                          <p:stCondLst>
                                            <p:cond delay="0"/>
                                          </p:stCondLst>
                                        </p:cTn>
                                        <p:tgtEl>
                                          <p:spTgt spid="55">
                                            <p:txEl>
                                              <p:pRg st="3" end="3"/>
                                            </p:txEl>
                                          </p:spTgt>
                                        </p:tgtEl>
                                        <p:attrNameLst>
                                          <p:attrName>style.visibility</p:attrName>
                                        </p:attrNameLst>
                                      </p:cBhvr>
                                      <p:to>
                                        <p:strVal val="visible"/>
                                      </p:to>
                                    </p:set>
                                    <p:anim calcmode="lin" valueType="num">
                                      <p:cBhvr>
                                        <p:cTn id="40" dur="1000" fill="hold"/>
                                        <p:tgtEl>
                                          <p:spTgt spid="55">
                                            <p:txEl>
                                              <p:pRg st="3" end="3"/>
                                            </p:txEl>
                                          </p:spTgt>
                                        </p:tgtEl>
                                        <p:attrNameLst>
                                          <p:attrName>ppt_x</p:attrName>
                                        </p:attrNameLst>
                                      </p:cBhvr>
                                      <p:tavLst>
                                        <p:tav tm="0">
                                          <p:val>
                                            <p:strVal val="#ppt_x-.2"/>
                                          </p:val>
                                        </p:tav>
                                        <p:tav tm="100000">
                                          <p:val>
                                            <p:strVal val="#ppt_x"/>
                                          </p:val>
                                        </p:tav>
                                      </p:tavLst>
                                    </p:anim>
                                    <p:anim calcmode="lin" valueType="num">
                                      <p:cBhvr>
                                        <p:cTn id="41" dur="1000" fill="hold"/>
                                        <p:tgtEl>
                                          <p:spTgt spid="55">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42" dur="1000"/>
                                        <p:tgtEl>
                                          <p:spTgt spid="55">
                                            <p:txEl>
                                              <p:pRg st="3" end="3"/>
                                            </p:txEl>
                                          </p:spTgt>
                                        </p:tgtEl>
                                      </p:cBhvr>
                                    </p:animEffect>
                                  </p:childTnLst>
                                </p:cTn>
                              </p:par>
                              <p:par>
                                <p:cTn id="43" presetID="29" presetClass="entr" presetSubtype="0" fill="hold" grpId="0" nodeType="withEffect">
                                  <p:stCondLst>
                                    <p:cond delay="0"/>
                                  </p:stCondLst>
                                  <p:childTnLst>
                                    <p:set>
                                      <p:cBhvr>
                                        <p:cTn id="44" dur="1" fill="hold">
                                          <p:stCondLst>
                                            <p:cond delay="0"/>
                                          </p:stCondLst>
                                        </p:cTn>
                                        <p:tgtEl>
                                          <p:spTgt spid="55">
                                            <p:txEl>
                                              <p:pRg st="4" end="4"/>
                                            </p:txEl>
                                          </p:spTgt>
                                        </p:tgtEl>
                                        <p:attrNameLst>
                                          <p:attrName>style.visibility</p:attrName>
                                        </p:attrNameLst>
                                      </p:cBhvr>
                                      <p:to>
                                        <p:strVal val="visible"/>
                                      </p:to>
                                    </p:set>
                                    <p:anim calcmode="lin" valueType="num">
                                      <p:cBhvr>
                                        <p:cTn id="45" dur="1000" fill="hold"/>
                                        <p:tgtEl>
                                          <p:spTgt spid="55">
                                            <p:txEl>
                                              <p:pRg st="4" end="4"/>
                                            </p:txEl>
                                          </p:spTgt>
                                        </p:tgtEl>
                                        <p:attrNameLst>
                                          <p:attrName>ppt_x</p:attrName>
                                        </p:attrNameLst>
                                      </p:cBhvr>
                                      <p:tavLst>
                                        <p:tav tm="0">
                                          <p:val>
                                            <p:strVal val="#ppt_x-.2"/>
                                          </p:val>
                                        </p:tav>
                                        <p:tav tm="100000">
                                          <p:val>
                                            <p:strVal val="#ppt_x"/>
                                          </p:val>
                                        </p:tav>
                                      </p:tavLst>
                                    </p:anim>
                                    <p:anim calcmode="lin" valueType="num">
                                      <p:cBhvr>
                                        <p:cTn id="46" dur="1000" fill="hold"/>
                                        <p:tgtEl>
                                          <p:spTgt spid="55">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47" dur="1000"/>
                                        <p:tgtEl>
                                          <p:spTgt spid="55">
                                            <p:txEl>
                                              <p:pRg st="4" end="4"/>
                                            </p:txEl>
                                          </p:spTgt>
                                        </p:tgtEl>
                                      </p:cBhvr>
                                    </p:animEffect>
                                  </p:childTnLst>
                                </p:cTn>
                              </p:par>
                              <p:par>
                                <p:cTn id="48" presetID="29" presetClass="entr" presetSubtype="0" fill="hold" grpId="0" nodeType="withEffect">
                                  <p:stCondLst>
                                    <p:cond delay="0"/>
                                  </p:stCondLst>
                                  <p:iterate type="lt">
                                    <p:tmPct val="0"/>
                                  </p:iterate>
                                  <p:childTnLst>
                                    <p:set>
                                      <p:cBhvr>
                                        <p:cTn id="49" dur="1" fill="hold">
                                          <p:stCondLst>
                                            <p:cond delay="0"/>
                                          </p:stCondLst>
                                        </p:cTn>
                                        <p:tgtEl>
                                          <p:spTgt spid="55">
                                            <p:txEl>
                                              <p:pRg st="5" end="5"/>
                                            </p:txEl>
                                          </p:spTgt>
                                        </p:tgtEl>
                                        <p:attrNameLst>
                                          <p:attrName>style.visibility</p:attrName>
                                        </p:attrNameLst>
                                      </p:cBhvr>
                                      <p:to>
                                        <p:strVal val="visible"/>
                                      </p:to>
                                    </p:set>
                                    <p:anim calcmode="lin" valueType="num">
                                      <p:cBhvr>
                                        <p:cTn id="50" dur="1000" fill="hold"/>
                                        <p:tgtEl>
                                          <p:spTgt spid="55">
                                            <p:txEl>
                                              <p:pRg st="5" end="5"/>
                                            </p:txEl>
                                          </p:spTgt>
                                        </p:tgtEl>
                                        <p:attrNameLst>
                                          <p:attrName>ppt_x</p:attrName>
                                        </p:attrNameLst>
                                      </p:cBhvr>
                                      <p:tavLst>
                                        <p:tav tm="0">
                                          <p:val>
                                            <p:strVal val="#ppt_x-.2"/>
                                          </p:val>
                                        </p:tav>
                                        <p:tav tm="100000">
                                          <p:val>
                                            <p:strVal val="#ppt_x"/>
                                          </p:val>
                                        </p:tav>
                                      </p:tavLst>
                                    </p:anim>
                                    <p:anim calcmode="lin" valueType="num">
                                      <p:cBhvr>
                                        <p:cTn id="51" dur="1000" fill="hold"/>
                                        <p:tgtEl>
                                          <p:spTgt spid="55">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52" dur="1000"/>
                                        <p:tgtEl>
                                          <p:spTgt spid="55">
                                            <p:txEl>
                                              <p:pRg st="5" end="5"/>
                                            </p:txEl>
                                          </p:spTgt>
                                        </p:tgtEl>
                                      </p:cBhvr>
                                    </p:animEffect>
                                  </p:childTnLst>
                                </p:cTn>
                              </p:par>
                              <p:par>
                                <p:cTn id="53" presetID="29" presetClass="entr" presetSubtype="0" fill="hold" grpId="0" nodeType="withEffect">
                                  <p:stCondLst>
                                    <p:cond delay="0"/>
                                  </p:stCondLst>
                                  <p:iterate type="wd">
                                    <p:tmPct val="0"/>
                                  </p:iterate>
                                  <p:childTnLst>
                                    <p:set>
                                      <p:cBhvr>
                                        <p:cTn id="54" dur="1" fill="hold">
                                          <p:stCondLst>
                                            <p:cond delay="0"/>
                                          </p:stCondLst>
                                        </p:cTn>
                                        <p:tgtEl>
                                          <p:spTgt spid="55">
                                            <p:txEl>
                                              <p:pRg st="6" end="6"/>
                                            </p:txEl>
                                          </p:spTgt>
                                        </p:tgtEl>
                                        <p:attrNameLst>
                                          <p:attrName>style.visibility</p:attrName>
                                        </p:attrNameLst>
                                      </p:cBhvr>
                                      <p:to>
                                        <p:strVal val="visible"/>
                                      </p:to>
                                    </p:set>
                                    <p:anim calcmode="lin" valueType="num">
                                      <p:cBhvr>
                                        <p:cTn id="55" dur="1000" fill="hold"/>
                                        <p:tgtEl>
                                          <p:spTgt spid="55">
                                            <p:txEl>
                                              <p:pRg st="6" end="6"/>
                                            </p:txEl>
                                          </p:spTgt>
                                        </p:tgtEl>
                                        <p:attrNameLst>
                                          <p:attrName>ppt_x</p:attrName>
                                        </p:attrNameLst>
                                      </p:cBhvr>
                                      <p:tavLst>
                                        <p:tav tm="0">
                                          <p:val>
                                            <p:strVal val="#ppt_x-.2"/>
                                          </p:val>
                                        </p:tav>
                                        <p:tav tm="100000">
                                          <p:val>
                                            <p:strVal val="#ppt_x"/>
                                          </p:val>
                                        </p:tav>
                                      </p:tavLst>
                                    </p:anim>
                                    <p:anim calcmode="lin" valueType="num">
                                      <p:cBhvr>
                                        <p:cTn id="56" dur="1000" fill="hold"/>
                                        <p:tgtEl>
                                          <p:spTgt spid="55">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57" dur="1000"/>
                                        <p:tgtEl>
                                          <p:spTgt spid="55">
                                            <p:txEl>
                                              <p:pRg st="6" end="6"/>
                                            </p:txEl>
                                          </p:spTgt>
                                        </p:tgtEl>
                                      </p:cBhvr>
                                    </p:animEffect>
                                  </p:childTnLst>
                                </p:cTn>
                              </p:par>
                              <p:par>
                                <p:cTn id="58" presetID="29" presetClass="entr" presetSubtype="0" fill="hold" grpId="0" nodeType="withEffect">
                                  <p:stCondLst>
                                    <p:cond delay="0"/>
                                  </p:stCondLst>
                                  <p:childTnLst>
                                    <p:set>
                                      <p:cBhvr>
                                        <p:cTn id="59" dur="1" fill="hold">
                                          <p:stCondLst>
                                            <p:cond delay="0"/>
                                          </p:stCondLst>
                                        </p:cTn>
                                        <p:tgtEl>
                                          <p:spTgt spid="55">
                                            <p:txEl>
                                              <p:pRg st="7" end="7"/>
                                            </p:txEl>
                                          </p:spTgt>
                                        </p:tgtEl>
                                        <p:attrNameLst>
                                          <p:attrName>style.visibility</p:attrName>
                                        </p:attrNameLst>
                                      </p:cBhvr>
                                      <p:to>
                                        <p:strVal val="visible"/>
                                      </p:to>
                                    </p:set>
                                    <p:anim calcmode="lin" valueType="num">
                                      <p:cBhvr>
                                        <p:cTn id="60" dur="1000" fill="hold"/>
                                        <p:tgtEl>
                                          <p:spTgt spid="55">
                                            <p:txEl>
                                              <p:pRg st="7" end="7"/>
                                            </p:txEl>
                                          </p:spTgt>
                                        </p:tgtEl>
                                        <p:attrNameLst>
                                          <p:attrName>ppt_x</p:attrName>
                                        </p:attrNameLst>
                                      </p:cBhvr>
                                      <p:tavLst>
                                        <p:tav tm="0">
                                          <p:val>
                                            <p:strVal val="#ppt_x-.2"/>
                                          </p:val>
                                        </p:tav>
                                        <p:tav tm="100000">
                                          <p:val>
                                            <p:strVal val="#ppt_x"/>
                                          </p:val>
                                        </p:tav>
                                      </p:tavLst>
                                    </p:anim>
                                    <p:anim calcmode="lin" valueType="num">
                                      <p:cBhvr>
                                        <p:cTn id="61" dur="1000" fill="hold"/>
                                        <p:tgtEl>
                                          <p:spTgt spid="55">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62" dur="1000"/>
                                        <p:tgtEl>
                                          <p:spTgt spid="55">
                                            <p:txEl>
                                              <p:pRg st="7" end="7"/>
                                            </p:txEl>
                                          </p:spTgt>
                                        </p:tgtEl>
                                      </p:cBhvr>
                                    </p:animEffect>
                                  </p:childTnLst>
                                </p:cTn>
                              </p:par>
                              <p:par>
                                <p:cTn id="63" presetID="29" presetClass="entr" presetSubtype="0" fill="hold" grpId="0" nodeType="withEffect">
                                  <p:stCondLst>
                                    <p:cond delay="0"/>
                                  </p:stCondLst>
                                  <p:childTnLst>
                                    <p:set>
                                      <p:cBhvr>
                                        <p:cTn id="64" dur="1" fill="hold">
                                          <p:stCondLst>
                                            <p:cond delay="0"/>
                                          </p:stCondLst>
                                        </p:cTn>
                                        <p:tgtEl>
                                          <p:spTgt spid="55">
                                            <p:txEl>
                                              <p:pRg st="8" end="8"/>
                                            </p:txEl>
                                          </p:spTgt>
                                        </p:tgtEl>
                                        <p:attrNameLst>
                                          <p:attrName>style.visibility</p:attrName>
                                        </p:attrNameLst>
                                      </p:cBhvr>
                                      <p:to>
                                        <p:strVal val="visible"/>
                                      </p:to>
                                    </p:set>
                                    <p:anim calcmode="lin" valueType="num">
                                      <p:cBhvr>
                                        <p:cTn id="65" dur="1000" fill="hold"/>
                                        <p:tgtEl>
                                          <p:spTgt spid="55">
                                            <p:txEl>
                                              <p:pRg st="8" end="8"/>
                                            </p:txEl>
                                          </p:spTgt>
                                        </p:tgtEl>
                                        <p:attrNameLst>
                                          <p:attrName>ppt_x</p:attrName>
                                        </p:attrNameLst>
                                      </p:cBhvr>
                                      <p:tavLst>
                                        <p:tav tm="0">
                                          <p:val>
                                            <p:strVal val="#ppt_x-.2"/>
                                          </p:val>
                                        </p:tav>
                                        <p:tav tm="100000">
                                          <p:val>
                                            <p:strVal val="#ppt_x"/>
                                          </p:val>
                                        </p:tav>
                                      </p:tavLst>
                                    </p:anim>
                                    <p:anim calcmode="lin" valueType="num">
                                      <p:cBhvr>
                                        <p:cTn id="66" dur="1000" fill="hold"/>
                                        <p:tgtEl>
                                          <p:spTgt spid="55">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67" dur="1000"/>
                                        <p:tgtEl>
                                          <p:spTgt spid="55">
                                            <p:txEl>
                                              <p:pRg st="8" end="8"/>
                                            </p:txEl>
                                          </p:spTgt>
                                        </p:tgtEl>
                                      </p:cBhvr>
                                    </p:animEffect>
                                  </p:childTnLst>
                                </p:cTn>
                              </p:par>
                              <p:par>
                                <p:cTn id="68" presetID="29" presetClass="entr" presetSubtype="0" fill="hold" grpId="0" nodeType="withEffect">
                                  <p:stCondLst>
                                    <p:cond delay="0"/>
                                  </p:stCondLst>
                                  <p:childTnLst>
                                    <p:set>
                                      <p:cBhvr>
                                        <p:cTn id="69" dur="1" fill="hold">
                                          <p:stCondLst>
                                            <p:cond delay="0"/>
                                          </p:stCondLst>
                                        </p:cTn>
                                        <p:tgtEl>
                                          <p:spTgt spid="55">
                                            <p:txEl>
                                              <p:pRg st="9" end="9"/>
                                            </p:txEl>
                                          </p:spTgt>
                                        </p:tgtEl>
                                        <p:attrNameLst>
                                          <p:attrName>style.visibility</p:attrName>
                                        </p:attrNameLst>
                                      </p:cBhvr>
                                      <p:to>
                                        <p:strVal val="visible"/>
                                      </p:to>
                                    </p:set>
                                    <p:anim calcmode="lin" valueType="num">
                                      <p:cBhvr>
                                        <p:cTn id="70" dur="1000" fill="hold"/>
                                        <p:tgtEl>
                                          <p:spTgt spid="55">
                                            <p:txEl>
                                              <p:pRg st="9" end="9"/>
                                            </p:txEl>
                                          </p:spTgt>
                                        </p:tgtEl>
                                        <p:attrNameLst>
                                          <p:attrName>ppt_x</p:attrName>
                                        </p:attrNameLst>
                                      </p:cBhvr>
                                      <p:tavLst>
                                        <p:tav tm="0">
                                          <p:val>
                                            <p:strVal val="#ppt_x-.2"/>
                                          </p:val>
                                        </p:tav>
                                        <p:tav tm="100000">
                                          <p:val>
                                            <p:strVal val="#ppt_x"/>
                                          </p:val>
                                        </p:tav>
                                      </p:tavLst>
                                    </p:anim>
                                    <p:anim calcmode="lin" valueType="num">
                                      <p:cBhvr>
                                        <p:cTn id="71" dur="1000" fill="hold"/>
                                        <p:tgtEl>
                                          <p:spTgt spid="55">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72" dur="1000"/>
                                        <p:tgtEl>
                                          <p:spTgt spid="55">
                                            <p:txEl>
                                              <p:pRg st="9" end="9"/>
                                            </p:txEl>
                                          </p:spTgt>
                                        </p:tgtEl>
                                      </p:cBhvr>
                                    </p:animEffect>
                                  </p:childTnLst>
                                </p:cTn>
                              </p:par>
                              <p:par>
                                <p:cTn id="73" presetID="29" presetClass="entr" presetSubtype="0" fill="hold" grpId="0" nodeType="withEffect">
                                  <p:stCondLst>
                                    <p:cond delay="0"/>
                                  </p:stCondLst>
                                  <p:childTnLst>
                                    <p:set>
                                      <p:cBhvr>
                                        <p:cTn id="74" dur="1" fill="hold">
                                          <p:stCondLst>
                                            <p:cond delay="0"/>
                                          </p:stCondLst>
                                        </p:cTn>
                                        <p:tgtEl>
                                          <p:spTgt spid="55">
                                            <p:txEl>
                                              <p:pRg st="10" end="10"/>
                                            </p:txEl>
                                          </p:spTgt>
                                        </p:tgtEl>
                                        <p:attrNameLst>
                                          <p:attrName>style.visibility</p:attrName>
                                        </p:attrNameLst>
                                      </p:cBhvr>
                                      <p:to>
                                        <p:strVal val="visible"/>
                                      </p:to>
                                    </p:set>
                                    <p:anim calcmode="lin" valueType="num">
                                      <p:cBhvr>
                                        <p:cTn id="75" dur="1000" fill="hold"/>
                                        <p:tgtEl>
                                          <p:spTgt spid="55">
                                            <p:txEl>
                                              <p:pRg st="10" end="10"/>
                                            </p:txEl>
                                          </p:spTgt>
                                        </p:tgtEl>
                                        <p:attrNameLst>
                                          <p:attrName>ppt_x</p:attrName>
                                        </p:attrNameLst>
                                      </p:cBhvr>
                                      <p:tavLst>
                                        <p:tav tm="0">
                                          <p:val>
                                            <p:strVal val="#ppt_x-.2"/>
                                          </p:val>
                                        </p:tav>
                                        <p:tav tm="100000">
                                          <p:val>
                                            <p:strVal val="#ppt_x"/>
                                          </p:val>
                                        </p:tav>
                                      </p:tavLst>
                                    </p:anim>
                                    <p:anim calcmode="lin" valueType="num">
                                      <p:cBhvr>
                                        <p:cTn id="76" dur="1000" fill="hold"/>
                                        <p:tgtEl>
                                          <p:spTgt spid="55">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77" dur="1000"/>
                                        <p:tgtEl>
                                          <p:spTgt spid="55">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6" fill="hold" grpId="0" nodeType="clickEffect">
                                  <p:stCondLst>
                                    <p:cond delay="0"/>
                                  </p:stCondLst>
                                  <p:childTnLst>
                                    <p:set>
                                      <p:cBhvr>
                                        <p:cTn id="81" dur="1" fill="hold">
                                          <p:stCondLst>
                                            <p:cond delay="0"/>
                                          </p:stCondLst>
                                        </p:cTn>
                                        <p:tgtEl>
                                          <p:spTgt spid="59"/>
                                        </p:tgtEl>
                                        <p:attrNameLst>
                                          <p:attrName>style.visibility</p:attrName>
                                        </p:attrNameLst>
                                      </p:cBhvr>
                                      <p:to>
                                        <p:strVal val="visible"/>
                                      </p:to>
                                    </p:set>
                                    <p:animEffect transition="in" filter="barn(inHorizontal)">
                                      <p:cBhvr>
                                        <p:cTn id="82" dur="500"/>
                                        <p:tgtEl>
                                          <p:spTgt spid="59"/>
                                        </p:tgtEl>
                                      </p:cBhvr>
                                    </p:animEffect>
                                  </p:childTnLst>
                                </p:cTn>
                              </p:par>
                            </p:childTnLst>
                          </p:cTn>
                        </p:par>
                      </p:childTnLst>
                    </p:cTn>
                  </p:par>
                  <p:par>
                    <p:cTn id="83" fill="hold">
                      <p:stCondLst>
                        <p:cond delay="indefinite"/>
                      </p:stCondLst>
                      <p:childTnLst>
                        <p:par>
                          <p:cTn id="84" fill="hold">
                            <p:stCondLst>
                              <p:cond delay="0"/>
                            </p:stCondLst>
                            <p:childTnLst>
                              <p:par>
                                <p:cTn id="85" presetID="26" presetClass="emph" presetSubtype="0" fill="hold" nodeType="clickEffect">
                                  <p:stCondLst>
                                    <p:cond delay="0"/>
                                  </p:stCondLst>
                                  <p:iterate type="lt">
                                    <p:tmPct val="0"/>
                                  </p:iterate>
                                  <p:childTnLst>
                                    <p:animEffect transition="out" filter="fade">
                                      <p:cBhvr>
                                        <p:cTn id="86" dur="500" tmFilter="0, 0; .2, .5; .8, .5; 1, 0"/>
                                        <p:tgtEl>
                                          <p:spTgt spid="55">
                                            <p:txEl>
                                              <p:pRg st="5" end="5"/>
                                            </p:txEl>
                                          </p:spTgt>
                                        </p:tgtEl>
                                      </p:cBhvr>
                                    </p:animEffect>
                                    <p:animScale>
                                      <p:cBhvr>
                                        <p:cTn id="87" dur="250" autoRev="1" fill="hold"/>
                                        <p:tgtEl>
                                          <p:spTgt spid="55">
                                            <p:txEl>
                                              <p:pRg st="5" end="5"/>
                                            </p:txEl>
                                          </p:spTgt>
                                        </p:tgtEl>
                                      </p:cBhvr>
                                      <p:by x="105000" y="105000"/>
                                    </p:animScale>
                                  </p:childTnLst>
                                </p:cTn>
                              </p:par>
                              <p:par>
                                <p:cTn id="88" presetID="26" presetClass="emph" presetSubtype="0" fill="hold" nodeType="withEffect">
                                  <p:stCondLst>
                                    <p:cond delay="0"/>
                                  </p:stCondLst>
                                  <p:iterate type="wd">
                                    <p:tmPct val="0"/>
                                  </p:iterate>
                                  <p:childTnLst>
                                    <p:animEffect transition="out" filter="fade">
                                      <p:cBhvr>
                                        <p:cTn id="89" dur="500" tmFilter="0, 0; .2, .5; .8, .5; 1, 0"/>
                                        <p:tgtEl>
                                          <p:spTgt spid="55">
                                            <p:txEl>
                                              <p:pRg st="6" end="6"/>
                                            </p:txEl>
                                          </p:spTgt>
                                        </p:tgtEl>
                                      </p:cBhvr>
                                    </p:animEffect>
                                    <p:animScale>
                                      <p:cBhvr>
                                        <p:cTn id="90" dur="250" autoRev="1" fill="hold"/>
                                        <p:tgtEl>
                                          <p:spTgt spid="55">
                                            <p:txEl>
                                              <p:pRg st="6" end="6"/>
                                            </p:txEl>
                                          </p:spTgt>
                                        </p:tgtEl>
                                      </p:cBhvr>
                                      <p:by x="105000" y="105000"/>
                                    </p:animScale>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3" presetClass="exit" presetSubtype="10" fill="hold" nodeType="clickEffect">
                                  <p:stCondLst>
                                    <p:cond delay="0"/>
                                  </p:stCondLst>
                                  <p:childTnLst>
                                    <p:animEffect transition="out" filter="blinds(horizontal)">
                                      <p:cBhvr>
                                        <p:cTn id="98" dur="500"/>
                                        <p:tgtEl>
                                          <p:spTgt spid="60"/>
                                        </p:tgtEl>
                                      </p:cBhvr>
                                    </p:animEffect>
                                    <p:set>
                                      <p:cBhvr>
                                        <p:cTn id="99" dur="1" fill="hold">
                                          <p:stCondLst>
                                            <p:cond delay="499"/>
                                          </p:stCondLst>
                                        </p:cTn>
                                        <p:tgtEl>
                                          <p:spTgt spid="60"/>
                                        </p:tgtEl>
                                        <p:attrNameLst>
                                          <p:attrName>style.visibility</p:attrName>
                                        </p:attrNameLst>
                                      </p:cBhvr>
                                      <p:to>
                                        <p:strVal val="hidden"/>
                                      </p:to>
                                    </p:set>
                                  </p:childTnLst>
                                </p:cTn>
                              </p:par>
                              <p:par>
                                <p:cTn id="100" presetID="3" presetClass="exit" presetSubtype="10" fill="hold" grpId="1" nodeType="withEffect">
                                  <p:stCondLst>
                                    <p:cond delay="0"/>
                                  </p:stCondLst>
                                  <p:childTnLst>
                                    <p:animEffect transition="out" filter="blinds(horizontal)">
                                      <p:cBhvr>
                                        <p:cTn id="101" dur="500"/>
                                        <p:tgtEl>
                                          <p:spTgt spid="59"/>
                                        </p:tgtEl>
                                      </p:cBhvr>
                                    </p:animEffect>
                                    <p:set>
                                      <p:cBhvr>
                                        <p:cTn id="102" dur="1" fill="hold">
                                          <p:stCondLst>
                                            <p:cond delay="499"/>
                                          </p:stCondLst>
                                        </p:cTn>
                                        <p:tgtEl>
                                          <p:spTgt spid="59"/>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6" presetClass="entr" presetSubtype="26" fill="hold" grpId="0" nodeType="clickEffect">
                                  <p:stCondLst>
                                    <p:cond delay="0"/>
                                  </p:stCondLst>
                                  <p:childTnLst>
                                    <p:set>
                                      <p:cBhvr>
                                        <p:cTn id="106" dur="1" fill="hold">
                                          <p:stCondLst>
                                            <p:cond delay="0"/>
                                          </p:stCondLst>
                                        </p:cTn>
                                        <p:tgtEl>
                                          <p:spTgt spid="61"/>
                                        </p:tgtEl>
                                        <p:attrNameLst>
                                          <p:attrName>style.visibility</p:attrName>
                                        </p:attrNameLst>
                                      </p:cBhvr>
                                      <p:to>
                                        <p:strVal val="visible"/>
                                      </p:to>
                                    </p:set>
                                    <p:animEffect transition="in" filter="barn(inHorizontal)">
                                      <p:cBhvr>
                                        <p:cTn id="107" dur="500"/>
                                        <p:tgtEl>
                                          <p:spTgt spid="61"/>
                                        </p:tgtEl>
                                      </p:cBhvr>
                                    </p:animEffect>
                                  </p:childTnLst>
                                </p:cTn>
                              </p:par>
                            </p:childTnLst>
                          </p:cTn>
                        </p:par>
                      </p:childTnLst>
                    </p:cTn>
                  </p:par>
                  <p:par>
                    <p:cTn id="108" fill="hold">
                      <p:stCondLst>
                        <p:cond delay="indefinite"/>
                      </p:stCondLst>
                      <p:childTnLst>
                        <p:par>
                          <p:cTn id="109" fill="hold">
                            <p:stCondLst>
                              <p:cond delay="0"/>
                            </p:stCondLst>
                            <p:childTnLst>
                              <p:par>
                                <p:cTn id="110" presetID="18" presetClass="entr" presetSubtype="12" fill="hold" grpId="0" nodeType="clickEffect">
                                  <p:stCondLst>
                                    <p:cond delay="0"/>
                                  </p:stCondLst>
                                  <p:childTnLst>
                                    <p:set>
                                      <p:cBhvr>
                                        <p:cTn id="111" dur="1" fill="hold">
                                          <p:stCondLst>
                                            <p:cond delay="0"/>
                                          </p:stCondLst>
                                        </p:cTn>
                                        <p:tgtEl>
                                          <p:spTgt spid="62">
                                            <p:bg/>
                                          </p:spTgt>
                                        </p:tgtEl>
                                        <p:attrNameLst>
                                          <p:attrName>style.visibility</p:attrName>
                                        </p:attrNameLst>
                                      </p:cBhvr>
                                      <p:to>
                                        <p:strVal val="visible"/>
                                      </p:to>
                                    </p:set>
                                    <p:animEffect transition="in" filter="strips(downLeft)">
                                      <p:cBhvr>
                                        <p:cTn id="112" dur="500"/>
                                        <p:tgtEl>
                                          <p:spTgt spid="62">
                                            <p:bg/>
                                          </p:spTgt>
                                        </p:tgtEl>
                                      </p:cBhvr>
                                    </p:animEffect>
                                  </p:childTnLst>
                                </p:cTn>
                              </p:par>
                              <p:par>
                                <p:cTn id="113" presetID="18" presetClass="entr" presetSubtype="12" fill="hold" grpId="0" nodeType="withEffect">
                                  <p:stCondLst>
                                    <p:cond delay="0"/>
                                  </p:stCondLst>
                                  <p:childTnLst>
                                    <p:set>
                                      <p:cBhvr>
                                        <p:cTn id="114" dur="1" fill="hold">
                                          <p:stCondLst>
                                            <p:cond delay="0"/>
                                          </p:stCondLst>
                                        </p:cTn>
                                        <p:tgtEl>
                                          <p:spTgt spid="62">
                                            <p:txEl>
                                              <p:pRg st="2" end="2"/>
                                            </p:txEl>
                                          </p:spTgt>
                                        </p:tgtEl>
                                        <p:attrNameLst>
                                          <p:attrName>style.visibility</p:attrName>
                                        </p:attrNameLst>
                                      </p:cBhvr>
                                      <p:to>
                                        <p:strVal val="visible"/>
                                      </p:to>
                                    </p:set>
                                    <p:animEffect transition="in" filter="strips(downLeft)">
                                      <p:cBhvr>
                                        <p:cTn id="115" dur="500"/>
                                        <p:tgtEl>
                                          <p:spTgt spid="62">
                                            <p:txEl>
                                              <p:pRg st="2" end="2"/>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6" presetClass="entr" presetSubtype="26" fill="hold" grpId="0" nodeType="clickEffect">
                                  <p:stCondLst>
                                    <p:cond delay="0"/>
                                  </p:stCondLst>
                                  <p:childTnLst>
                                    <p:set>
                                      <p:cBhvr>
                                        <p:cTn id="119" dur="1" fill="hold">
                                          <p:stCondLst>
                                            <p:cond delay="0"/>
                                          </p:stCondLst>
                                        </p:cTn>
                                        <p:tgtEl>
                                          <p:spTgt spid="65"/>
                                        </p:tgtEl>
                                        <p:attrNameLst>
                                          <p:attrName>style.visibility</p:attrName>
                                        </p:attrNameLst>
                                      </p:cBhvr>
                                      <p:to>
                                        <p:strVal val="visible"/>
                                      </p:to>
                                    </p:set>
                                    <p:animEffect transition="in" filter="barn(inHorizontal)">
                                      <p:cBhvr>
                                        <p:cTn id="120" dur="500"/>
                                        <p:tgtEl>
                                          <p:spTgt spid="65"/>
                                        </p:tgtEl>
                                      </p:cBhvr>
                                    </p:animEffect>
                                  </p:childTnLst>
                                </p:cTn>
                              </p:par>
                              <p:par>
                                <p:cTn id="121" presetID="16" presetClass="entr" presetSubtype="26" fill="hold" grpId="0" nodeType="withEffect">
                                  <p:stCondLst>
                                    <p:cond delay="0"/>
                                  </p:stCondLst>
                                  <p:childTnLst>
                                    <p:set>
                                      <p:cBhvr>
                                        <p:cTn id="122" dur="1" fill="hold">
                                          <p:stCondLst>
                                            <p:cond delay="0"/>
                                          </p:stCondLst>
                                        </p:cTn>
                                        <p:tgtEl>
                                          <p:spTgt spid="64"/>
                                        </p:tgtEl>
                                        <p:attrNameLst>
                                          <p:attrName>style.visibility</p:attrName>
                                        </p:attrNameLst>
                                      </p:cBhvr>
                                      <p:to>
                                        <p:strVal val="visible"/>
                                      </p:to>
                                    </p:set>
                                    <p:animEffect transition="in" filter="barn(inHorizontal)">
                                      <p:cBhvr>
                                        <p:cTn id="123" dur="500"/>
                                        <p:tgtEl>
                                          <p:spTgt spid="64"/>
                                        </p:tgtEl>
                                      </p:cBhvr>
                                    </p:animEffect>
                                  </p:childTnLst>
                                </p:cTn>
                              </p:par>
                              <p:par>
                                <p:cTn id="124" presetID="16" presetClass="entr" presetSubtype="26" fill="hold" grpId="0" nodeType="withEffect">
                                  <p:stCondLst>
                                    <p:cond delay="0"/>
                                  </p:stCondLst>
                                  <p:childTnLst>
                                    <p:set>
                                      <p:cBhvr>
                                        <p:cTn id="125" dur="1" fill="hold">
                                          <p:stCondLst>
                                            <p:cond delay="0"/>
                                          </p:stCondLst>
                                        </p:cTn>
                                        <p:tgtEl>
                                          <p:spTgt spid="66"/>
                                        </p:tgtEl>
                                        <p:attrNameLst>
                                          <p:attrName>style.visibility</p:attrName>
                                        </p:attrNameLst>
                                      </p:cBhvr>
                                      <p:to>
                                        <p:strVal val="visible"/>
                                      </p:to>
                                    </p:set>
                                    <p:animEffect transition="in" filter="barn(inHorizontal)">
                                      <p:cBhvr>
                                        <p:cTn id="126" dur="500"/>
                                        <p:tgtEl>
                                          <p:spTgt spid="66"/>
                                        </p:tgtEl>
                                      </p:cBhvr>
                                    </p:animEffect>
                                  </p:childTnLst>
                                </p:cTn>
                              </p:par>
                              <p:par>
                                <p:cTn id="127" presetID="16" presetClass="entr" presetSubtype="26" fill="hold" grpId="0" nodeType="withEffect">
                                  <p:stCondLst>
                                    <p:cond delay="0"/>
                                  </p:stCondLst>
                                  <p:childTnLst>
                                    <p:set>
                                      <p:cBhvr>
                                        <p:cTn id="128" dur="1" fill="hold">
                                          <p:stCondLst>
                                            <p:cond delay="0"/>
                                          </p:stCondLst>
                                        </p:cTn>
                                        <p:tgtEl>
                                          <p:spTgt spid="67"/>
                                        </p:tgtEl>
                                        <p:attrNameLst>
                                          <p:attrName>style.visibility</p:attrName>
                                        </p:attrNameLst>
                                      </p:cBhvr>
                                      <p:to>
                                        <p:strVal val="visible"/>
                                      </p:to>
                                    </p:set>
                                    <p:animEffect transition="in" filter="barn(inHorizontal)">
                                      <p:cBhvr>
                                        <p:cTn id="129" dur="500"/>
                                        <p:tgtEl>
                                          <p:spTgt spid="67"/>
                                        </p:tgtEl>
                                      </p:cBhvr>
                                    </p:animEffect>
                                  </p:childTnLst>
                                </p:cTn>
                              </p:par>
                              <p:par>
                                <p:cTn id="130" presetID="16" presetClass="entr" presetSubtype="26" fill="hold" grpId="0" nodeType="withEffect">
                                  <p:stCondLst>
                                    <p:cond delay="0"/>
                                  </p:stCondLst>
                                  <p:childTnLst>
                                    <p:set>
                                      <p:cBhvr>
                                        <p:cTn id="131" dur="1" fill="hold">
                                          <p:stCondLst>
                                            <p:cond delay="0"/>
                                          </p:stCondLst>
                                        </p:cTn>
                                        <p:tgtEl>
                                          <p:spTgt spid="68"/>
                                        </p:tgtEl>
                                        <p:attrNameLst>
                                          <p:attrName>style.visibility</p:attrName>
                                        </p:attrNameLst>
                                      </p:cBhvr>
                                      <p:to>
                                        <p:strVal val="visible"/>
                                      </p:to>
                                    </p:set>
                                    <p:animEffect transition="in" filter="barn(inHorizontal)">
                                      <p:cBhvr>
                                        <p:cTn id="132" dur="500"/>
                                        <p:tgtEl>
                                          <p:spTgt spid="68"/>
                                        </p:tgtEl>
                                      </p:cBhvr>
                                    </p:animEffect>
                                  </p:childTnLst>
                                </p:cTn>
                              </p:par>
                              <p:par>
                                <p:cTn id="133" presetID="16" presetClass="entr" presetSubtype="26" fill="hold" grpId="0" nodeType="withEffect">
                                  <p:stCondLst>
                                    <p:cond delay="0"/>
                                  </p:stCondLst>
                                  <p:childTnLst>
                                    <p:set>
                                      <p:cBhvr>
                                        <p:cTn id="134" dur="1" fill="hold">
                                          <p:stCondLst>
                                            <p:cond delay="0"/>
                                          </p:stCondLst>
                                        </p:cTn>
                                        <p:tgtEl>
                                          <p:spTgt spid="70"/>
                                        </p:tgtEl>
                                        <p:attrNameLst>
                                          <p:attrName>style.visibility</p:attrName>
                                        </p:attrNameLst>
                                      </p:cBhvr>
                                      <p:to>
                                        <p:strVal val="visible"/>
                                      </p:to>
                                    </p:set>
                                    <p:animEffect transition="in" filter="barn(inHorizontal)">
                                      <p:cBhvr>
                                        <p:cTn id="135" dur="500"/>
                                        <p:tgtEl>
                                          <p:spTgt spid="70"/>
                                        </p:tgtEl>
                                      </p:cBhvr>
                                    </p:animEffect>
                                  </p:childTnLst>
                                </p:cTn>
                              </p:par>
                              <p:par>
                                <p:cTn id="136" presetID="16" presetClass="entr" presetSubtype="26" fill="hold" grpId="0" nodeType="withEffect">
                                  <p:stCondLst>
                                    <p:cond delay="0"/>
                                  </p:stCondLst>
                                  <p:childTnLst>
                                    <p:set>
                                      <p:cBhvr>
                                        <p:cTn id="137" dur="1" fill="hold">
                                          <p:stCondLst>
                                            <p:cond delay="0"/>
                                          </p:stCondLst>
                                        </p:cTn>
                                        <p:tgtEl>
                                          <p:spTgt spid="69"/>
                                        </p:tgtEl>
                                        <p:attrNameLst>
                                          <p:attrName>style.visibility</p:attrName>
                                        </p:attrNameLst>
                                      </p:cBhvr>
                                      <p:to>
                                        <p:strVal val="visible"/>
                                      </p:to>
                                    </p:set>
                                    <p:animEffect transition="in" filter="barn(inHorizontal)">
                                      <p:cBhvr>
                                        <p:cTn id="138" dur="500"/>
                                        <p:tgtEl>
                                          <p:spTgt spid="69"/>
                                        </p:tgtEl>
                                      </p:cBhvr>
                                    </p:animEffect>
                                  </p:childTnLst>
                                </p:cTn>
                              </p:par>
                              <p:par>
                                <p:cTn id="139" presetID="16" presetClass="entr" presetSubtype="26" fill="hold" grpId="0" nodeType="withEffect">
                                  <p:stCondLst>
                                    <p:cond delay="0"/>
                                  </p:stCondLst>
                                  <p:childTnLst>
                                    <p:set>
                                      <p:cBhvr>
                                        <p:cTn id="140" dur="1" fill="hold">
                                          <p:stCondLst>
                                            <p:cond delay="0"/>
                                          </p:stCondLst>
                                        </p:cTn>
                                        <p:tgtEl>
                                          <p:spTgt spid="71"/>
                                        </p:tgtEl>
                                        <p:attrNameLst>
                                          <p:attrName>style.visibility</p:attrName>
                                        </p:attrNameLst>
                                      </p:cBhvr>
                                      <p:to>
                                        <p:strVal val="visible"/>
                                      </p:to>
                                    </p:set>
                                    <p:animEffect transition="in" filter="barn(inHorizontal)">
                                      <p:cBhvr>
                                        <p:cTn id="141" dur="500"/>
                                        <p:tgtEl>
                                          <p:spTgt spid="71"/>
                                        </p:tgtEl>
                                      </p:cBhvr>
                                    </p:animEffect>
                                  </p:childTnLst>
                                </p:cTn>
                              </p:par>
                              <p:par>
                                <p:cTn id="142" presetID="16" presetClass="entr" presetSubtype="26" fill="hold" grpId="0" nodeType="withEffect">
                                  <p:stCondLst>
                                    <p:cond delay="0"/>
                                  </p:stCondLst>
                                  <p:childTnLst>
                                    <p:set>
                                      <p:cBhvr>
                                        <p:cTn id="143" dur="1" fill="hold">
                                          <p:stCondLst>
                                            <p:cond delay="0"/>
                                          </p:stCondLst>
                                        </p:cTn>
                                        <p:tgtEl>
                                          <p:spTgt spid="72"/>
                                        </p:tgtEl>
                                        <p:attrNameLst>
                                          <p:attrName>style.visibility</p:attrName>
                                        </p:attrNameLst>
                                      </p:cBhvr>
                                      <p:to>
                                        <p:strVal val="visible"/>
                                      </p:to>
                                    </p:set>
                                    <p:animEffect transition="in" filter="barn(inHorizontal)">
                                      <p:cBhvr>
                                        <p:cTn id="144" dur="500"/>
                                        <p:tgtEl>
                                          <p:spTgt spid="72"/>
                                        </p:tgtEl>
                                      </p:cBhvr>
                                    </p:animEffec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iterate type="lt">
                                    <p:tmAbs val="0"/>
                                  </p:iterate>
                                  <p:childTnLst>
                                    <p:set>
                                      <p:cBhvr>
                                        <p:cTn id="148" dur="1" fill="hold">
                                          <p:stCondLst>
                                            <p:cond delay="0"/>
                                          </p:stCondLst>
                                        </p:cTn>
                                        <p:tgtEl>
                                          <p:spTgt spid="63"/>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2" presetClass="exit" presetSubtype="4" fill="hold" grpId="1" nodeType="clickEffect">
                                  <p:stCondLst>
                                    <p:cond delay="0"/>
                                  </p:stCondLst>
                                  <p:childTnLst>
                                    <p:animEffect transition="out" filter="slide(fromBottom)">
                                      <p:cBhvr>
                                        <p:cTn id="152" dur="500"/>
                                        <p:tgtEl>
                                          <p:spTgt spid="67"/>
                                        </p:tgtEl>
                                      </p:cBhvr>
                                    </p:animEffect>
                                    <p:set>
                                      <p:cBhvr>
                                        <p:cTn id="153" dur="1" fill="hold">
                                          <p:stCondLst>
                                            <p:cond delay="499"/>
                                          </p:stCondLst>
                                        </p:cTn>
                                        <p:tgtEl>
                                          <p:spTgt spid="67"/>
                                        </p:tgtEl>
                                        <p:attrNameLst>
                                          <p:attrName>style.visibility</p:attrName>
                                        </p:attrNameLst>
                                      </p:cBhvr>
                                      <p:to>
                                        <p:strVal val="hidden"/>
                                      </p:to>
                                    </p:set>
                                  </p:childTnLst>
                                </p:cTn>
                              </p:par>
                              <p:par>
                                <p:cTn id="154" presetID="12" presetClass="exit" presetSubtype="4" fill="hold" grpId="1" nodeType="withEffect">
                                  <p:stCondLst>
                                    <p:cond delay="0"/>
                                  </p:stCondLst>
                                  <p:childTnLst>
                                    <p:animEffect transition="out" filter="slide(fromBottom)">
                                      <p:cBhvr>
                                        <p:cTn id="155" dur="500"/>
                                        <p:tgtEl>
                                          <p:spTgt spid="68"/>
                                        </p:tgtEl>
                                      </p:cBhvr>
                                    </p:animEffect>
                                    <p:set>
                                      <p:cBhvr>
                                        <p:cTn id="156" dur="1" fill="hold">
                                          <p:stCondLst>
                                            <p:cond delay="499"/>
                                          </p:stCondLst>
                                        </p:cTn>
                                        <p:tgtEl>
                                          <p:spTgt spid="68"/>
                                        </p:tgtEl>
                                        <p:attrNameLst>
                                          <p:attrName>style.visibility</p:attrName>
                                        </p:attrNameLst>
                                      </p:cBhvr>
                                      <p:to>
                                        <p:strVal val="hidden"/>
                                      </p:to>
                                    </p:set>
                                  </p:childTnLst>
                                </p:cTn>
                              </p:par>
                              <p:par>
                                <p:cTn id="157" presetID="12" presetClass="exit" presetSubtype="4" fill="hold" grpId="1" nodeType="withEffect">
                                  <p:stCondLst>
                                    <p:cond delay="0"/>
                                  </p:stCondLst>
                                  <p:childTnLst>
                                    <p:animEffect transition="out" filter="slide(fromBottom)">
                                      <p:cBhvr>
                                        <p:cTn id="158" dur="500"/>
                                        <p:tgtEl>
                                          <p:spTgt spid="70"/>
                                        </p:tgtEl>
                                      </p:cBhvr>
                                    </p:animEffect>
                                    <p:set>
                                      <p:cBhvr>
                                        <p:cTn id="159" dur="1" fill="hold">
                                          <p:stCondLst>
                                            <p:cond delay="499"/>
                                          </p:stCondLst>
                                        </p:cTn>
                                        <p:tgtEl>
                                          <p:spTgt spid="70"/>
                                        </p:tgtEl>
                                        <p:attrNameLst>
                                          <p:attrName>style.visibility</p:attrName>
                                        </p:attrNameLst>
                                      </p:cBhvr>
                                      <p:to>
                                        <p:strVal val="hidden"/>
                                      </p:to>
                                    </p:set>
                                  </p:childTnLst>
                                </p:cTn>
                              </p:par>
                              <p:par>
                                <p:cTn id="160" presetID="12" presetClass="exit" presetSubtype="4" fill="hold" grpId="1" nodeType="withEffect">
                                  <p:stCondLst>
                                    <p:cond delay="0"/>
                                  </p:stCondLst>
                                  <p:childTnLst>
                                    <p:animEffect transition="out" filter="slide(fromBottom)">
                                      <p:cBhvr>
                                        <p:cTn id="161" dur="500"/>
                                        <p:tgtEl>
                                          <p:spTgt spid="69"/>
                                        </p:tgtEl>
                                      </p:cBhvr>
                                    </p:animEffect>
                                    <p:set>
                                      <p:cBhvr>
                                        <p:cTn id="162" dur="1" fill="hold">
                                          <p:stCondLst>
                                            <p:cond delay="499"/>
                                          </p:stCondLst>
                                        </p:cTn>
                                        <p:tgtEl>
                                          <p:spTgt spid="69"/>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3" presetClass="exit" presetSubtype="10" fill="hold" grpId="1" nodeType="clickEffect">
                                  <p:stCondLst>
                                    <p:cond delay="0"/>
                                  </p:stCondLst>
                                  <p:iterate type="lt">
                                    <p:tmPct val="0"/>
                                  </p:iterate>
                                  <p:childTnLst>
                                    <p:animEffect transition="out" filter="blinds(horizontal)">
                                      <p:cBhvr>
                                        <p:cTn id="166" dur="500"/>
                                        <p:tgtEl>
                                          <p:spTgt spid="63"/>
                                        </p:tgtEl>
                                      </p:cBhvr>
                                    </p:animEffect>
                                    <p:set>
                                      <p:cBhvr>
                                        <p:cTn id="167" dur="1" fill="hold">
                                          <p:stCondLst>
                                            <p:cond delay="499"/>
                                          </p:stCondLst>
                                        </p:cTn>
                                        <p:tgtEl>
                                          <p:spTgt spid="63"/>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nodeType="clickEffect">
                                  <p:stCondLst>
                                    <p:cond delay="0"/>
                                  </p:stCondLst>
                                  <p:childTnLst>
                                    <p:set>
                                      <p:cBhvr>
                                        <p:cTn id="171" dur="1" fill="hold">
                                          <p:stCondLst>
                                            <p:cond delay="0"/>
                                          </p:stCondLst>
                                        </p:cTn>
                                        <p:tgtEl>
                                          <p:spTgt spid="62">
                                            <p:txEl>
                                              <p:pRg st="0" end="0"/>
                                            </p:txEl>
                                          </p:spTgt>
                                        </p:tgtEl>
                                        <p:attrNameLst>
                                          <p:attrName>style.visibility</p:attrName>
                                        </p:attrNameLst>
                                      </p:cBhvr>
                                      <p:to>
                                        <p:strVal val="visible"/>
                                      </p:to>
                                    </p:set>
                                    <p:animEffect transition="in" filter="wipe(down)">
                                      <p:cBhvr>
                                        <p:cTn id="172" dur="500"/>
                                        <p:tgtEl>
                                          <p:spTgt spid="62">
                                            <p:txEl>
                                              <p:pRg st="0" end="0"/>
                                            </p:txEl>
                                          </p:spTgt>
                                        </p:tgtEl>
                                      </p:cBhvr>
                                    </p:animEffect>
                                  </p:childTnLst>
                                </p:cTn>
                              </p:par>
                              <p:par>
                                <p:cTn id="173" presetID="22" presetClass="entr" presetSubtype="4" fill="hold" nodeType="withEffect">
                                  <p:stCondLst>
                                    <p:cond delay="0"/>
                                  </p:stCondLst>
                                  <p:childTnLst>
                                    <p:set>
                                      <p:cBhvr>
                                        <p:cTn id="174" dur="1" fill="hold">
                                          <p:stCondLst>
                                            <p:cond delay="0"/>
                                          </p:stCondLst>
                                        </p:cTn>
                                        <p:tgtEl>
                                          <p:spTgt spid="62">
                                            <p:txEl>
                                              <p:pRg st="1" end="1"/>
                                            </p:txEl>
                                          </p:spTgt>
                                        </p:tgtEl>
                                        <p:attrNameLst>
                                          <p:attrName>style.visibility</p:attrName>
                                        </p:attrNameLst>
                                      </p:cBhvr>
                                      <p:to>
                                        <p:strVal val="visible"/>
                                      </p:to>
                                    </p:set>
                                    <p:animEffect transition="in" filter="wipe(down)">
                                      <p:cBhvr>
                                        <p:cTn id="175" dur="500"/>
                                        <p:tgtEl>
                                          <p:spTgt spid="62">
                                            <p:txEl>
                                              <p:pRg st="1" end="1"/>
                                            </p:txEl>
                                          </p:spTgt>
                                        </p:tgtEl>
                                      </p:cBhvr>
                                    </p:animEffect>
                                  </p:childTnLst>
                                </p:cTn>
                              </p:par>
                            </p:childTnLst>
                          </p:cTn>
                        </p:par>
                      </p:childTnLst>
                    </p:cTn>
                  </p:par>
                  <p:par>
                    <p:cTn id="176" fill="hold">
                      <p:stCondLst>
                        <p:cond delay="indefinite"/>
                      </p:stCondLst>
                      <p:childTnLst>
                        <p:par>
                          <p:cTn id="177" fill="hold">
                            <p:stCondLst>
                              <p:cond delay="0"/>
                            </p:stCondLst>
                            <p:childTnLst>
                              <p:par>
                                <p:cTn id="178" presetID="3" presetClass="exit" presetSubtype="10" fill="hold" grpId="1" nodeType="clickEffect">
                                  <p:stCondLst>
                                    <p:cond delay="0"/>
                                  </p:stCondLst>
                                  <p:childTnLst>
                                    <p:animEffect transition="out" filter="blinds(horizontal)">
                                      <p:cBhvr>
                                        <p:cTn id="179" dur="500"/>
                                        <p:tgtEl>
                                          <p:spTgt spid="65"/>
                                        </p:tgtEl>
                                      </p:cBhvr>
                                    </p:animEffect>
                                    <p:set>
                                      <p:cBhvr>
                                        <p:cTn id="180" dur="1" fill="hold">
                                          <p:stCondLst>
                                            <p:cond delay="499"/>
                                          </p:stCondLst>
                                        </p:cTn>
                                        <p:tgtEl>
                                          <p:spTgt spid="65"/>
                                        </p:tgtEl>
                                        <p:attrNameLst>
                                          <p:attrName>style.visibility</p:attrName>
                                        </p:attrNameLst>
                                      </p:cBhvr>
                                      <p:to>
                                        <p:strVal val="hidden"/>
                                      </p:to>
                                    </p:set>
                                  </p:childTnLst>
                                </p:cTn>
                              </p:par>
                              <p:par>
                                <p:cTn id="181" presetID="3" presetClass="exit" presetSubtype="10" fill="hold" grpId="1" nodeType="withEffect">
                                  <p:stCondLst>
                                    <p:cond delay="0"/>
                                  </p:stCondLst>
                                  <p:childTnLst>
                                    <p:animEffect transition="out" filter="blinds(horizontal)">
                                      <p:cBhvr>
                                        <p:cTn id="182" dur="500"/>
                                        <p:tgtEl>
                                          <p:spTgt spid="64"/>
                                        </p:tgtEl>
                                      </p:cBhvr>
                                    </p:animEffect>
                                    <p:set>
                                      <p:cBhvr>
                                        <p:cTn id="183" dur="1" fill="hold">
                                          <p:stCondLst>
                                            <p:cond delay="499"/>
                                          </p:stCondLst>
                                        </p:cTn>
                                        <p:tgtEl>
                                          <p:spTgt spid="64"/>
                                        </p:tgtEl>
                                        <p:attrNameLst>
                                          <p:attrName>style.visibility</p:attrName>
                                        </p:attrNameLst>
                                      </p:cBhvr>
                                      <p:to>
                                        <p:strVal val="hidden"/>
                                      </p:to>
                                    </p:set>
                                  </p:childTnLst>
                                </p:cTn>
                              </p:par>
                              <p:par>
                                <p:cTn id="184" presetID="3" presetClass="exit" presetSubtype="10" fill="hold" grpId="1" nodeType="withEffect">
                                  <p:stCondLst>
                                    <p:cond delay="0"/>
                                  </p:stCondLst>
                                  <p:childTnLst>
                                    <p:animEffect transition="out" filter="blinds(horizontal)">
                                      <p:cBhvr>
                                        <p:cTn id="185" dur="500"/>
                                        <p:tgtEl>
                                          <p:spTgt spid="66"/>
                                        </p:tgtEl>
                                      </p:cBhvr>
                                    </p:animEffect>
                                    <p:set>
                                      <p:cBhvr>
                                        <p:cTn id="186" dur="1" fill="hold">
                                          <p:stCondLst>
                                            <p:cond delay="499"/>
                                          </p:stCondLst>
                                        </p:cTn>
                                        <p:tgtEl>
                                          <p:spTgt spid="66"/>
                                        </p:tgtEl>
                                        <p:attrNameLst>
                                          <p:attrName>style.visibility</p:attrName>
                                        </p:attrNameLst>
                                      </p:cBhvr>
                                      <p:to>
                                        <p:strVal val="hidden"/>
                                      </p:to>
                                    </p:set>
                                  </p:childTnLst>
                                </p:cTn>
                              </p:par>
                              <p:par>
                                <p:cTn id="187" presetID="3" presetClass="exit" presetSubtype="10" fill="hold" grpId="1" nodeType="withEffect">
                                  <p:stCondLst>
                                    <p:cond delay="0"/>
                                  </p:stCondLst>
                                  <p:childTnLst>
                                    <p:animEffect transition="out" filter="blinds(horizontal)">
                                      <p:cBhvr>
                                        <p:cTn id="188" dur="500"/>
                                        <p:tgtEl>
                                          <p:spTgt spid="71"/>
                                        </p:tgtEl>
                                      </p:cBhvr>
                                    </p:animEffect>
                                    <p:set>
                                      <p:cBhvr>
                                        <p:cTn id="189" dur="1" fill="hold">
                                          <p:stCondLst>
                                            <p:cond delay="499"/>
                                          </p:stCondLst>
                                        </p:cTn>
                                        <p:tgtEl>
                                          <p:spTgt spid="71"/>
                                        </p:tgtEl>
                                        <p:attrNameLst>
                                          <p:attrName>style.visibility</p:attrName>
                                        </p:attrNameLst>
                                      </p:cBhvr>
                                      <p:to>
                                        <p:strVal val="hidden"/>
                                      </p:to>
                                    </p:set>
                                  </p:childTnLst>
                                </p:cTn>
                              </p:par>
                              <p:par>
                                <p:cTn id="190" presetID="3" presetClass="exit" presetSubtype="10" fill="hold" grpId="1" nodeType="withEffect">
                                  <p:stCondLst>
                                    <p:cond delay="0"/>
                                  </p:stCondLst>
                                  <p:childTnLst>
                                    <p:animEffect transition="out" filter="blinds(horizontal)">
                                      <p:cBhvr>
                                        <p:cTn id="191" dur="500"/>
                                        <p:tgtEl>
                                          <p:spTgt spid="72"/>
                                        </p:tgtEl>
                                      </p:cBhvr>
                                    </p:animEffect>
                                    <p:set>
                                      <p:cBhvr>
                                        <p:cTn id="192" dur="1" fill="hold">
                                          <p:stCondLst>
                                            <p:cond delay="499"/>
                                          </p:stCondLst>
                                        </p:cTn>
                                        <p:tgtEl>
                                          <p:spTgt spid="72"/>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16" presetClass="entr" presetSubtype="26" fill="hold" grpId="0" nodeType="clickEffect">
                                  <p:stCondLst>
                                    <p:cond delay="0"/>
                                  </p:stCondLst>
                                  <p:childTnLst>
                                    <p:set>
                                      <p:cBhvr>
                                        <p:cTn id="196" dur="1" fill="hold">
                                          <p:stCondLst>
                                            <p:cond delay="0"/>
                                          </p:stCondLst>
                                        </p:cTn>
                                        <p:tgtEl>
                                          <p:spTgt spid="85"/>
                                        </p:tgtEl>
                                        <p:attrNameLst>
                                          <p:attrName>style.visibility</p:attrName>
                                        </p:attrNameLst>
                                      </p:cBhvr>
                                      <p:to>
                                        <p:strVal val="visible"/>
                                      </p:to>
                                    </p:set>
                                    <p:animEffect transition="in" filter="barn(inHorizontal)">
                                      <p:cBhvr>
                                        <p:cTn id="197" dur="500"/>
                                        <p:tgtEl>
                                          <p:spTgt spid="85"/>
                                        </p:tgtEl>
                                      </p:cBhvr>
                                    </p:animEffect>
                                  </p:childTnLst>
                                </p:cTn>
                              </p:par>
                            </p:childTnLst>
                          </p:cTn>
                        </p:par>
                      </p:childTnLst>
                    </p:cTn>
                  </p:par>
                  <p:par>
                    <p:cTn id="198" fill="hold">
                      <p:stCondLst>
                        <p:cond delay="indefinite"/>
                      </p:stCondLst>
                      <p:childTnLst>
                        <p:par>
                          <p:cTn id="199" fill="hold">
                            <p:stCondLst>
                              <p:cond delay="0"/>
                            </p:stCondLst>
                            <p:childTnLst>
                              <p:par>
                                <p:cTn id="200" presetID="16" presetClass="entr" presetSubtype="26" fill="hold" grpId="0" nodeType="clickEffect">
                                  <p:stCondLst>
                                    <p:cond delay="0"/>
                                  </p:stCondLst>
                                  <p:childTnLst>
                                    <p:set>
                                      <p:cBhvr>
                                        <p:cTn id="201" dur="1" fill="hold">
                                          <p:stCondLst>
                                            <p:cond delay="0"/>
                                          </p:stCondLst>
                                        </p:cTn>
                                        <p:tgtEl>
                                          <p:spTgt spid="82"/>
                                        </p:tgtEl>
                                        <p:attrNameLst>
                                          <p:attrName>style.visibility</p:attrName>
                                        </p:attrNameLst>
                                      </p:cBhvr>
                                      <p:to>
                                        <p:strVal val="visible"/>
                                      </p:to>
                                    </p:set>
                                    <p:animEffect transition="in" filter="barn(inHorizontal)">
                                      <p:cBhvr>
                                        <p:cTn id="202" dur="500"/>
                                        <p:tgtEl>
                                          <p:spTgt spid="82"/>
                                        </p:tgtEl>
                                      </p:cBhvr>
                                    </p:animEffect>
                                  </p:childTnLst>
                                </p:cTn>
                              </p:par>
                            </p:childTnLst>
                          </p:cTn>
                        </p:par>
                      </p:childTnLst>
                    </p:cTn>
                  </p:par>
                  <p:par>
                    <p:cTn id="203" fill="hold">
                      <p:stCondLst>
                        <p:cond delay="indefinite"/>
                      </p:stCondLst>
                      <p:childTnLst>
                        <p:par>
                          <p:cTn id="204" fill="hold">
                            <p:stCondLst>
                              <p:cond delay="0"/>
                            </p:stCondLst>
                            <p:childTnLst>
                              <p:par>
                                <p:cTn id="205" presetID="26" presetClass="emph" presetSubtype="0" fill="hold" nodeType="clickEffect">
                                  <p:stCondLst>
                                    <p:cond delay="0"/>
                                  </p:stCondLst>
                                  <p:iterate type="lt">
                                    <p:tmPct val="0"/>
                                  </p:iterate>
                                  <p:childTnLst>
                                    <p:animEffect transition="out" filter="fade">
                                      <p:cBhvr>
                                        <p:cTn id="206" dur="500" tmFilter="0, 0; .2, .5; .8, .5; 1, 0"/>
                                        <p:tgtEl>
                                          <p:spTgt spid="55">
                                            <p:txEl>
                                              <p:pRg st="5" end="5"/>
                                            </p:txEl>
                                          </p:spTgt>
                                        </p:tgtEl>
                                      </p:cBhvr>
                                    </p:animEffect>
                                    <p:animScale>
                                      <p:cBhvr>
                                        <p:cTn id="207" dur="250" autoRev="1" fill="hold"/>
                                        <p:tgtEl>
                                          <p:spTgt spid="55">
                                            <p:txEl>
                                              <p:pRg st="5" end="5"/>
                                            </p:txEl>
                                          </p:spTgt>
                                        </p:tgtEl>
                                      </p:cBhvr>
                                      <p:by x="105000" y="105000"/>
                                    </p:animScale>
                                  </p:childTnLst>
                                </p:cTn>
                              </p:par>
                              <p:par>
                                <p:cTn id="208" presetID="26" presetClass="emph" presetSubtype="0" fill="hold" nodeType="withEffect">
                                  <p:stCondLst>
                                    <p:cond delay="0"/>
                                  </p:stCondLst>
                                  <p:iterate type="wd">
                                    <p:tmPct val="0"/>
                                  </p:iterate>
                                  <p:childTnLst>
                                    <p:animEffect transition="out" filter="fade">
                                      <p:cBhvr>
                                        <p:cTn id="209" dur="500" tmFilter="0, 0; .2, .5; .8, .5; 1, 0"/>
                                        <p:tgtEl>
                                          <p:spTgt spid="55">
                                            <p:txEl>
                                              <p:pRg st="6" end="6"/>
                                            </p:txEl>
                                          </p:spTgt>
                                        </p:tgtEl>
                                      </p:cBhvr>
                                    </p:animEffect>
                                    <p:animScale>
                                      <p:cBhvr>
                                        <p:cTn id="210" dur="250" autoRev="1" fill="hold"/>
                                        <p:tgtEl>
                                          <p:spTgt spid="55">
                                            <p:txEl>
                                              <p:pRg st="6" end="6"/>
                                            </p:txEl>
                                          </p:spTgt>
                                        </p:tgtEl>
                                      </p:cBhvr>
                                      <p:by x="105000" y="105000"/>
                                    </p:animScale>
                                  </p:childTnLst>
                                </p:cTn>
                              </p:par>
                              <p:par>
                                <p:cTn id="211" presetID="26" presetClass="emph" presetSubtype="0" fill="hold" nodeType="withEffect">
                                  <p:stCondLst>
                                    <p:cond delay="0"/>
                                  </p:stCondLst>
                                  <p:childTnLst>
                                    <p:animEffect transition="out" filter="fade">
                                      <p:cBhvr>
                                        <p:cTn id="212" dur="500" tmFilter="0, 0; .2, .5; .8, .5; 1, 0"/>
                                        <p:tgtEl>
                                          <p:spTgt spid="55">
                                            <p:txEl>
                                              <p:pRg st="7" end="7"/>
                                            </p:txEl>
                                          </p:spTgt>
                                        </p:tgtEl>
                                      </p:cBhvr>
                                    </p:animEffect>
                                    <p:animScale>
                                      <p:cBhvr>
                                        <p:cTn id="213" dur="250" autoRev="1" fill="hold"/>
                                        <p:tgtEl>
                                          <p:spTgt spid="55">
                                            <p:txEl>
                                              <p:pRg st="7" end="7"/>
                                            </p:txEl>
                                          </p:spTgt>
                                        </p:tgtEl>
                                      </p:cBhvr>
                                      <p:by x="105000" y="105000"/>
                                    </p:animScale>
                                  </p:childTnLst>
                                </p:cTn>
                              </p:par>
                            </p:childTnLst>
                          </p:cTn>
                        </p:par>
                      </p:childTnLst>
                    </p:cTn>
                  </p:par>
                  <p:par>
                    <p:cTn id="214" fill="hold">
                      <p:stCondLst>
                        <p:cond delay="indefinite"/>
                      </p:stCondLst>
                      <p:childTnLst>
                        <p:par>
                          <p:cTn id="215" fill="hold">
                            <p:stCondLst>
                              <p:cond delay="0"/>
                            </p:stCondLst>
                            <p:childTnLst>
                              <p:par>
                                <p:cTn id="216" presetID="1" presetClass="entr" presetSubtype="0" fill="hold" nodeType="clickEffect">
                                  <p:stCondLst>
                                    <p:cond delay="0"/>
                                  </p:stCondLst>
                                  <p:childTnLst>
                                    <p:set>
                                      <p:cBhvr>
                                        <p:cTn id="217" dur="1" fill="hold">
                                          <p:stCondLst>
                                            <p:cond delay="0"/>
                                          </p:stCondLst>
                                        </p:cTn>
                                        <p:tgtEl>
                                          <p:spTgt spid="83"/>
                                        </p:tgtEl>
                                        <p:attrNameLst>
                                          <p:attrName>style.visibility</p:attrName>
                                        </p:attrNameLst>
                                      </p:cBhvr>
                                      <p:to>
                                        <p:strVal val="visible"/>
                                      </p:to>
                                    </p:set>
                                  </p:childTnLst>
                                </p:cTn>
                              </p:par>
                            </p:childTnLst>
                          </p:cTn>
                        </p:par>
                      </p:childTnLst>
                    </p:cTn>
                  </p:par>
                  <p:par>
                    <p:cTn id="218" fill="hold">
                      <p:stCondLst>
                        <p:cond delay="indefinite"/>
                      </p:stCondLst>
                      <p:childTnLst>
                        <p:par>
                          <p:cTn id="219" fill="hold">
                            <p:stCondLst>
                              <p:cond delay="0"/>
                            </p:stCondLst>
                            <p:childTnLst>
                              <p:par>
                                <p:cTn id="220" presetID="3" presetClass="exit" presetSubtype="10" fill="hold" nodeType="clickEffect">
                                  <p:stCondLst>
                                    <p:cond delay="0"/>
                                  </p:stCondLst>
                                  <p:childTnLst>
                                    <p:animEffect transition="out" filter="blinds(horizontal)">
                                      <p:cBhvr>
                                        <p:cTn id="221" dur="500"/>
                                        <p:tgtEl>
                                          <p:spTgt spid="83"/>
                                        </p:tgtEl>
                                      </p:cBhvr>
                                    </p:animEffect>
                                    <p:set>
                                      <p:cBhvr>
                                        <p:cTn id="222" dur="1" fill="hold">
                                          <p:stCondLst>
                                            <p:cond delay="499"/>
                                          </p:stCondLst>
                                        </p:cTn>
                                        <p:tgtEl>
                                          <p:spTgt spid="83"/>
                                        </p:tgtEl>
                                        <p:attrNameLst>
                                          <p:attrName>style.visibility</p:attrName>
                                        </p:attrNameLst>
                                      </p:cBhvr>
                                      <p:to>
                                        <p:strVal val="hidden"/>
                                      </p:to>
                                    </p:set>
                                  </p:childTnLst>
                                </p:cTn>
                              </p:par>
                            </p:childTnLst>
                          </p:cTn>
                        </p:par>
                      </p:childTnLst>
                    </p:cTn>
                  </p:par>
                  <p:par>
                    <p:cTn id="223" fill="hold">
                      <p:stCondLst>
                        <p:cond delay="indefinite"/>
                      </p:stCondLst>
                      <p:childTnLst>
                        <p:par>
                          <p:cTn id="224" fill="hold">
                            <p:stCondLst>
                              <p:cond delay="0"/>
                            </p:stCondLst>
                            <p:childTnLst>
                              <p:par>
                                <p:cTn id="225" presetID="42" presetClass="path" presetSubtype="0" accel="50000" decel="50000" fill="hold" grpId="1" nodeType="clickEffect">
                                  <p:stCondLst>
                                    <p:cond delay="0"/>
                                  </p:stCondLst>
                                  <p:childTnLst>
                                    <p:animMotion origin="layout" path="M 0 4.56647E-6 L 0 0.12208 " pathEditMode="relative" rAng="0" ptsTypes="AA">
                                      <p:cBhvr>
                                        <p:cTn id="226" dur="2000" fill="hold"/>
                                        <p:tgtEl>
                                          <p:spTgt spid="82"/>
                                        </p:tgtEl>
                                        <p:attrNameLst>
                                          <p:attrName>ppt_x</p:attrName>
                                          <p:attrName>ppt_y</p:attrName>
                                        </p:attrNameLst>
                                      </p:cBhvr>
                                      <p:rCtr x="0" y="61"/>
                                    </p:animMotion>
                                  </p:childTnLst>
                                </p:cTn>
                              </p:par>
                            </p:childTnLst>
                          </p:cTn>
                        </p:par>
                      </p:childTnLst>
                    </p:cTn>
                  </p:par>
                  <p:par>
                    <p:cTn id="227" fill="hold">
                      <p:stCondLst>
                        <p:cond delay="indefinite"/>
                      </p:stCondLst>
                      <p:childTnLst>
                        <p:par>
                          <p:cTn id="228" fill="hold">
                            <p:stCondLst>
                              <p:cond delay="0"/>
                            </p:stCondLst>
                            <p:childTnLst>
                              <p:par>
                                <p:cTn id="229" presetID="26" presetClass="emph" presetSubtype="0" fill="hold" nodeType="clickEffect">
                                  <p:stCondLst>
                                    <p:cond delay="0"/>
                                  </p:stCondLst>
                                  <p:childTnLst>
                                    <p:animEffect transition="out" filter="fade">
                                      <p:cBhvr>
                                        <p:cTn id="230" dur="500" tmFilter="0, 0; .2, .5; .8, .5; 1, 0"/>
                                        <p:tgtEl>
                                          <p:spTgt spid="55">
                                            <p:txEl>
                                              <p:pRg st="8" end="8"/>
                                            </p:txEl>
                                          </p:spTgt>
                                        </p:tgtEl>
                                      </p:cBhvr>
                                    </p:animEffect>
                                    <p:animScale>
                                      <p:cBhvr>
                                        <p:cTn id="231" dur="250" autoRev="1" fill="hold"/>
                                        <p:tgtEl>
                                          <p:spTgt spid="55">
                                            <p:txEl>
                                              <p:pRg st="8" end="8"/>
                                            </p:txEl>
                                          </p:spTgt>
                                        </p:tgtEl>
                                      </p:cBhvr>
                                      <p:by x="105000" y="105000"/>
                                    </p:animScale>
                                  </p:childTnLst>
                                </p:cTn>
                              </p:par>
                              <p:par>
                                <p:cTn id="232" presetID="26" presetClass="emph" presetSubtype="0" fill="hold" nodeType="withEffect">
                                  <p:stCondLst>
                                    <p:cond delay="0"/>
                                  </p:stCondLst>
                                  <p:childTnLst>
                                    <p:animEffect transition="out" filter="fade">
                                      <p:cBhvr>
                                        <p:cTn id="233" dur="500" tmFilter="0, 0; .2, .5; .8, .5; 1, 0"/>
                                        <p:tgtEl>
                                          <p:spTgt spid="55">
                                            <p:txEl>
                                              <p:pRg st="9" end="9"/>
                                            </p:txEl>
                                          </p:spTgt>
                                        </p:tgtEl>
                                      </p:cBhvr>
                                    </p:animEffect>
                                    <p:animScale>
                                      <p:cBhvr>
                                        <p:cTn id="234" dur="250" autoRev="1" fill="hold"/>
                                        <p:tgtEl>
                                          <p:spTgt spid="55">
                                            <p:txEl>
                                              <p:pRg st="9" end="9"/>
                                            </p:txEl>
                                          </p:spTgt>
                                        </p:tgtEl>
                                      </p:cBhvr>
                                      <p:by x="105000" y="105000"/>
                                    </p:animScale>
                                  </p:childTnLst>
                                </p:cTn>
                              </p:par>
                              <p:par>
                                <p:cTn id="235" presetID="26" presetClass="emph" presetSubtype="0" fill="hold" nodeType="withEffect">
                                  <p:stCondLst>
                                    <p:cond delay="0"/>
                                  </p:stCondLst>
                                  <p:childTnLst>
                                    <p:animEffect transition="out" filter="fade">
                                      <p:cBhvr>
                                        <p:cTn id="236" dur="500" tmFilter="0, 0; .2, .5; .8, .5; 1, 0"/>
                                        <p:tgtEl>
                                          <p:spTgt spid="55">
                                            <p:txEl>
                                              <p:pRg st="10" end="10"/>
                                            </p:txEl>
                                          </p:spTgt>
                                        </p:tgtEl>
                                      </p:cBhvr>
                                    </p:animEffect>
                                    <p:animScale>
                                      <p:cBhvr>
                                        <p:cTn id="237" dur="250" autoRev="1" fill="hold"/>
                                        <p:tgtEl>
                                          <p:spTgt spid="55">
                                            <p:txEl>
                                              <p:pRg st="10" end="10"/>
                                            </p:txEl>
                                          </p:spTgt>
                                        </p:tgtEl>
                                      </p:cBhvr>
                                      <p:by x="105000" y="105000"/>
                                    </p:animScale>
                                  </p:childTnLst>
                                </p:cTn>
                              </p:par>
                            </p:childTnLst>
                          </p:cTn>
                        </p:par>
                      </p:childTnLst>
                    </p:cTn>
                  </p:par>
                  <p:par>
                    <p:cTn id="238" fill="hold">
                      <p:stCondLst>
                        <p:cond delay="indefinite"/>
                      </p:stCondLst>
                      <p:childTnLst>
                        <p:par>
                          <p:cTn id="239" fill="hold">
                            <p:stCondLst>
                              <p:cond delay="0"/>
                            </p:stCondLst>
                            <p:childTnLst>
                              <p:par>
                                <p:cTn id="240" presetID="1" presetClass="entr" presetSubtype="0" fill="hold" nodeType="clickEffect">
                                  <p:stCondLst>
                                    <p:cond delay="0"/>
                                  </p:stCondLst>
                                  <p:childTnLst>
                                    <p:set>
                                      <p:cBhvr>
                                        <p:cTn id="241" dur="1" fill="hold">
                                          <p:stCondLst>
                                            <p:cond delay="0"/>
                                          </p:stCondLst>
                                        </p:cTn>
                                        <p:tgtEl>
                                          <p:spTgt spid="84"/>
                                        </p:tgtEl>
                                        <p:attrNameLst>
                                          <p:attrName>style.visibility</p:attrName>
                                        </p:attrNameLst>
                                      </p:cBhvr>
                                      <p:to>
                                        <p:strVal val="visible"/>
                                      </p:to>
                                    </p:set>
                                  </p:childTnLst>
                                </p:cTn>
                              </p:par>
                              <p:par>
                                <p:cTn id="242" presetID="3" presetClass="exit" presetSubtype="10" fill="hold" nodeType="withEffect">
                                  <p:stCondLst>
                                    <p:cond delay="0"/>
                                  </p:stCondLst>
                                  <p:childTnLst>
                                    <p:animEffect transition="out" filter="blinds(horizontal)">
                                      <p:cBhvr>
                                        <p:cTn id="243" dur="500"/>
                                        <p:tgtEl>
                                          <p:spTgt spid="84"/>
                                        </p:tgtEl>
                                      </p:cBhvr>
                                    </p:animEffect>
                                    <p:set>
                                      <p:cBhvr>
                                        <p:cTn id="244" dur="1" fill="hold">
                                          <p:stCondLst>
                                            <p:cond delay="499"/>
                                          </p:stCondLst>
                                        </p:cTn>
                                        <p:tgtEl>
                                          <p:spTgt spid="84"/>
                                        </p:tgtEl>
                                        <p:attrNameLst>
                                          <p:attrName>style.visibility</p:attrName>
                                        </p:attrNameLst>
                                      </p:cBhvr>
                                      <p:to>
                                        <p:strVal val="hidden"/>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86"/>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presetID="16" presetClass="entr" presetSubtype="26" fill="hold" grpId="0" nodeType="clickEffect">
                                  <p:stCondLst>
                                    <p:cond delay="0"/>
                                  </p:stCondLst>
                                  <p:childTnLst>
                                    <p:set>
                                      <p:cBhvr>
                                        <p:cTn id="252" dur="1" fill="hold">
                                          <p:stCondLst>
                                            <p:cond delay="0"/>
                                          </p:stCondLst>
                                        </p:cTn>
                                        <p:tgtEl>
                                          <p:spTgt spid="87">
                                            <p:bg/>
                                          </p:spTgt>
                                        </p:tgtEl>
                                        <p:attrNameLst>
                                          <p:attrName>style.visibility</p:attrName>
                                        </p:attrNameLst>
                                      </p:cBhvr>
                                      <p:to>
                                        <p:strVal val="visible"/>
                                      </p:to>
                                    </p:set>
                                    <p:animEffect transition="in" filter="barn(inHorizontal)">
                                      <p:cBhvr>
                                        <p:cTn id="253" dur="500"/>
                                        <p:tgtEl>
                                          <p:spTgt spid="87">
                                            <p:bg/>
                                          </p:spTgt>
                                        </p:tgtEl>
                                      </p:cBhvr>
                                    </p:animEffect>
                                  </p:childTnLst>
                                </p:cTn>
                              </p:par>
                              <p:par>
                                <p:cTn id="254" presetID="16" presetClass="entr" presetSubtype="26" fill="hold" grpId="0" nodeType="withEffect">
                                  <p:stCondLst>
                                    <p:cond delay="0"/>
                                  </p:stCondLst>
                                  <p:childTnLst>
                                    <p:set>
                                      <p:cBhvr>
                                        <p:cTn id="255" dur="1" fill="hold">
                                          <p:stCondLst>
                                            <p:cond delay="0"/>
                                          </p:stCondLst>
                                        </p:cTn>
                                        <p:tgtEl>
                                          <p:spTgt spid="87">
                                            <p:txEl>
                                              <p:pRg st="2" end="2"/>
                                            </p:txEl>
                                          </p:spTgt>
                                        </p:tgtEl>
                                        <p:attrNameLst>
                                          <p:attrName>style.visibility</p:attrName>
                                        </p:attrNameLst>
                                      </p:cBhvr>
                                      <p:to>
                                        <p:strVal val="visible"/>
                                      </p:to>
                                    </p:set>
                                    <p:animEffect transition="in" filter="barn(inHorizontal)">
                                      <p:cBhvr>
                                        <p:cTn id="256" dur="500"/>
                                        <p:tgtEl>
                                          <p:spTgt spid="87">
                                            <p:txEl>
                                              <p:pRg st="2" end="2"/>
                                            </p:txEl>
                                          </p:spTgt>
                                        </p:tgtEl>
                                      </p:cBhvr>
                                    </p:animEffect>
                                  </p:childTnLst>
                                </p:cTn>
                              </p:par>
                              <p:par>
                                <p:cTn id="257" presetID="16" presetClass="entr" presetSubtype="26" fill="hold" grpId="0" nodeType="withEffect">
                                  <p:stCondLst>
                                    <p:cond delay="0"/>
                                  </p:stCondLst>
                                  <p:childTnLst>
                                    <p:set>
                                      <p:cBhvr>
                                        <p:cTn id="258" dur="1" fill="hold">
                                          <p:stCondLst>
                                            <p:cond delay="0"/>
                                          </p:stCondLst>
                                        </p:cTn>
                                        <p:tgtEl>
                                          <p:spTgt spid="87">
                                            <p:txEl>
                                              <p:pRg st="3" end="3"/>
                                            </p:txEl>
                                          </p:spTgt>
                                        </p:tgtEl>
                                        <p:attrNameLst>
                                          <p:attrName>style.visibility</p:attrName>
                                        </p:attrNameLst>
                                      </p:cBhvr>
                                      <p:to>
                                        <p:strVal val="visible"/>
                                      </p:to>
                                    </p:set>
                                    <p:animEffect transition="in" filter="barn(inHorizontal)">
                                      <p:cBhvr>
                                        <p:cTn id="259" dur="500"/>
                                        <p:tgtEl>
                                          <p:spTgt spid="87">
                                            <p:txEl>
                                              <p:pRg st="3" end="3"/>
                                            </p:txEl>
                                          </p:spTgt>
                                        </p:tgtEl>
                                      </p:cBhvr>
                                    </p:animEffect>
                                  </p:childTnLst>
                                </p:cTn>
                              </p:par>
                            </p:childTnLst>
                          </p:cTn>
                        </p:par>
                      </p:childTnLst>
                    </p:cTn>
                  </p:par>
                  <p:par>
                    <p:cTn id="260" fill="hold">
                      <p:stCondLst>
                        <p:cond delay="indefinite"/>
                      </p:stCondLst>
                      <p:childTnLst>
                        <p:par>
                          <p:cTn id="261" fill="hold">
                            <p:stCondLst>
                              <p:cond delay="0"/>
                            </p:stCondLst>
                            <p:childTnLst>
                              <p:par>
                                <p:cTn id="262" presetID="12" presetClass="entr" presetSubtype="4" fill="hold" grpId="0" nodeType="clickEffect">
                                  <p:stCondLst>
                                    <p:cond delay="0"/>
                                  </p:stCondLst>
                                  <p:childTnLst>
                                    <p:set>
                                      <p:cBhvr>
                                        <p:cTn id="263" dur="1" fill="hold">
                                          <p:stCondLst>
                                            <p:cond delay="0"/>
                                          </p:stCondLst>
                                        </p:cTn>
                                        <p:tgtEl>
                                          <p:spTgt spid="73"/>
                                        </p:tgtEl>
                                        <p:attrNameLst>
                                          <p:attrName>style.visibility</p:attrName>
                                        </p:attrNameLst>
                                      </p:cBhvr>
                                      <p:to>
                                        <p:strVal val="visible"/>
                                      </p:to>
                                    </p:set>
                                    <p:animEffect transition="in" filter="slide(fromBottom)">
                                      <p:cBhvr>
                                        <p:cTn id="264" dur="500"/>
                                        <p:tgtEl>
                                          <p:spTgt spid="73"/>
                                        </p:tgtEl>
                                      </p:cBhvr>
                                    </p:animEffect>
                                  </p:childTnLst>
                                </p:cTn>
                              </p:par>
                              <p:par>
                                <p:cTn id="265" presetID="12" presetClass="entr" presetSubtype="4" fill="hold" grpId="0" nodeType="withEffect">
                                  <p:stCondLst>
                                    <p:cond delay="0"/>
                                  </p:stCondLst>
                                  <p:childTnLst>
                                    <p:set>
                                      <p:cBhvr>
                                        <p:cTn id="266" dur="1" fill="hold">
                                          <p:stCondLst>
                                            <p:cond delay="0"/>
                                          </p:stCondLst>
                                        </p:cTn>
                                        <p:tgtEl>
                                          <p:spTgt spid="81"/>
                                        </p:tgtEl>
                                        <p:attrNameLst>
                                          <p:attrName>style.visibility</p:attrName>
                                        </p:attrNameLst>
                                      </p:cBhvr>
                                      <p:to>
                                        <p:strVal val="visible"/>
                                      </p:to>
                                    </p:set>
                                    <p:animEffect transition="in" filter="slide(fromBottom)">
                                      <p:cBhvr>
                                        <p:cTn id="267" dur="500"/>
                                        <p:tgtEl>
                                          <p:spTgt spid="81"/>
                                        </p:tgtEl>
                                      </p:cBhvr>
                                    </p:animEffect>
                                  </p:childTnLst>
                                </p:cTn>
                              </p:par>
                              <p:par>
                                <p:cTn id="268" presetID="12" presetClass="entr" presetSubtype="4" fill="hold" grpId="0" nodeType="withEffect">
                                  <p:stCondLst>
                                    <p:cond delay="0"/>
                                  </p:stCondLst>
                                  <p:childTnLst>
                                    <p:set>
                                      <p:cBhvr>
                                        <p:cTn id="269" dur="1" fill="hold">
                                          <p:stCondLst>
                                            <p:cond delay="0"/>
                                          </p:stCondLst>
                                        </p:cTn>
                                        <p:tgtEl>
                                          <p:spTgt spid="80"/>
                                        </p:tgtEl>
                                        <p:attrNameLst>
                                          <p:attrName>style.visibility</p:attrName>
                                        </p:attrNameLst>
                                      </p:cBhvr>
                                      <p:to>
                                        <p:strVal val="visible"/>
                                      </p:to>
                                    </p:set>
                                    <p:animEffect transition="in" filter="slide(fromBottom)">
                                      <p:cBhvr>
                                        <p:cTn id="270" dur="500"/>
                                        <p:tgtEl>
                                          <p:spTgt spid="80"/>
                                        </p:tgtEl>
                                      </p:cBhvr>
                                    </p:animEffect>
                                  </p:childTnLst>
                                </p:cTn>
                              </p:par>
                              <p:par>
                                <p:cTn id="271" presetID="12" presetClass="entr" presetSubtype="4" fill="hold" grpId="0" nodeType="withEffect">
                                  <p:stCondLst>
                                    <p:cond delay="0"/>
                                  </p:stCondLst>
                                  <p:childTnLst>
                                    <p:set>
                                      <p:cBhvr>
                                        <p:cTn id="272" dur="1" fill="hold">
                                          <p:stCondLst>
                                            <p:cond delay="0"/>
                                          </p:stCondLst>
                                        </p:cTn>
                                        <p:tgtEl>
                                          <p:spTgt spid="75"/>
                                        </p:tgtEl>
                                        <p:attrNameLst>
                                          <p:attrName>style.visibility</p:attrName>
                                        </p:attrNameLst>
                                      </p:cBhvr>
                                      <p:to>
                                        <p:strVal val="visible"/>
                                      </p:to>
                                    </p:set>
                                    <p:animEffect transition="in" filter="slide(fromBottom)">
                                      <p:cBhvr>
                                        <p:cTn id="273" dur="500"/>
                                        <p:tgtEl>
                                          <p:spTgt spid="75"/>
                                        </p:tgtEl>
                                      </p:cBhvr>
                                    </p:animEffect>
                                  </p:childTnLst>
                                </p:cTn>
                              </p:par>
                              <p:par>
                                <p:cTn id="274" presetID="12" presetClass="entr" presetSubtype="4" fill="hold" grpId="0" nodeType="withEffect">
                                  <p:stCondLst>
                                    <p:cond delay="0"/>
                                  </p:stCondLst>
                                  <p:childTnLst>
                                    <p:set>
                                      <p:cBhvr>
                                        <p:cTn id="275" dur="1" fill="hold">
                                          <p:stCondLst>
                                            <p:cond delay="0"/>
                                          </p:stCondLst>
                                        </p:cTn>
                                        <p:tgtEl>
                                          <p:spTgt spid="74"/>
                                        </p:tgtEl>
                                        <p:attrNameLst>
                                          <p:attrName>style.visibility</p:attrName>
                                        </p:attrNameLst>
                                      </p:cBhvr>
                                      <p:to>
                                        <p:strVal val="visible"/>
                                      </p:to>
                                    </p:set>
                                    <p:animEffect transition="in" filter="slide(fromBottom)">
                                      <p:cBhvr>
                                        <p:cTn id="276" dur="500"/>
                                        <p:tgtEl>
                                          <p:spTgt spid="74"/>
                                        </p:tgtEl>
                                      </p:cBhvr>
                                    </p:animEffect>
                                  </p:childTnLst>
                                </p:cTn>
                              </p:par>
                            </p:childTnLst>
                          </p:cTn>
                        </p:par>
                      </p:childTnLst>
                    </p:cTn>
                  </p:par>
                  <p:par>
                    <p:cTn id="277" fill="hold">
                      <p:stCondLst>
                        <p:cond delay="indefinite"/>
                      </p:stCondLst>
                      <p:childTnLst>
                        <p:par>
                          <p:cTn id="278" fill="hold">
                            <p:stCondLst>
                              <p:cond delay="0"/>
                            </p:stCondLst>
                            <p:childTnLst>
                              <p:par>
                                <p:cTn id="279" presetID="1" presetClass="entr" presetSubtype="0" fill="hold" nodeType="clickEffect">
                                  <p:stCondLst>
                                    <p:cond delay="0"/>
                                  </p:stCondLst>
                                  <p:iterate type="lt">
                                    <p:tmAbs val="0"/>
                                  </p:iterate>
                                  <p:childTnLst>
                                    <p:set>
                                      <p:cBhvr>
                                        <p:cTn id="280" dur="1" fill="hold">
                                          <p:stCondLst>
                                            <p:cond delay="0"/>
                                          </p:stCondLst>
                                        </p:cTn>
                                        <p:tgtEl>
                                          <p:spTgt spid="88"/>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3" presetClass="exit" presetSubtype="10" fill="hold" nodeType="clickEffect">
                                  <p:stCondLst>
                                    <p:cond delay="0"/>
                                  </p:stCondLst>
                                  <p:iterate type="lt">
                                    <p:tmPct val="0"/>
                                  </p:iterate>
                                  <p:childTnLst>
                                    <p:animEffect transition="out" filter="blinds(horizontal)">
                                      <p:cBhvr>
                                        <p:cTn id="284" dur="500"/>
                                        <p:tgtEl>
                                          <p:spTgt spid="88"/>
                                        </p:tgtEl>
                                      </p:cBhvr>
                                    </p:animEffect>
                                    <p:set>
                                      <p:cBhvr>
                                        <p:cTn id="285" dur="1" fill="hold">
                                          <p:stCondLst>
                                            <p:cond delay="499"/>
                                          </p:stCondLst>
                                        </p:cTn>
                                        <p:tgtEl>
                                          <p:spTgt spid="88"/>
                                        </p:tgtEl>
                                        <p:attrNameLst>
                                          <p:attrName>style.visibility</p:attrName>
                                        </p:attrNameLst>
                                      </p:cBhvr>
                                      <p:to>
                                        <p:strVal val="hidden"/>
                                      </p:to>
                                    </p:set>
                                  </p:childTnLst>
                                </p:cTn>
                              </p:par>
                              <p:par>
                                <p:cTn id="286" presetID="12" presetClass="exit" presetSubtype="4" fill="hold" grpId="2" nodeType="withEffect">
                                  <p:stCondLst>
                                    <p:cond delay="0"/>
                                  </p:stCondLst>
                                  <p:childTnLst>
                                    <p:animEffect transition="out" filter="slide(fromBottom)">
                                      <p:cBhvr>
                                        <p:cTn id="287" dur="500"/>
                                        <p:tgtEl>
                                          <p:spTgt spid="80"/>
                                        </p:tgtEl>
                                      </p:cBhvr>
                                    </p:animEffect>
                                    <p:set>
                                      <p:cBhvr>
                                        <p:cTn id="288" dur="1" fill="hold">
                                          <p:stCondLst>
                                            <p:cond delay="499"/>
                                          </p:stCondLst>
                                        </p:cTn>
                                        <p:tgtEl>
                                          <p:spTgt spid="80"/>
                                        </p:tgtEl>
                                        <p:attrNameLst>
                                          <p:attrName>style.visibility</p:attrName>
                                        </p:attrNameLst>
                                      </p:cBhvr>
                                      <p:to>
                                        <p:strVal val="hidden"/>
                                      </p:to>
                                    </p:set>
                                  </p:childTnLst>
                                </p:cTn>
                              </p:par>
                              <p:par>
                                <p:cTn id="289" presetID="12" presetClass="exit" presetSubtype="4" fill="hold" grpId="1" nodeType="withEffect">
                                  <p:stCondLst>
                                    <p:cond delay="0"/>
                                  </p:stCondLst>
                                  <p:childTnLst>
                                    <p:animEffect transition="out" filter="slide(fromBottom)">
                                      <p:cBhvr>
                                        <p:cTn id="290" dur="500"/>
                                        <p:tgtEl>
                                          <p:spTgt spid="81"/>
                                        </p:tgtEl>
                                      </p:cBhvr>
                                    </p:animEffect>
                                    <p:set>
                                      <p:cBhvr>
                                        <p:cTn id="291" dur="1" fill="hold">
                                          <p:stCondLst>
                                            <p:cond delay="499"/>
                                          </p:stCondLst>
                                        </p:cTn>
                                        <p:tgtEl>
                                          <p:spTgt spid="81"/>
                                        </p:tgtEl>
                                        <p:attrNameLst>
                                          <p:attrName>style.visibility</p:attrName>
                                        </p:attrNameLst>
                                      </p:cBhvr>
                                      <p:to>
                                        <p:strVal val="hidden"/>
                                      </p:to>
                                    </p:set>
                                  </p:childTnLst>
                                </p:cTn>
                              </p:par>
                            </p:childTnLst>
                          </p:cTn>
                        </p:par>
                      </p:childTnLst>
                    </p:cTn>
                  </p:par>
                  <p:par>
                    <p:cTn id="292" fill="hold">
                      <p:stCondLst>
                        <p:cond delay="indefinite"/>
                      </p:stCondLst>
                      <p:childTnLst>
                        <p:par>
                          <p:cTn id="293" fill="hold">
                            <p:stCondLst>
                              <p:cond delay="0"/>
                            </p:stCondLst>
                            <p:childTnLst>
                              <p:par>
                                <p:cTn id="294" presetID="1" presetClass="entr" presetSubtype="0" fill="hold" nodeType="clickEffect">
                                  <p:stCondLst>
                                    <p:cond delay="0"/>
                                  </p:stCondLst>
                                  <p:childTnLst>
                                    <p:set>
                                      <p:cBhvr>
                                        <p:cTn id="295" dur="1" fill="hold">
                                          <p:stCondLst>
                                            <p:cond delay="0"/>
                                          </p:stCondLst>
                                        </p:cTn>
                                        <p:tgtEl>
                                          <p:spTgt spid="87">
                                            <p:txEl>
                                              <p:pRg st="0" end="0"/>
                                            </p:txEl>
                                          </p:spTgt>
                                        </p:tgtEl>
                                        <p:attrNameLst>
                                          <p:attrName>style.visibility</p:attrName>
                                        </p:attrNameLst>
                                      </p:cBhvr>
                                      <p:to>
                                        <p:strVal val="visible"/>
                                      </p:to>
                                    </p:set>
                                  </p:childTnLst>
                                </p:cTn>
                              </p:par>
                              <p:par>
                                <p:cTn id="296" presetID="1" presetClass="entr" presetSubtype="0" fill="hold" nodeType="withEffect">
                                  <p:stCondLst>
                                    <p:cond delay="0"/>
                                  </p:stCondLst>
                                  <p:childTnLst>
                                    <p:set>
                                      <p:cBhvr>
                                        <p:cTn id="297" dur="1" fill="hold">
                                          <p:stCondLst>
                                            <p:cond delay="0"/>
                                          </p:stCondLst>
                                        </p:cTn>
                                        <p:tgtEl>
                                          <p:spTgt spid="87">
                                            <p:txEl>
                                              <p:pRg st="1" end="1"/>
                                            </p:txEl>
                                          </p:spTgt>
                                        </p:tgtEl>
                                        <p:attrNameLst>
                                          <p:attrName>style.visibility</p:attrName>
                                        </p:attrNameLst>
                                      </p:cBhvr>
                                      <p:to>
                                        <p:strVal val="visible"/>
                                      </p:to>
                                    </p:set>
                                  </p:childTnLst>
                                </p:cTn>
                              </p:par>
                            </p:childTnLst>
                          </p:cTn>
                        </p:par>
                      </p:childTnLst>
                    </p:cTn>
                  </p:par>
                  <p:par>
                    <p:cTn id="298" fill="hold">
                      <p:stCondLst>
                        <p:cond delay="indefinite"/>
                      </p:stCondLst>
                      <p:childTnLst>
                        <p:par>
                          <p:cTn id="299" fill="hold">
                            <p:stCondLst>
                              <p:cond delay="0"/>
                            </p:stCondLst>
                            <p:childTnLst>
                              <p:par>
                                <p:cTn id="300" presetID="3" presetClass="exit" presetSubtype="10" fill="hold" grpId="1" nodeType="clickEffect">
                                  <p:stCondLst>
                                    <p:cond delay="0"/>
                                  </p:stCondLst>
                                  <p:childTnLst>
                                    <p:animEffect transition="out" filter="blinds(horizontal)">
                                      <p:cBhvr>
                                        <p:cTn id="301" dur="500"/>
                                        <p:tgtEl>
                                          <p:spTgt spid="73"/>
                                        </p:tgtEl>
                                      </p:cBhvr>
                                    </p:animEffect>
                                    <p:set>
                                      <p:cBhvr>
                                        <p:cTn id="302" dur="1" fill="hold">
                                          <p:stCondLst>
                                            <p:cond delay="499"/>
                                          </p:stCondLst>
                                        </p:cTn>
                                        <p:tgtEl>
                                          <p:spTgt spid="73"/>
                                        </p:tgtEl>
                                        <p:attrNameLst>
                                          <p:attrName>style.visibility</p:attrName>
                                        </p:attrNameLst>
                                      </p:cBhvr>
                                      <p:to>
                                        <p:strVal val="hidden"/>
                                      </p:to>
                                    </p:set>
                                  </p:childTnLst>
                                </p:cTn>
                              </p:par>
                              <p:par>
                                <p:cTn id="303" presetID="3" presetClass="exit" presetSubtype="10" fill="hold" grpId="1" nodeType="withEffect">
                                  <p:stCondLst>
                                    <p:cond delay="0"/>
                                  </p:stCondLst>
                                  <p:childTnLst>
                                    <p:animEffect transition="out" filter="blinds(horizontal)">
                                      <p:cBhvr>
                                        <p:cTn id="304" dur="500"/>
                                        <p:tgtEl>
                                          <p:spTgt spid="80"/>
                                        </p:tgtEl>
                                      </p:cBhvr>
                                    </p:animEffect>
                                    <p:set>
                                      <p:cBhvr>
                                        <p:cTn id="305" dur="1" fill="hold">
                                          <p:stCondLst>
                                            <p:cond delay="499"/>
                                          </p:stCondLst>
                                        </p:cTn>
                                        <p:tgtEl>
                                          <p:spTgt spid="80"/>
                                        </p:tgtEl>
                                        <p:attrNameLst>
                                          <p:attrName>style.visibility</p:attrName>
                                        </p:attrNameLst>
                                      </p:cBhvr>
                                      <p:to>
                                        <p:strVal val="hidden"/>
                                      </p:to>
                                    </p:set>
                                  </p:childTnLst>
                                </p:cTn>
                              </p:par>
                              <p:par>
                                <p:cTn id="306" presetID="3" presetClass="exit" presetSubtype="10" fill="hold" grpId="1" nodeType="withEffect">
                                  <p:stCondLst>
                                    <p:cond delay="0"/>
                                  </p:stCondLst>
                                  <p:childTnLst>
                                    <p:animEffect transition="out" filter="blinds(horizontal)">
                                      <p:cBhvr>
                                        <p:cTn id="307" dur="500"/>
                                        <p:tgtEl>
                                          <p:spTgt spid="75"/>
                                        </p:tgtEl>
                                      </p:cBhvr>
                                    </p:animEffect>
                                    <p:set>
                                      <p:cBhvr>
                                        <p:cTn id="308" dur="1" fill="hold">
                                          <p:stCondLst>
                                            <p:cond delay="499"/>
                                          </p:stCondLst>
                                        </p:cTn>
                                        <p:tgtEl>
                                          <p:spTgt spid="75"/>
                                        </p:tgtEl>
                                        <p:attrNameLst>
                                          <p:attrName>style.visibility</p:attrName>
                                        </p:attrNameLst>
                                      </p:cBhvr>
                                      <p:to>
                                        <p:strVal val="hidden"/>
                                      </p:to>
                                    </p:set>
                                  </p:childTnLst>
                                </p:cTn>
                              </p:par>
                              <p:par>
                                <p:cTn id="309" presetID="3" presetClass="exit" presetSubtype="10" fill="hold" grpId="1" nodeType="withEffect">
                                  <p:stCondLst>
                                    <p:cond delay="0"/>
                                  </p:stCondLst>
                                  <p:childTnLst>
                                    <p:animEffect transition="out" filter="blinds(horizontal)">
                                      <p:cBhvr>
                                        <p:cTn id="310" dur="500"/>
                                        <p:tgtEl>
                                          <p:spTgt spid="74"/>
                                        </p:tgtEl>
                                      </p:cBhvr>
                                    </p:animEffect>
                                    <p:set>
                                      <p:cBhvr>
                                        <p:cTn id="311" dur="1" fill="hold">
                                          <p:stCondLst>
                                            <p:cond delay="499"/>
                                          </p:stCondLst>
                                        </p:cTn>
                                        <p:tgtEl>
                                          <p:spTgt spid="74"/>
                                        </p:tgtEl>
                                        <p:attrNameLst>
                                          <p:attrName>style.visibility</p:attrName>
                                        </p:attrNameLst>
                                      </p:cBhvr>
                                      <p:to>
                                        <p:strVal val="hidden"/>
                                      </p:to>
                                    </p:set>
                                  </p:childTnLst>
                                </p:cTn>
                              </p:par>
                            </p:childTnLst>
                          </p:cTn>
                        </p:par>
                      </p:childTnLst>
                    </p:cTn>
                  </p:par>
                  <p:par>
                    <p:cTn id="312" fill="hold">
                      <p:stCondLst>
                        <p:cond delay="indefinite"/>
                      </p:stCondLst>
                      <p:childTnLst>
                        <p:par>
                          <p:cTn id="313" fill="hold">
                            <p:stCondLst>
                              <p:cond delay="0"/>
                            </p:stCondLst>
                            <p:childTnLst>
                              <p:par>
                                <p:cTn id="314" presetID="14" presetClass="exit" presetSubtype="10" fill="hold" grpId="1" nodeType="clickEffect">
                                  <p:stCondLst>
                                    <p:cond delay="0"/>
                                  </p:stCondLst>
                                  <p:iterate type="lt">
                                    <p:tmPct val="0"/>
                                  </p:iterate>
                                  <p:childTnLst>
                                    <p:animEffect transition="out" filter="randombar(horizontal)">
                                      <p:cBhvr>
                                        <p:cTn id="315" dur="500"/>
                                        <p:tgtEl>
                                          <p:spTgt spid="58"/>
                                        </p:tgtEl>
                                      </p:cBhvr>
                                    </p:animEffect>
                                    <p:set>
                                      <p:cBhvr>
                                        <p:cTn id="316" dur="1" fill="hold">
                                          <p:stCondLst>
                                            <p:cond delay="499"/>
                                          </p:stCondLst>
                                        </p:cTn>
                                        <p:tgtEl>
                                          <p:spTgt spid="58"/>
                                        </p:tgtEl>
                                        <p:attrNameLst>
                                          <p:attrName>style.visibility</p:attrName>
                                        </p:attrNameLst>
                                      </p:cBhvr>
                                      <p:to>
                                        <p:strVal val="hidden"/>
                                      </p:to>
                                    </p:set>
                                  </p:childTnLst>
                                </p:cTn>
                              </p:par>
                              <p:par>
                                <p:cTn id="317" presetID="14" presetClass="exit" presetSubtype="10" fill="hold" grpId="1" nodeType="withEffect">
                                  <p:stCondLst>
                                    <p:cond delay="0"/>
                                  </p:stCondLst>
                                  <p:childTnLst>
                                    <p:animEffect transition="out" filter="randombar(horizontal)">
                                      <p:cBhvr>
                                        <p:cTn id="318" dur="500"/>
                                        <p:tgtEl>
                                          <p:spTgt spid="55">
                                            <p:txEl>
                                              <p:pRg st="3" end="3"/>
                                            </p:txEl>
                                          </p:spTgt>
                                        </p:tgtEl>
                                      </p:cBhvr>
                                    </p:animEffect>
                                    <p:set>
                                      <p:cBhvr>
                                        <p:cTn id="319" dur="1" fill="hold">
                                          <p:stCondLst>
                                            <p:cond delay="499"/>
                                          </p:stCondLst>
                                        </p:cTn>
                                        <p:tgtEl>
                                          <p:spTgt spid="55">
                                            <p:txEl>
                                              <p:pRg st="3" end="3"/>
                                            </p:txEl>
                                          </p:spTgt>
                                        </p:tgtEl>
                                        <p:attrNameLst>
                                          <p:attrName>style.visibility</p:attrName>
                                        </p:attrNameLst>
                                      </p:cBhvr>
                                      <p:to>
                                        <p:strVal val="hidden"/>
                                      </p:to>
                                    </p:set>
                                  </p:childTnLst>
                                </p:cTn>
                              </p:par>
                              <p:par>
                                <p:cTn id="320" presetID="14" presetClass="exit" presetSubtype="10" fill="hold" grpId="1" nodeType="withEffect">
                                  <p:stCondLst>
                                    <p:cond delay="0"/>
                                  </p:stCondLst>
                                  <p:childTnLst>
                                    <p:animEffect transition="out" filter="randombar(horizontal)">
                                      <p:cBhvr>
                                        <p:cTn id="321" dur="500"/>
                                        <p:tgtEl>
                                          <p:spTgt spid="55">
                                            <p:txEl>
                                              <p:pRg st="4" end="4"/>
                                            </p:txEl>
                                          </p:spTgt>
                                        </p:tgtEl>
                                      </p:cBhvr>
                                    </p:animEffect>
                                    <p:set>
                                      <p:cBhvr>
                                        <p:cTn id="322" dur="1" fill="hold">
                                          <p:stCondLst>
                                            <p:cond delay="499"/>
                                          </p:stCondLst>
                                        </p:cTn>
                                        <p:tgtEl>
                                          <p:spTgt spid="55">
                                            <p:txEl>
                                              <p:pRg st="4" end="4"/>
                                            </p:txEl>
                                          </p:spTgt>
                                        </p:tgtEl>
                                        <p:attrNameLst>
                                          <p:attrName>style.visibility</p:attrName>
                                        </p:attrNameLst>
                                      </p:cBhvr>
                                      <p:to>
                                        <p:strVal val="hidden"/>
                                      </p:to>
                                    </p:set>
                                  </p:childTnLst>
                                </p:cTn>
                              </p:par>
                              <p:par>
                                <p:cTn id="323" presetID="14" presetClass="exit" presetSubtype="10" fill="hold" grpId="1" nodeType="withEffect">
                                  <p:stCondLst>
                                    <p:cond delay="0"/>
                                  </p:stCondLst>
                                  <p:iterate type="lt">
                                    <p:tmPct val="0"/>
                                  </p:iterate>
                                  <p:childTnLst>
                                    <p:animEffect transition="out" filter="randombar(horizontal)">
                                      <p:cBhvr>
                                        <p:cTn id="324" dur="500"/>
                                        <p:tgtEl>
                                          <p:spTgt spid="55">
                                            <p:txEl>
                                              <p:pRg st="5" end="5"/>
                                            </p:txEl>
                                          </p:spTgt>
                                        </p:tgtEl>
                                      </p:cBhvr>
                                    </p:animEffect>
                                    <p:set>
                                      <p:cBhvr>
                                        <p:cTn id="325" dur="1" fill="hold">
                                          <p:stCondLst>
                                            <p:cond delay="499"/>
                                          </p:stCondLst>
                                        </p:cTn>
                                        <p:tgtEl>
                                          <p:spTgt spid="55">
                                            <p:txEl>
                                              <p:pRg st="5" end="5"/>
                                            </p:txEl>
                                          </p:spTgt>
                                        </p:tgtEl>
                                        <p:attrNameLst>
                                          <p:attrName>style.visibility</p:attrName>
                                        </p:attrNameLst>
                                      </p:cBhvr>
                                      <p:to>
                                        <p:strVal val="hidden"/>
                                      </p:to>
                                    </p:set>
                                  </p:childTnLst>
                                </p:cTn>
                              </p:par>
                              <p:par>
                                <p:cTn id="326" presetID="14" presetClass="exit" presetSubtype="10" fill="hold" grpId="1" nodeType="withEffect">
                                  <p:stCondLst>
                                    <p:cond delay="0"/>
                                  </p:stCondLst>
                                  <p:iterate type="wd">
                                    <p:tmPct val="0"/>
                                  </p:iterate>
                                  <p:childTnLst>
                                    <p:animEffect transition="out" filter="randombar(horizontal)">
                                      <p:cBhvr>
                                        <p:cTn id="327" dur="500"/>
                                        <p:tgtEl>
                                          <p:spTgt spid="55">
                                            <p:txEl>
                                              <p:pRg st="6" end="6"/>
                                            </p:txEl>
                                          </p:spTgt>
                                        </p:tgtEl>
                                      </p:cBhvr>
                                    </p:animEffect>
                                    <p:set>
                                      <p:cBhvr>
                                        <p:cTn id="328" dur="1" fill="hold">
                                          <p:stCondLst>
                                            <p:cond delay="499"/>
                                          </p:stCondLst>
                                        </p:cTn>
                                        <p:tgtEl>
                                          <p:spTgt spid="55">
                                            <p:txEl>
                                              <p:pRg st="6" end="6"/>
                                            </p:txEl>
                                          </p:spTgt>
                                        </p:tgtEl>
                                        <p:attrNameLst>
                                          <p:attrName>style.visibility</p:attrName>
                                        </p:attrNameLst>
                                      </p:cBhvr>
                                      <p:to>
                                        <p:strVal val="hidden"/>
                                      </p:to>
                                    </p:set>
                                  </p:childTnLst>
                                </p:cTn>
                              </p:par>
                              <p:par>
                                <p:cTn id="329" presetID="14" presetClass="exit" presetSubtype="10" fill="hold" grpId="1" nodeType="withEffect">
                                  <p:stCondLst>
                                    <p:cond delay="0"/>
                                  </p:stCondLst>
                                  <p:childTnLst>
                                    <p:animEffect transition="out" filter="randombar(horizontal)">
                                      <p:cBhvr>
                                        <p:cTn id="330" dur="500"/>
                                        <p:tgtEl>
                                          <p:spTgt spid="55">
                                            <p:txEl>
                                              <p:pRg st="7" end="7"/>
                                            </p:txEl>
                                          </p:spTgt>
                                        </p:tgtEl>
                                      </p:cBhvr>
                                    </p:animEffect>
                                    <p:set>
                                      <p:cBhvr>
                                        <p:cTn id="331" dur="1" fill="hold">
                                          <p:stCondLst>
                                            <p:cond delay="499"/>
                                          </p:stCondLst>
                                        </p:cTn>
                                        <p:tgtEl>
                                          <p:spTgt spid="55">
                                            <p:txEl>
                                              <p:pRg st="7" end="7"/>
                                            </p:txEl>
                                          </p:spTgt>
                                        </p:tgtEl>
                                        <p:attrNameLst>
                                          <p:attrName>style.visibility</p:attrName>
                                        </p:attrNameLst>
                                      </p:cBhvr>
                                      <p:to>
                                        <p:strVal val="hidden"/>
                                      </p:to>
                                    </p:set>
                                  </p:childTnLst>
                                </p:cTn>
                              </p:par>
                              <p:par>
                                <p:cTn id="332" presetID="14" presetClass="exit" presetSubtype="10" fill="hold" grpId="1" nodeType="withEffect">
                                  <p:stCondLst>
                                    <p:cond delay="0"/>
                                  </p:stCondLst>
                                  <p:childTnLst>
                                    <p:animEffect transition="out" filter="randombar(horizontal)">
                                      <p:cBhvr>
                                        <p:cTn id="333" dur="500"/>
                                        <p:tgtEl>
                                          <p:spTgt spid="55">
                                            <p:txEl>
                                              <p:pRg st="8" end="8"/>
                                            </p:txEl>
                                          </p:spTgt>
                                        </p:tgtEl>
                                      </p:cBhvr>
                                    </p:animEffect>
                                    <p:set>
                                      <p:cBhvr>
                                        <p:cTn id="334" dur="1" fill="hold">
                                          <p:stCondLst>
                                            <p:cond delay="499"/>
                                          </p:stCondLst>
                                        </p:cTn>
                                        <p:tgtEl>
                                          <p:spTgt spid="55">
                                            <p:txEl>
                                              <p:pRg st="8" end="8"/>
                                            </p:txEl>
                                          </p:spTgt>
                                        </p:tgtEl>
                                        <p:attrNameLst>
                                          <p:attrName>style.visibility</p:attrName>
                                        </p:attrNameLst>
                                      </p:cBhvr>
                                      <p:to>
                                        <p:strVal val="hidden"/>
                                      </p:to>
                                    </p:set>
                                  </p:childTnLst>
                                </p:cTn>
                              </p:par>
                              <p:par>
                                <p:cTn id="335" presetID="14" presetClass="exit" presetSubtype="10" fill="hold" grpId="1" nodeType="withEffect">
                                  <p:stCondLst>
                                    <p:cond delay="0"/>
                                  </p:stCondLst>
                                  <p:childTnLst>
                                    <p:animEffect transition="out" filter="randombar(horizontal)">
                                      <p:cBhvr>
                                        <p:cTn id="336" dur="500"/>
                                        <p:tgtEl>
                                          <p:spTgt spid="55">
                                            <p:txEl>
                                              <p:pRg st="9" end="9"/>
                                            </p:txEl>
                                          </p:spTgt>
                                        </p:tgtEl>
                                      </p:cBhvr>
                                    </p:animEffect>
                                    <p:set>
                                      <p:cBhvr>
                                        <p:cTn id="337" dur="1" fill="hold">
                                          <p:stCondLst>
                                            <p:cond delay="499"/>
                                          </p:stCondLst>
                                        </p:cTn>
                                        <p:tgtEl>
                                          <p:spTgt spid="55">
                                            <p:txEl>
                                              <p:pRg st="9" end="9"/>
                                            </p:txEl>
                                          </p:spTgt>
                                        </p:tgtEl>
                                        <p:attrNameLst>
                                          <p:attrName>style.visibility</p:attrName>
                                        </p:attrNameLst>
                                      </p:cBhvr>
                                      <p:to>
                                        <p:strVal val="hidden"/>
                                      </p:to>
                                    </p:set>
                                  </p:childTnLst>
                                </p:cTn>
                              </p:par>
                              <p:par>
                                <p:cTn id="338" presetID="14" presetClass="exit" presetSubtype="10" fill="hold" grpId="1" nodeType="withEffect">
                                  <p:stCondLst>
                                    <p:cond delay="0"/>
                                  </p:stCondLst>
                                  <p:childTnLst>
                                    <p:animEffect transition="out" filter="randombar(horizontal)">
                                      <p:cBhvr>
                                        <p:cTn id="339" dur="500"/>
                                        <p:tgtEl>
                                          <p:spTgt spid="55">
                                            <p:txEl>
                                              <p:pRg st="10" end="10"/>
                                            </p:txEl>
                                          </p:spTgt>
                                        </p:tgtEl>
                                      </p:cBhvr>
                                    </p:animEffect>
                                    <p:set>
                                      <p:cBhvr>
                                        <p:cTn id="340" dur="1" fill="hold">
                                          <p:stCondLst>
                                            <p:cond delay="499"/>
                                          </p:stCondLst>
                                        </p:cTn>
                                        <p:tgtEl>
                                          <p:spTgt spid="55">
                                            <p:txEl>
                                              <p:pRg st="10" end="10"/>
                                            </p:txEl>
                                          </p:spTgt>
                                        </p:tgtEl>
                                        <p:attrNameLst>
                                          <p:attrName>style.visibility</p:attrName>
                                        </p:attrNameLst>
                                      </p:cBhvr>
                                      <p:to>
                                        <p:strVal val="hidden"/>
                                      </p:to>
                                    </p:set>
                                  </p:childTnLst>
                                </p:cTn>
                              </p:par>
                              <p:par>
                                <p:cTn id="341" presetID="14" presetClass="exit" presetSubtype="10" fill="hold" grpId="1" nodeType="withEffect">
                                  <p:stCondLst>
                                    <p:cond delay="0"/>
                                  </p:stCondLst>
                                  <p:childTnLst>
                                    <p:animEffect transition="out" filter="randombar(horizontal)">
                                      <p:cBhvr>
                                        <p:cTn id="342" dur="500"/>
                                        <p:tgtEl>
                                          <p:spTgt spid="55">
                                            <p:bg/>
                                          </p:spTgt>
                                        </p:tgtEl>
                                      </p:cBhvr>
                                    </p:animEffect>
                                    <p:set>
                                      <p:cBhvr>
                                        <p:cTn id="343" dur="1" fill="hold">
                                          <p:stCondLst>
                                            <p:cond delay="499"/>
                                          </p:stCondLst>
                                        </p:cTn>
                                        <p:tgtEl>
                                          <p:spTgt spid="55">
                                            <p:bg/>
                                          </p:spTgt>
                                        </p:tgtEl>
                                        <p:attrNameLst>
                                          <p:attrName>style.visibility</p:attrName>
                                        </p:attrNameLst>
                                      </p:cBhvr>
                                      <p:to>
                                        <p:strVal val="hidden"/>
                                      </p:to>
                                    </p:set>
                                  </p:childTnLst>
                                </p:cTn>
                              </p:par>
                              <p:par>
                                <p:cTn id="344" presetID="14" presetClass="exit" presetSubtype="10" fill="hold" grpId="1" nodeType="withEffect">
                                  <p:stCondLst>
                                    <p:cond delay="0"/>
                                  </p:stCondLst>
                                  <p:childTnLst>
                                    <p:animEffect transition="out" filter="randombar(horizontal)">
                                      <p:cBhvr>
                                        <p:cTn id="345" dur="500"/>
                                        <p:tgtEl>
                                          <p:spTgt spid="54"/>
                                        </p:tgtEl>
                                      </p:cBhvr>
                                    </p:animEffect>
                                    <p:set>
                                      <p:cBhvr>
                                        <p:cTn id="346" dur="1" fill="hold">
                                          <p:stCondLst>
                                            <p:cond delay="499"/>
                                          </p:stCondLst>
                                        </p:cTn>
                                        <p:tgtEl>
                                          <p:spTgt spid="54"/>
                                        </p:tgtEl>
                                        <p:attrNameLst>
                                          <p:attrName>style.visibility</p:attrName>
                                        </p:attrNameLst>
                                      </p:cBhvr>
                                      <p:to>
                                        <p:strVal val="hidden"/>
                                      </p:to>
                                    </p:set>
                                  </p:childTnLst>
                                </p:cTn>
                              </p:par>
                              <p:par>
                                <p:cTn id="347" presetID="14" presetClass="exit" presetSubtype="10" fill="hold" grpId="1" nodeType="withEffect">
                                  <p:stCondLst>
                                    <p:cond delay="0"/>
                                  </p:stCondLst>
                                  <p:childTnLst>
                                    <p:animEffect transition="out" filter="randombar(horizontal)">
                                      <p:cBhvr>
                                        <p:cTn id="348" dur="500"/>
                                        <p:tgtEl>
                                          <p:spTgt spid="56"/>
                                        </p:tgtEl>
                                      </p:cBhvr>
                                    </p:animEffect>
                                    <p:set>
                                      <p:cBhvr>
                                        <p:cTn id="349" dur="1" fill="hold">
                                          <p:stCondLst>
                                            <p:cond delay="499"/>
                                          </p:stCondLst>
                                        </p:cTn>
                                        <p:tgtEl>
                                          <p:spTgt spid="56"/>
                                        </p:tgtEl>
                                        <p:attrNameLst>
                                          <p:attrName>style.visibility</p:attrName>
                                        </p:attrNameLst>
                                      </p:cBhvr>
                                      <p:to>
                                        <p:strVal val="hidden"/>
                                      </p:to>
                                    </p:set>
                                  </p:childTnLst>
                                </p:cTn>
                              </p:par>
                              <p:par>
                                <p:cTn id="350" presetID="14" presetClass="exit" presetSubtype="10" fill="hold" grpId="1" nodeType="withEffect">
                                  <p:stCondLst>
                                    <p:cond delay="0"/>
                                  </p:stCondLst>
                                  <p:childTnLst>
                                    <p:animEffect transition="out" filter="randombar(horizontal)">
                                      <p:cBhvr>
                                        <p:cTn id="351" dur="500"/>
                                        <p:tgtEl>
                                          <p:spTgt spid="61"/>
                                        </p:tgtEl>
                                      </p:cBhvr>
                                    </p:animEffect>
                                    <p:set>
                                      <p:cBhvr>
                                        <p:cTn id="352" dur="1" fill="hold">
                                          <p:stCondLst>
                                            <p:cond delay="499"/>
                                          </p:stCondLst>
                                        </p:cTn>
                                        <p:tgtEl>
                                          <p:spTgt spid="61"/>
                                        </p:tgtEl>
                                        <p:attrNameLst>
                                          <p:attrName>style.visibility</p:attrName>
                                        </p:attrNameLst>
                                      </p:cBhvr>
                                      <p:to>
                                        <p:strVal val="hidden"/>
                                      </p:to>
                                    </p:set>
                                  </p:childTnLst>
                                </p:cTn>
                              </p:par>
                              <p:par>
                                <p:cTn id="353" presetID="14" presetClass="exit" presetSubtype="10" fill="hold" grpId="1" nodeType="withEffect">
                                  <p:stCondLst>
                                    <p:cond delay="0"/>
                                  </p:stCondLst>
                                  <p:childTnLst>
                                    <p:animEffect transition="out" filter="randombar(horizontal)">
                                      <p:cBhvr>
                                        <p:cTn id="354" dur="500"/>
                                        <p:tgtEl>
                                          <p:spTgt spid="85"/>
                                        </p:tgtEl>
                                      </p:cBhvr>
                                    </p:animEffect>
                                    <p:set>
                                      <p:cBhvr>
                                        <p:cTn id="355" dur="1" fill="hold">
                                          <p:stCondLst>
                                            <p:cond delay="499"/>
                                          </p:stCondLst>
                                        </p:cTn>
                                        <p:tgtEl>
                                          <p:spTgt spid="85"/>
                                        </p:tgtEl>
                                        <p:attrNameLst>
                                          <p:attrName>style.visibility</p:attrName>
                                        </p:attrNameLst>
                                      </p:cBhvr>
                                      <p:to>
                                        <p:strVal val="hidden"/>
                                      </p:to>
                                    </p:set>
                                  </p:childTnLst>
                                </p:cTn>
                              </p:par>
                              <p:par>
                                <p:cTn id="356" presetID="14" presetClass="exit" presetSubtype="10" fill="hold" grpId="1" nodeType="withEffect">
                                  <p:stCondLst>
                                    <p:cond delay="0"/>
                                  </p:stCondLst>
                                  <p:childTnLst>
                                    <p:animEffect transition="out" filter="randombar(horizontal)">
                                      <p:cBhvr>
                                        <p:cTn id="357" dur="500"/>
                                        <p:tgtEl>
                                          <p:spTgt spid="86"/>
                                        </p:tgtEl>
                                      </p:cBhvr>
                                    </p:animEffect>
                                    <p:set>
                                      <p:cBhvr>
                                        <p:cTn id="358" dur="1" fill="hold">
                                          <p:stCondLst>
                                            <p:cond delay="499"/>
                                          </p:stCondLst>
                                        </p:cTn>
                                        <p:tgtEl>
                                          <p:spTgt spid="86"/>
                                        </p:tgtEl>
                                        <p:attrNameLst>
                                          <p:attrName>style.visibility</p:attrName>
                                        </p:attrNameLst>
                                      </p:cBhvr>
                                      <p:to>
                                        <p:strVal val="hidden"/>
                                      </p:to>
                                    </p:set>
                                  </p:childTnLst>
                                </p:cTn>
                              </p:par>
                              <p:par>
                                <p:cTn id="359" presetID="14" presetClass="exit" presetSubtype="10" fill="hold" grpId="1" nodeType="withEffect">
                                  <p:stCondLst>
                                    <p:cond delay="0"/>
                                  </p:stCondLst>
                                  <p:childTnLst>
                                    <p:animEffect transition="out" filter="randombar(horizontal)">
                                      <p:cBhvr>
                                        <p:cTn id="360" dur="500"/>
                                        <p:tgtEl>
                                          <p:spTgt spid="62">
                                            <p:txEl>
                                              <p:pRg st="0" end="0"/>
                                            </p:txEl>
                                          </p:spTgt>
                                        </p:tgtEl>
                                      </p:cBhvr>
                                    </p:animEffect>
                                    <p:set>
                                      <p:cBhvr>
                                        <p:cTn id="361" dur="1" fill="hold">
                                          <p:stCondLst>
                                            <p:cond delay="499"/>
                                          </p:stCondLst>
                                        </p:cTn>
                                        <p:tgtEl>
                                          <p:spTgt spid="62">
                                            <p:txEl>
                                              <p:pRg st="0" end="0"/>
                                            </p:txEl>
                                          </p:spTgt>
                                        </p:tgtEl>
                                        <p:attrNameLst>
                                          <p:attrName>style.visibility</p:attrName>
                                        </p:attrNameLst>
                                      </p:cBhvr>
                                      <p:to>
                                        <p:strVal val="hidden"/>
                                      </p:to>
                                    </p:set>
                                  </p:childTnLst>
                                </p:cTn>
                              </p:par>
                              <p:par>
                                <p:cTn id="362" presetID="14" presetClass="exit" presetSubtype="10" fill="hold" grpId="1" nodeType="withEffect">
                                  <p:stCondLst>
                                    <p:cond delay="0"/>
                                  </p:stCondLst>
                                  <p:childTnLst>
                                    <p:animEffect transition="out" filter="randombar(horizontal)">
                                      <p:cBhvr>
                                        <p:cTn id="363" dur="500"/>
                                        <p:tgtEl>
                                          <p:spTgt spid="62">
                                            <p:txEl>
                                              <p:pRg st="1" end="1"/>
                                            </p:txEl>
                                          </p:spTgt>
                                        </p:tgtEl>
                                      </p:cBhvr>
                                    </p:animEffect>
                                    <p:set>
                                      <p:cBhvr>
                                        <p:cTn id="364" dur="1" fill="hold">
                                          <p:stCondLst>
                                            <p:cond delay="499"/>
                                          </p:stCondLst>
                                        </p:cTn>
                                        <p:tgtEl>
                                          <p:spTgt spid="62">
                                            <p:txEl>
                                              <p:pRg st="1" end="1"/>
                                            </p:txEl>
                                          </p:spTgt>
                                        </p:tgtEl>
                                        <p:attrNameLst>
                                          <p:attrName>style.visibility</p:attrName>
                                        </p:attrNameLst>
                                      </p:cBhvr>
                                      <p:to>
                                        <p:strVal val="hidden"/>
                                      </p:to>
                                    </p:set>
                                  </p:childTnLst>
                                </p:cTn>
                              </p:par>
                              <p:par>
                                <p:cTn id="365" presetID="14" presetClass="exit" presetSubtype="10" fill="hold" grpId="1" nodeType="withEffect">
                                  <p:stCondLst>
                                    <p:cond delay="0"/>
                                  </p:stCondLst>
                                  <p:childTnLst>
                                    <p:animEffect transition="out" filter="randombar(horizontal)">
                                      <p:cBhvr>
                                        <p:cTn id="366" dur="500"/>
                                        <p:tgtEl>
                                          <p:spTgt spid="62">
                                            <p:txEl>
                                              <p:pRg st="2" end="2"/>
                                            </p:txEl>
                                          </p:spTgt>
                                        </p:tgtEl>
                                      </p:cBhvr>
                                    </p:animEffect>
                                    <p:set>
                                      <p:cBhvr>
                                        <p:cTn id="367" dur="1" fill="hold">
                                          <p:stCondLst>
                                            <p:cond delay="499"/>
                                          </p:stCondLst>
                                        </p:cTn>
                                        <p:tgtEl>
                                          <p:spTgt spid="62">
                                            <p:txEl>
                                              <p:pRg st="2" end="2"/>
                                            </p:txEl>
                                          </p:spTgt>
                                        </p:tgtEl>
                                        <p:attrNameLst>
                                          <p:attrName>style.visibility</p:attrName>
                                        </p:attrNameLst>
                                      </p:cBhvr>
                                      <p:to>
                                        <p:strVal val="hidden"/>
                                      </p:to>
                                    </p:set>
                                  </p:childTnLst>
                                </p:cTn>
                              </p:par>
                              <p:par>
                                <p:cTn id="368" presetID="14" presetClass="exit" presetSubtype="10" fill="hold" grpId="1" nodeType="withEffect">
                                  <p:stCondLst>
                                    <p:cond delay="0"/>
                                  </p:stCondLst>
                                  <p:childTnLst>
                                    <p:animEffect transition="out" filter="randombar(horizontal)">
                                      <p:cBhvr>
                                        <p:cTn id="369" dur="500"/>
                                        <p:tgtEl>
                                          <p:spTgt spid="62">
                                            <p:bg/>
                                          </p:spTgt>
                                        </p:tgtEl>
                                      </p:cBhvr>
                                    </p:animEffect>
                                    <p:set>
                                      <p:cBhvr>
                                        <p:cTn id="370" dur="1" fill="hold">
                                          <p:stCondLst>
                                            <p:cond delay="499"/>
                                          </p:stCondLst>
                                        </p:cTn>
                                        <p:tgtEl>
                                          <p:spTgt spid="62">
                                            <p:bg/>
                                          </p:spTgt>
                                        </p:tgtEl>
                                        <p:attrNameLst>
                                          <p:attrName>style.visibility</p:attrName>
                                        </p:attrNameLst>
                                      </p:cBhvr>
                                      <p:to>
                                        <p:strVal val="hidden"/>
                                      </p:to>
                                    </p:set>
                                  </p:childTnLst>
                                </p:cTn>
                              </p:par>
                              <p:par>
                                <p:cTn id="371" presetID="14" presetClass="exit" presetSubtype="10" fill="hold" grpId="1" nodeType="withEffect">
                                  <p:stCondLst>
                                    <p:cond delay="0"/>
                                  </p:stCondLst>
                                  <p:childTnLst>
                                    <p:animEffect transition="out" filter="randombar(horizontal)">
                                      <p:cBhvr>
                                        <p:cTn id="372" dur="500"/>
                                        <p:tgtEl>
                                          <p:spTgt spid="87">
                                            <p:txEl>
                                              <p:pRg st="0" end="0"/>
                                            </p:txEl>
                                          </p:spTgt>
                                        </p:tgtEl>
                                      </p:cBhvr>
                                    </p:animEffect>
                                    <p:set>
                                      <p:cBhvr>
                                        <p:cTn id="373" dur="1" fill="hold">
                                          <p:stCondLst>
                                            <p:cond delay="499"/>
                                          </p:stCondLst>
                                        </p:cTn>
                                        <p:tgtEl>
                                          <p:spTgt spid="87">
                                            <p:txEl>
                                              <p:pRg st="0" end="0"/>
                                            </p:txEl>
                                          </p:spTgt>
                                        </p:tgtEl>
                                        <p:attrNameLst>
                                          <p:attrName>style.visibility</p:attrName>
                                        </p:attrNameLst>
                                      </p:cBhvr>
                                      <p:to>
                                        <p:strVal val="hidden"/>
                                      </p:to>
                                    </p:set>
                                  </p:childTnLst>
                                </p:cTn>
                              </p:par>
                              <p:par>
                                <p:cTn id="374" presetID="14" presetClass="exit" presetSubtype="10" fill="hold" grpId="1" nodeType="withEffect">
                                  <p:stCondLst>
                                    <p:cond delay="0"/>
                                  </p:stCondLst>
                                  <p:childTnLst>
                                    <p:animEffect transition="out" filter="randombar(horizontal)">
                                      <p:cBhvr>
                                        <p:cTn id="375" dur="500"/>
                                        <p:tgtEl>
                                          <p:spTgt spid="87">
                                            <p:txEl>
                                              <p:pRg st="1" end="1"/>
                                            </p:txEl>
                                          </p:spTgt>
                                        </p:tgtEl>
                                      </p:cBhvr>
                                    </p:animEffect>
                                    <p:set>
                                      <p:cBhvr>
                                        <p:cTn id="376" dur="1" fill="hold">
                                          <p:stCondLst>
                                            <p:cond delay="499"/>
                                          </p:stCondLst>
                                        </p:cTn>
                                        <p:tgtEl>
                                          <p:spTgt spid="87">
                                            <p:txEl>
                                              <p:pRg st="1" end="1"/>
                                            </p:txEl>
                                          </p:spTgt>
                                        </p:tgtEl>
                                        <p:attrNameLst>
                                          <p:attrName>style.visibility</p:attrName>
                                        </p:attrNameLst>
                                      </p:cBhvr>
                                      <p:to>
                                        <p:strVal val="hidden"/>
                                      </p:to>
                                    </p:set>
                                  </p:childTnLst>
                                </p:cTn>
                              </p:par>
                              <p:par>
                                <p:cTn id="377" presetID="14" presetClass="exit" presetSubtype="10" fill="hold" grpId="1" nodeType="withEffect">
                                  <p:stCondLst>
                                    <p:cond delay="0"/>
                                  </p:stCondLst>
                                  <p:childTnLst>
                                    <p:animEffect transition="out" filter="randombar(horizontal)">
                                      <p:cBhvr>
                                        <p:cTn id="378" dur="500"/>
                                        <p:tgtEl>
                                          <p:spTgt spid="87">
                                            <p:txEl>
                                              <p:pRg st="2" end="2"/>
                                            </p:txEl>
                                          </p:spTgt>
                                        </p:tgtEl>
                                      </p:cBhvr>
                                    </p:animEffect>
                                    <p:set>
                                      <p:cBhvr>
                                        <p:cTn id="379" dur="1" fill="hold">
                                          <p:stCondLst>
                                            <p:cond delay="499"/>
                                          </p:stCondLst>
                                        </p:cTn>
                                        <p:tgtEl>
                                          <p:spTgt spid="87">
                                            <p:txEl>
                                              <p:pRg st="2" end="2"/>
                                            </p:txEl>
                                          </p:spTgt>
                                        </p:tgtEl>
                                        <p:attrNameLst>
                                          <p:attrName>style.visibility</p:attrName>
                                        </p:attrNameLst>
                                      </p:cBhvr>
                                      <p:to>
                                        <p:strVal val="hidden"/>
                                      </p:to>
                                    </p:set>
                                  </p:childTnLst>
                                </p:cTn>
                              </p:par>
                              <p:par>
                                <p:cTn id="380" presetID="14" presetClass="exit" presetSubtype="10" fill="hold" grpId="1" nodeType="withEffect">
                                  <p:stCondLst>
                                    <p:cond delay="0"/>
                                  </p:stCondLst>
                                  <p:childTnLst>
                                    <p:animEffect transition="out" filter="randombar(horizontal)">
                                      <p:cBhvr>
                                        <p:cTn id="381" dur="500"/>
                                        <p:tgtEl>
                                          <p:spTgt spid="87">
                                            <p:txEl>
                                              <p:pRg st="3" end="3"/>
                                            </p:txEl>
                                          </p:spTgt>
                                        </p:tgtEl>
                                      </p:cBhvr>
                                    </p:animEffect>
                                    <p:set>
                                      <p:cBhvr>
                                        <p:cTn id="382" dur="1" fill="hold">
                                          <p:stCondLst>
                                            <p:cond delay="499"/>
                                          </p:stCondLst>
                                        </p:cTn>
                                        <p:tgtEl>
                                          <p:spTgt spid="87">
                                            <p:txEl>
                                              <p:pRg st="3" end="3"/>
                                            </p:txEl>
                                          </p:spTgt>
                                        </p:tgtEl>
                                        <p:attrNameLst>
                                          <p:attrName>style.visibility</p:attrName>
                                        </p:attrNameLst>
                                      </p:cBhvr>
                                      <p:to>
                                        <p:strVal val="hidden"/>
                                      </p:to>
                                    </p:set>
                                  </p:childTnLst>
                                </p:cTn>
                              </p:par>
                              <p:par>
                                <p:cTn id="383" presetID="14" presetClass="exit" presetSubtype="10" fill="hold" grpId="1" nodeType="withEffect">
                                  <p:stCondLst>
                                    <p:cond delay="0"/>
                                  </p:stCondLst>
                                  <p:childTnLst>
                                    <p:animEffect transition="out" filter="randombar(horizontal)">
                                      <p:cBhvr>
                                        <p:cTn id="384" dur="500"/>
                                        <p:tgtEl>
                                          <p:spTgt spid="87">
                                            <p:bg/>
                                          </p:spTgt>
                                        </p:tgtEl>
                                      </p:cBhvr>
                                    </p:animEffect>
                                    <p:set>
                                      <p:cBhvr>
                                        <p:cTn id="385" dur="1" fill="hold">
                                          <p:stCondLst>
                                            <p:cond delay="499"/>
                                          </p:stCondLst>
                                        </p:cTn>
                                        <p:tgtEl>
                                          <p:spTgt spid="87">
                                            <p:bg/>
                                          </p:spTgt>
                                        </p:tgtEl>
                                        <p:attrNameLst>
                                          <p:attrName>style.visibility</p:attrName>
                                        </p:attrNameLst>
                                      </p:cBhvr>
                                      <p:to>
                                        <p:strVal val="hidden"/>
                                      </p:to>
                                    </p:set>
                                  </p:childTnLst>
                                </p:cTn>
                              </p:par>
                              <p:par>
                                <p:cTn id="386" presetID="14" presetClass="exit" presetSubtype="10" fill="hold" grpId="2" nodeType="withEffect">
                                  <p:stCondLst>
                                    <p:cond delay="0"/>
                                  </p:stCondLst>
                                  <p:childTnLst>
                                    <p:animEffect transition="out" filter="randombar(horizontal)">
                                      <p:cBhvr>
                                        <p:cTn id="387" dur="500"/>
                                        <p:tgtEl>
                                          <p:spTgt spid="82"/>
                                        </p:tgtEl>
                                      </p:cBhvr>
                                    </p:animEffect>
                                    <p:set>
                                      <p:cBhvr>
                                        <p:cTn id="388" dur="1" fill="hold">
                                          <p:stCondLst>
                                            <p:cond delay="499"/>
                                          </p:stCondLst>
                                        </p:cTn>
                                        <p:tgtEl>
                                          <p:spTgt spid="82"/>
                                        </p:tgtEl>
                                        <p:attrNameLst>
                                          <p:attrName>style.visibility</p:attrName>
                                        </p:attrNameLst>
                                      </p:cBhvr>
                                      <p:to>
                                        <p:strVal val="hidden"/>
                                      </p:to>
                                    </p:set>
                                  </p:childTnLst>
                                </p:cTn>
                              </p:par>
                            </p:childTnLst>
                          </p:cTn>
                        </p:par>
                      </p:childTnLst>
                    </p:cTn>
                  </p:par>
                  <p:par>
                    <p:cTn id="389" fill="hold">
                      <p:stCondLst>
                        <p:cond delay="indefinite"/>
                      </p:stCondLst>
                      <p:childTnLst>
                        <p:par>
                          <p:cTn id="390" fill="hold">
                            <p:stCondLst>
                              <p:cond delay="0"/>
                            </p:stCondLst>
                            <p:childTnLst>
                              <p:par>
                                <p:cTn id="391" presetID="3" presetClass="exit" presetSubtype="10" fill="hold" grpId="2" nodeType="clickEffect">
                                  <p:stCondLst>
                                    <p:cond delay="0"/>
                                  </p:stCondLst>
                                  <p:childTnLst>
                                    <p:animEffect transition="out" filter="blinds(horizontal)">
                                      <p:cBhvr>
                                        <p:cTn id="392" dur="500"/>
                                        <p:tgtEl>
                                          <p:spTgt spid="48"/>
                                        </p:tgtEl>
                                      </p:cBhvr>
                                    </p:animEffect>
                                    <p:set>
                                      <p:cBhvr>
                                        <p:cTn id="393" dur="1" fill="hold">
                                          <p:stCondLst>
                                            <p:cond delay="499"/>
                                          </p:stCondLst>
                                        </p:cTn>
                                        <p:tgtEl>
                                          <p:spTgt spid="48"/>
                                        </p:tgtEl>
                                        <p:attrNameLst>
                                          <p:attrName>style.visibility</p:attrName>
                                        </p:attrNameLst>
                                      </p:cBhvr>
                                      <p:to>
                                        <p:strVal val="hidden"/>
                                      </p:to>
                                    </p:set>
                                  </p:childTnLst>
                                </p:cTn>
                              </p:par>
                            </p:childTnLst>
                          </p:cTn>
                        </p:par>
                      </p:childTnLst>
                    </p:cTn>
                  </p:par>
                  <p:par>
                    <p:cTn id="394" fill="hold">
                      <p:stCondLst>
                        <p:cond delay="indefinite"/>
                      </p:stCondLst>
                      <p:childTnLst>
                        <p:par>
                          <p:cTn id="395" fill="hold">
                            <p:stCondLst>
                              <p:cond delay="0"/>
                            </p:stCondLst>
                            <p:childTnLst>
                              <p:par>
                                <p:cTn id="396" presetID="1" presetClass="entr" presetSubtype="0" fill="hold" grpId="0" nodeType="clickEffect">
                                  <p:stCondLst>
                                    <p:cond delay="0"/>
                                  </p:stCondLst>
                                  <p:childTnLst>
                                    <p:set>
                                      <p:cBhvr>
                                        <p:cTn id="397" dur="1" fill="hold">
                                          <p:stCondLst>
                                            <p:cond delay="0"/>
                                          </p:stCondLst>
                                        </p:cTn>
                                        <p:tgtEl>
                                          <p:spTgt spid="79"/>
                                        </p:tgtEl>
                                        <p:attrNameLst>
                                          <p:attrName>style.visibility</p:attrName>
                                        </p:attrNameLst>
                                      </p:cBhvr>
                                      <p:to>
                                        <p:strVal val="visible"/>
                                      </p:to>
                                    </p:set>
                                  </p:childTnLst>
                                </p:cTn>
                              </p:par>
                            </p:childTnLst>
                          </p:cTn>
                        </p:par>
                      </p:childTnLst>
                    </p:cTn>
                  </p:par>
                  <p:par>
                    <p:cTn id="398" fill="hold">
                      <p:stCondLst>
                        <p:cond delay="indefinite"/>
                      </p:stCondLst>
                      <p:childTnLst>
                        <p:par>
                          <p:cTn id="399" fill="hold">
                            <p:stCondLst>
                              <p:cond delay="0"/>
                            </p:stCondLst>
                            <p:childTnLst>
                              <p:par>
                                <p:cTn id="400" presetID="63" presetClass="path" presetSubtype="0" accel="50000" decel="50000" fill="hold" grpId="1" nodeType="clickEffect">
                                  <p:stCondLst>
                                    <p:cond delay="0"/>
                                  </p:stCondLst>
                                  <p:childTnLst>
                                    <p:animMotion origin="layout" path="M -0.025 0.04462 L 0.31667 0.04462 " pathEditMode="relative" rAng="0" ptsTypes="AA">
                                      <p:cBhvr>
                                        <p:cTn id="401" dur="2000" fill="hold"/>
                                        <p:tgtEl>
                                          <p:spTgt spid="79"/>
                                        </p:tgtEl>
                                        <p:attrNameLst>
                                          <p:attrName>ppt_x</p:attrName>
                                          <p:attrName>ppt_y</p:attrName>
                                        </p:attrNameLst>
                                      </p:cBhvr>
                                      <p:rCtr x="17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58" grpId="0" animBg="1"/>
      <p:bldP spid="58" grpId="1" animBg="1"/>
      <p:bldP spid="54" grpId="0" animBg="1"/>
      <p:bldP spid="54" grpId="1" animBg="1"/>
      <p:bldP spid="55" grpId="0" build="allAtOnce" animBg="1"/>
      <p:bldP spid="55" grpId="1" build="allAtOnce" animBg="1"/>
      <p:bldP spid="56" grpId="0" animBg="1"/>
      <p:bldP spid="56" grpId="1" animBg="1"/>
      <p:bldP spid="59" grpId="0" animBg="1"/>
      <p:bldP spid="59" grpId="1" animBg="1"/>
      <p:bldP spid="61" grpId="0" animBg="1"/>
      <p:bldP spid="61" grpId="1" animBg="1"/>
      <p:bldP spid="62" grpId="0" build="allAtOnce" animBg="1"/>
      <p:bldP spid="62" grpId="1" build="allAtOnce" animBg="1"/>
      <p:bldP spid="63" grpId="0"/>
      <p:bldP spid="63" grpId="1"/>
      <p:bldP spid="65" grpId="0" animBg="1"/>
      <p:bldP spid="65" grpId="1" animBg="1"/>
      <p:bldP spid="64" grpId="0"/>
      <p:bldP spid="64" grpId="1"/>
      <p:bldP spid="66" grpId="0"/>
      <p:bldP spid="66" grpId="1"/>
      <p:bldP spid="67" grpId="0"/>
      <p:bldP spid="67" grpId="1"/>
      <p:bldP spid="68" grpId="0"/>
      <p:bldP spid="68" grpId="1"/>
      <p:bldP spid="69" grpId="0"/>
      <p:bldP spid="69" grpId="1"/>
      <p:bldP spid="70" grpId="0"/>
      <p:bldP spid="70" grpId="1"/>
      <p:bldP spid="71" grpId="0"/>
      <p:bldP spid="71" grpId="1"/>
      <p:bldP spid="72" grpId="0"/>
      <p:bldP spid="72" grpId="1"/>
      <p:bldP spid="73" grpId="0" animBg="1"/>
      <p:bldP spid="73" grpId="1" animBg="1"/>
      <p:bldP spid="74" grpId="0"/>
      <p:bldP spid="74" grpId="1"/>
      <p:bldP spid="75" grpId="0"/>
      <p:bldP spid="75" grpId="1"/>
      <p:bldP spid="80" grpId="0"/>
      <p:bldP spid="80" grpId="1"/>
      <p:bldP spid="80" grpId="2"/>
      <p:bldP spid="81" grpId="0"/>
      <p:bldP spid="81" grpId="1"/>
      <p:bldP spid="82" grpId="0" animBg="1"/>
      <p:bldP spid="82" grpId="1" animBg="1"/>
      <p:bldP spid="82" grpId="2" animBg="1"/>
      <p:bldP spid="85" grpId="0" animBg="1"/>
      <p:bldP spid="85" grpId="1" animBg="1"/>
      <p:bldP spid="86" grpId="0" animBg="1"/>
      <p:bldP spid="86" grpId="1" animBg="1"/>
      <p:bldP spid="87" grpId="0" build="allAtOnce" animBg="1"/>
      <p:bldP spid="87" grpId="1" build="allAtOnce" animBg="1"/>
      <p:bldP spid="79" grpId="0" animBg="1"/>
      <p:bldP spid="79"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a:t>
            </a:r>
            <a:r>
              <a:rPr lang="en-US" dirty="0" smtClean="0"/>
              <a:t>3</a:t>
            </a:r>
            <a:r>
              <a:rPr lang="vi-VN" dirty="0" smtClean="0"/>
              <a:t> </a:t>
            </a:r>
            <a:r>
              <a:rPr lang="vi-VN" dirty="0" smtClean="0"/>
              <a:t>– Mô hình minh họa các bước xử lý câu hỏi người dùng</a:t>
            </a:r>
            <a:endParaRPr lang="en-US" dirty="0"/>
          </a:p>
        </p:txBody>
      </p:sp>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48" name="Rectangle 47"/>
          <p:cNvSpPr/>
          <p:nvPr/>
        </p:nvSpPr>
        <p:spPr>
          <a:xfrm>
            <a:off x="5486400" y="2971800"/>
            <a:ext cx="3657600" cy="1371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dirty="0" smtClean="0">
                <a:solidFill>
                  <a:schemeClr val="bg1"/>
                </a:solidFill>
                <a:latin typeface="Times New Roman" pitchFamily="18" charset="0"/>
                <a:cs typeface="Times New Roman" pitchFamily="18" charset="0"/>
              </a:rPr>
              <a:t>&lt;book, be write by, Philip K. Chan&gt;</a:t>
            </a:r>
          </a:p>
          <a:p>
            <a:r>
              <a:rPr lang="en-US" dirty="0" smtClean="0">
                <a:solidFill>
                  <a:schemeClr val="bg1"/>
                </a:solidFill>
                <a:latin typeface="Times New Roman" pitchFamily="18" charset="0"/>
                <a:cs typeface="Times New Roman" pitchFamily="18" charset="0"/>
              </a:rPr>
              <a:t>&lt;book, in, 1999&gt;</a:t>
            </a:r>
          </a:p>
          <a:p>
            <a:pPr algn="ctr"/>
            <a:endParaRPr lang="en-US" dirty="0">
              <a:latin typeface="Times New Roman" pitchFamily="18" charset="0"/>
              <a:cs typeface="Times New Roman" pitchFamily="18" charset="0"/>
            </a:endParaRPr>
          </a:p>
        </p:txBody>
      </p:sp>
      <p:sp>
        <p:nvSpPr>
          <p:cNvPr id="51" name="Rectangle 50"/>
          <p:cNvSpPr/>
          <p:nvPr/>
        </p:nvSpPr>
        <p:spPr>
          <a:xfrm>
            <a:off x="1981200" y="4343400"/>
            <a:ext cx="37338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latin typeface="Times New Roman" pitchFamily="18" charset="0"/>
                <a:cs typeface="Times New Roman" pitchFamily="18" charset="0"/>
              </a:rPr>
              <a:t>&lt;book, be write by, Philip K. Chan&gt;</a:t>
            </a:r>
          </a:p>
          <a:p>
            <a:pPr algn="ct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mph" presetSubtype="0" nodeType="clickEffect">
                                  <p:stCondLst>
                                    <p:cond delay="0"/>
                                  </p:stCondLst>
                                  <p:childTnLst>
                                    <p:set>
                                      <p:cBhvr rctx="PPT">
                                        <p:cTn id="10" dur="indefinite"/>
                                        <p:tgtEl>
                                          <p:spTgt spid="24"/>
                                        </p:tgtEl>
                                        <p:attrNameLst>
                                          <p:attrName>style.opacity</p:attrName>
                                        </p:attrNameLst>
                                      </p:cBhvr>
                                      <p:to>
                                        <p:strVal val="0.5"/>
                                      </p:to>
                                    </p:set>
                                    <p:animEffect filter="image" prLst="opacity: 0.5">
                                      <p:cBhvr rctx="IE">
                                        <p:cTn id="11" dur="indefinite"/>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1" nodeType="clickEffect">
                                  <p:stCondLst>
                                    <p:cond delay="0"/>
                                  </p:stCondLst>
                                  <p:childTnLst>
                                    <p:animMotion origin="layout" path="M 0 0 C -0.15226 0.05896 -0.30452 0.11792 -0.36667 0.1415 " pathEditMode="relative" ptsTypes="aA">
                                      <p:cBhvr>
                                        <p:cTn id="15" dur="2000" fill="hold"/>
                                        <p:tgtEl>
                                          <p:spTgt spid="48"/>
                                        </p:tgtEl>
                                        <p:attrNameLst>
                                          <p:attrName>ppt_x</p:attrName>
                                          <p:attrName>ppt_y</p:attrName>
                                        </p:attrNameLst>
                                      </p:cBhvr>
                                    </p:animMotion>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2" nodeType="clickEffect">
                                  <p:stCondLst>
                                    <p:cond delay="0"/>
                                  </p:stCondLst>
                                  <p:childTnLst>
                                    <p:animEffect transition="out" filter="blinds(horizontal)">
                                      <p:cBhvr>
                                        <p:cTn id="19" dur="500"/>
                                        <p:tgtEl>
                                          <p:spTgt spid="48"/>
                                        </p:tgtEl>
                                      </p:cBhvr>
                                    </p:animEffect>
                                    <p:set>
                                      <p:cBhvr>
                                        <p:cTn id="20" dur="1" fill="hold">
                                          <p:stCondLst>
                                            <p:cond delay="499"/>
                                          </p:stCondLst>
                                        </p:cTn>
                                        <p:tgtEl>
                                          <p:spTgt spid="4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randombar(horizontal)">
                                      <p:cBhvr>
                                        <p:cTn id="25" dur="500"/>
                                        <p:tgtEl>
                                          <p:spTgt spid="51"/>
                                        </p:tgtEl>
                                      </p:cBhvr>
                                    </p:animEffect>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grpId="1" nodeType="clickEffect">
                                  <p:stCondLst>
                                    <p:cond delay="0"/>
                                  </p:stCondLst>
                                  <p:childTnLst>
                                    <p:animMotion origin="layout" path="M 0 0 L 0.35 -0.13318 " pathEditMode="relative" ptsTypes="AA">
                                      <p:cBhvr>
                                        <p:cTn id="29" dur="2000" fill="hold"/>
                                        <p:tgtEl>
                                          <p:spTgt spid="51"/>
                                        </p:tgtEl>
                                        <p:attrNameLst>
                                          <p:attrName>ppt_x</p:attrName>
                                          <p:attrName>ppt_y</p:attrName>
                                        </p:attrNameLst>
                                      </p:cBhvr>
                                    </p:animMotion>
                                  </p:childTnLst>
                                </p:cTn>
                              </p:par>
                            </p:childTnLst>
                          </p:cTn>
                        </p:par>
                      </p:childTnLst>
                    </p:cTn>
                  </p:par>
                  <p:par>
                    <p:cTn id="30" fill="hold">
                      <p:stCondLst>
                        <p:cond delay="indefinite"/>
                      </p:stCondLst>
                      <p:childTnLst>
                        <p:par>
                          <p:cTn id="31" fill="hold">
                            <p:stCondLst>
                              <p:cond delay="0"/>
                            </p:stCondLst>
                            <p:childTnLst>
                              <p:par>
                                <p:cTn id="32" presetID="49" presetClass="path" presetSubtype="0" accel="50000" decel="50000" fill="hold" grpId="2" nodeType="clickEffect">
                                  <p:stCondLst>
                                    <p:cond delay="0"/>
                                  </p:stCondLst>
                                  <p:childTnLst>
                                    <p:animMotion origin="layout" path="M 0.35 -0.13318 L 0.43333 0.08879 " pathEditMode="relative" rAng="0" ptsTypes="AA">
                                      <p:cBhvr>
                                        <p:cTn id="33" dur="2000" fill="hold"/>
                                        <p:tgtEl>
                                          <p:spTgt spid="51"/>
                                        </p:tgtEl>
                                        <p:attrNameLst>
                                          <p:attrName>ppt_x</p:attrName>
                                          <p:attrName>ppt_y</p:attrName>
                                        </p:attrNameLst>
                                      </p:cBhvr>
                                      <p:rCtr x="42" y="111"/>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nodeType="clickEffect">
                                  <p:stCondLst>
                                    <p:cond delay="0"/>
                                  </p:stCondLst>
                                  <p:iterate type="lt">
                                    <p:tmPct val="0"/>
                                  </p:iterate>
                                  <p:childTnLst>
                                    <p:animMotion origin="layout" path="M -3.33333E-6 -3.4104E-6 L -0.39166 -0.36624 " pathEditMode="relative" rAng="0" ptsTypes="AA">
                                      <p:cBhvr>
                                        <p:cTn id="37" dur="2000" fill="hold"/>
                                        <p:tgtEl>
                                          <p:spTgt spid="8"/>
                                        </p:tgtEl>
                                        <p:attrNameLst>
                                          <p:attrName>ppt_x</p:attrName>
                                          <p:attrName>ppt_y</p:attrName>
                                        </p:attrNameLst>
                                      </p:cBhvr>
                                      <p:rCtr x="-196" y="-183"/>
                                    </p:animMotion>
                                  </p:childTnLst>
                                </p:cTn>
                              </p:par>
                            </p:childTnLst>
                          </p:cTn>
                        </p:par>
                      </p:childTnLst>
                    </p:cTn>
                  </p:par>
                  <p:par>
                    <p:cTn id="38" fill="hold">
                      <p:stCondLst>
                        <p:cond delay="indefinite"/>
                      </p:stCondLst>
                      <p:childTnLst>
                        <p:par>
                          <p:cTn id="39" fill="hold">
                            <p:stCondLst>
                              <p:cond delay="0"/>
                            </p:stCondLst>
                            <p:childTnLst>
                              <p:par>
                                <p:cTn id="40" presetID="6" presetClass="emph" presetSubtype="0" fill="hold" nodeType="clickEffect">
                                  <p:stCondLst>
                                    <p:cond delay="0"/>
                                  </p:stCondLst>
                                  <p:iterate type="lt">
                                    <p:tmPct val="0"/>
                                  </p:iterate>
                                  <p:childTnLst>
                                    <p:animScale>
                                      <p:cBhvr>
                                        <p:cTn id="41" dur="2000" fill="hold"/>
                                        <p:tgtEl>
                                          <p:spTgt spid="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51" grpId="0" animBg="1"/>
      <p:bldP spid="51" grpId="1" animBg="1"/>
      <p:bldP spid="51" grpId="2"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pic>
        <p:nvPicPr>
          <p:cNvPr id="4099" name="Picture 3"/>
          <p:cNvPicPr>
            <a:picLocks noChangeAspect="1" noChangeArrowheads="1"/>
          </p:cNvPicPr>
          <p:nvPr/>
        </p:nvPicPr>
        <p:blipFill>
          <a:blip r:embed="rId4" cstate="print"/>
          <a:srcRect/>
          <a:stretch>
            <a:fillRect/>
          </a:stretch>
        </p:blipFill>
        <p:spPr bwMode="auto">
          <a:xfrm>
            <a:off x="0" y="685800"/>
            <a:ext cx="9177251" cy="6172200"/>
          </a:xfrm>
          <a:prstGeom prst="rect">
            <a:avLst/>
          </a:prstGeom>
          <a:noFill/>
          <a:ln w="9525">
            <a:noFill/>
            <a:miter lim="800000"/>
            <a:headEnd/>
            <a:tailEnd/>
          </a:ln>
        </p:spPr>
      </p:pic>
      <p:sp>
        <p:nvSpPr>
          <p:cNvPr id="51" name="Rectangle 50"/>
          <p:cNvSpPr/>
          <p:nvPr/>
        </p:nvSpPr>
        <p:spPr>
          <a:xfrm>
            <a:off x="5562600" y="6248400"/>
            <a:ext cx="35814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latin typeface="Times New Roman" pitchFamily="18" charset="0"/>
                <a:cs typeface="Times New Roman" pitchFamily="18" charset="0"/>
              </a:rPr>
              <a:t>&lt;book, be write by, Philip K. Chan&gt;</a:t>
            </a:r>
          </a:p>
          <a:p>
            <a:pPr algn="ctr"/>
            <a:endParaRPr lang="en-US" dirty="0"/>
          </a:p>
        </p:txBody>
      </p:sp>
      <p:pic>
        <p:nvPicPr>
          <p:cNvPr id="56" name="Picture 3" descr="D:\IT\UIT\HocKy4\CNPM\CNPM_N16_QuanLiNhaSach\SourceCode\QLNhaSach\QLNhaSach\Resources\Cancel.png"/>
          <p:cNvPicPr>
            <a:picLocks noChangeAspect="1" noChangeArrowheads="1"/>
          </p:cNvPicPr>
          <p:nvPr/>
        </p:nvPicPr>
        <p:blipFill>
          <a:blip r:embed="rId5" cstate="print"/>
          <a:srcRect/>
          <a:stretch>
            <a:fillRect/>
          </a:stretch>
        </p:blipFill>
        <p:spPr bwMode="auto">
          <a:xfrm>
            <a:off x="7620000" y="3200400"/>
            <a:ext cx="382587" cy="382587"/>
          </a:xfrm>
          <a:prstGeom prst="rect">
            <a:avLst/>
          </a:prstGeom>
          <a:noFill/>
        </p:spPr>
      </p:pic>
      <p:pic>
        <p:nvPicPr>
          <p:cNvPr id="62" name="Picture 3" descr="D:\IT\UIT\HocKy4\CNPM\CNPM_N16_QuanLiNhaSach\SourceCode\QLNhaSach\QLNhaSach\Resources\Cancel.png"/>
          <p:cNvPicPr>
            <a:picLocks noChangeAspect="1" noChangeArrowheads="1"/>
          </p:cNvPicPr>
          <p:nvPr/>
        </p:nvPicPr>
        <p:blipFill>
          <a:blip r:embed="rId5" cstate="print"/>
          <a:srcRect/>
          <a:stretch>
            <a:fillRect/>
          </a:stretch>
        </p:blipFill>
        <p:spPr bwMode="auto">
          <a:xfrm>
            <a:off x="7620000" y="3581400"/>
            <a:ext cx="382587" cy="382587"/>
          </a:xfrm>
          <a:prstGeom prst="rect">
            <a:avLst/>
          </a:prstGeom>
          <a:noFill/>
        </p:spPr>
      </p:pic>
      <p:pic>
        <p:nvPicPr>
          <p:cNvPr id="63" name="Picture 3" descr="D:\IT\UIT\HocKy4\CNPM\CNPM_N16_QuanLiNhaSach\SourceCode\QLNhaSach\QLNhaSach\Resources\Cancel.png"/>
          <p:cNvPicPr>
            <a:picLocks noChangeAspect="1" noChangeArrowheads="1"/>
          </p:cNvPicPr>
          <p:nvPr/>
        </p:nvPicPr>
        <p:blipFill>
          <a:blip r:embed="rId5" cstate="print"/>
          <a:srcRect/>
          <a:stretch>
            <a:fillRect/>
          </a:stretch>
        </p:blipFill>
        <p:spPr bwMode="auto">
          <a:xfrm>
            <a:off x="7620000" y="4953000"/>
            <a:ext cx="382587" cy="382587"/>
          </a:xfrm>
          <a:prstGeom prst="rect">
            <a:avLst/>
          </a:prstGeom>
          <a:noFill/>
        </p:spPr>
      </p:pic>
      <p:pic>
        <p:nvPicPr>
          <p:cNvPr id="64" name="Picture 3" descr="D:\IT\UIT\HocKy4\CNPM\CNPM_N16_QuanLiNhaSach\SourceCode\QLNhaSach\QLNhaSach\Resources\Cancel.png"/>
          <p:cNvPicPr>
            <a:picLocks noChangeAspect="1" noChangeArrowheads="1"/>
          </p:cNvPicPr>
          <p:nvPr/>
        </p:nvPicPr>
        <p:blipFill>
          <a:blip r:embed="rId5" cstate="print"/>
          <a:srcRect/>
          <a:stretch>
            <a:fillRect/>
          </a:stretch>
        </p:blipFill>
        <p:spPr bwMode="auto">
          <a:xfrm>
            <a:off x="7620000" y="5334000"/>
            <a:ext cx="382587" cy="382587"/>
          </a:xfrm>
          <a:prstGeom prst="rect">
            <a:avLst/>
          </a:prstGeom>
          <a:noFill/>
        </p:spPr>
      </p:pic>
      <p:pic>
        <p:nvPicPr>
          <p:cNvPr id="65" name="Picture 3" descr="D:\IT\UIT\HocKy4\CNPM\CNPM_N16_QuanLiNhaSach\SourceCode\QLNhaSach\QLNhaSach\Resources\Cancel.png"/>
          <p:cNvPicPr>
            <a:picLocks noChangeAspect="1" noChangeArrowheads="1"/>
          </p:cNvPicPr>
          <p:nvPr/>
        </p:nvPicPr>
        <p:blipFill>
          <a:blip r:embed="rId5" cstate="print"/>
          <a:srcRect/>
          <a:stretch>
            <a:fillRect/>
          </a:stretch>
        </p:blipFill>
        <p:spPr bwMode="auto">
          <a:xfrm>
            <a:off x="7620000" y="5486400"/>
            <a:ext cx="382587" cy="382587"/>
          </a:xfrm>
          <a:prstGeom prst="rect">
            <a:avLst/>
          </a:prstGeom>
          <a:noFill/>
        </p:spPr>
      </p:pic>
      <p:pic>
        <p:nvPicPr>
          <p:cNvPr id="66" name="Picture 3" descr="D:\IT\UIT\HocKy4\CNPM\CNPM_N16_QuanLiNhaSach\SourceCode\QLNhaSach\QLNhaSach\Resources\Cancel.png"/>
          <p:cNvPicPr>
            <a:picLocks noChangeAspect="1" noChangeArrowheads="1"/>
          </p:cNvPicPr>
          <p:nvPr/>
        </p:nvPicPr>
        <p:blipFill>
          <a:blip r:embed="rId5" cstate="print"/>
          <a:srcRect/>
          <a:stretch>
            <a:fillRect/>
          </a:stretch>
        </p:blipFill>
        <p:spPr bwMode="auto">
          <a:xfrm>
            <a:off x="7620000" y="5791200"/>
            <a:ext cx="382587" cy="382587"/>
          </a:xfrm>
          <a:prstGeom prst="rect">
            <a:avLst/>
          </a:prstGeom>
          <a:noFill/>
        </p:spPr>
      </p:pic>
      <p:sp>
        <p:nvSpPr>
          <p:cNvPr id="67" name="Rectangle 66"/>
          <p:cNvSpPr/>
          <p:nvPr/>
        </p:nvSpPr>
        <p:spPr>
          <a:xfrm>
            <a:off x="5562600" y="1600200"/>
            <a:ext cx="3581400" cy="1143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solidFill>
                  <a:schemeClr val="bg1"/>
                </a:solidFill>
              </a:rPr>
              <a:t>R= {</a:t>
            </a:r>
          </a:p>
          <a:p>
            <a:pPr algn="ctr"/>
            <a:r>
              <a:rPr lang="en-US" dirty="0" smtClean="0">
                <a:solidFill>
                  <a:schemeClr val="bg1"/>
                </a:solidFill>
              </a:rPr>
              <a:t>Publication, be write by, author</a:t>
            </a:r>
          </a:p>
          <a:p>
            <a:pPr algn="ctr"/>
            <a:r>
              <a:rPr lang="en-US" dirty="0" smtClean="0">
                <a:solidFill>
                  <a:schemeClr val="bg1"/>
                </a:solidFill>
              </a:rPr>
              <a:t>}</a:t>
            </a:r>
            <a:endParaRPr lang="en-US" dirty="0">
              <a:solidFill>
                <a:schemeClr val="bg1"/>
              </a:solidFill>
            </a:endParaRPr>
          </a:p>
        </p:txBody>
      </p:sp>
      <p:pic>
        <p:nvPicPr>
          <p:cNvPr id="57" name="Picture 4" descr="D:\IT\UIT\HocKy4\CNPM\CNPM_N16_QuanLiNhaSach\SourceCode\QLNhaSach\QLNhaSach\Resources\OK.png"/>
          <p:cNvPicPr>
            <a:picLocks noChangeAspect="1" noChangeArrowheads="1"/>
          </p:cNvPicPr>
          <p:nvPr/>
        </p:nvPicPr>
        <p:blipFill>
          <a:blip r:embed="rId6" cstate="print"/>
          <a:srcRect/>
          <a:stretch>
            <a:fillRect/>
          </a:stretch>
        </p:blipFill>
        <p:spPr bwMode="auto">
          <a:xfrm>
            <a:off x="7620000" y="1752600"/>
            <a:ext cx="381000" cy="381000"/>
          </a:xfrm>
          <a:prstGeom prst="rect">
            <a:avLst/>
          </a:prstGeom>
          <a:noFill/>
        </p:spPr>
      </p:pic>
      <p:sp>
        <p:nvSpPr>
          <p:cNvPr id="68" name="Rectangle 67"/>
          <p:cNvSpPr/>
          <p:nvPr/>
        </p:nvSpPr>
        <p:spPr>
          <a:xfrm>
            <a:off x="1143000" y="1828800"/>
            <a:ext cx="4343400" cy="304800"/>
          </a:xfrm>
          <a:prstGeom prst="rect">
            <a:avLst/>
          </a:prstGeom>
          <a:noFill/>
          <a:ln>
            <a:solidFill>
              <a:srgbClr val="FF0000"/>
            </a:solid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5943600" y="5791200"/>
            <a:ext cx="16764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latin typeface="Times New Roman" pitchFamily="18" charset="0"/>
                <a:cs typeface="Times New Roman" pitchFamily="18" charset="0"/>
              </a:rPr>
              <a:t>be write by</a:t>
            </a:r>
          </a:p>
          <a:p>
            <a:pPr algn="ctr"/>
            <a:endParaRPr lang="en-US" dirty="0"/>
          </a:p>
        </p:txBody>
      </p:sp>
      <p:sp>
        <p:nvSpPr>
          <p:cNvPr id="61" name="Diamond 60"/>
          <p:cNvSpPr/>
          <p:nvPr/>
        </p:nvSpPr>
        <p:spPr>
          <a:xfrm>
            <a:off x="2895600" y="2895600"/>
            <a:ext cx="3352800" cy="1295400"/>
          </a:xfrm>
          <a:prstGeom prst="diamond">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FF0000"/>
                </a:solidFill>
              </a:rPr>
              <a:t>size( R) =1</a:t>
            </a:r>
            <a:endParaRPr lang="en-US" dirty="0">
              <a:solidFill>
                <a:srgbClr val="FF0000"/>
              </a:solidFill>
            </a:endParaRPr>
          </a:p>
        </p:txBody>
      </p:sp>
      <p:sp>
        <p:nvSpPr>
          <p:cNvPr id="69" name="Rectangle 68"/>
          <p:cNvSpPr/>
          <p:nvPr/>
        </p:nvSpPr>
        <p:spPr>
          <a:xfrm>
            <a:off x="2895600" y="2057400"/>
            <a:ext cx="3581400" cy="1143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solidFill>
                  <a:schemeClr val="bg1"/>
                </a:solidFill>
              </a:rPr>
              <a:t>Publication, be write by, author</a:t>
            </a:r>
          </a:p>
        </p:txBody>
      </p:sp>
      <p:sp>
        <p:nvSpPr>
          <p:cNvPr id="59" name="Rectangle 58"/>
          <p:cNvSpPr/>
          <p:nvPr/>
        </p:nvSpPr>
        <p:spPr>
          <a:xfrm>
            <a:off x="1981200" y="3124200"/>
            <a:ext cx="57912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solidFill>
                  <a:schemeClr val="bg1"/>
                </a:solidFill>
              </a:rPr>
              <a:t>Book:Publication</a:t>
            </a:r>
            <a:r>
              <a:rPr lang="en-US" dirty="0" smtClean="0">
                <a:solidFill>
                  <a:schemeClr val="bg1"/>
                </a:solidFill>
              </a:rPr>
              <a:t>, be write by, Philip K. Chan: author</a:t>
            </a: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p:cTn id="7" dur="1000" fill="hold"/>
                                        <p:tgtEl>
                                          <p:spTgt spid="4099"/>
                                        </p:tgtEl>
                                        <p:attrNameLst>
                                          <p:attrName>ppt_w</p:attrName>
                                        </p:attrNameLst>
                                      </p:cBhvr>
                                      <p:tavLst>
                                        <p:tav tm="0">
                                          <p:val>
                                            <p:fltVal val="0"/>
                                          </p:val>
                                        </p:tav>
                                        <p:tav tm="100000">
                                          <p:val>
                                            <p:strVal val="#ppt_w"/>
                                          </p:val>
                                        </p:tav>
                                      </p:tavLst>
                                    </p:anim>
                                    <p:anim calcmode="lin" valueType="num">
                                      <p:cBhvr>
                                        <p:cTn id="8" dur="1000" fill="hold"/>
                                        <p:tgtEl>
                                          <p:spTgt spid="4099"/>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7" presetClass="entr" presetSubtype="0" fill="hold" grpId="0"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1000"/>
                                        <p:tgtEl>
                                          <p:spTgt spid="55"/>
                                        </p:tgtEl>
                                      </p:cBhvr>
                                    </p:animEffect>
                                    <p:anim calcmode="lin" valueType="num">
                                      <p:cBhvr>
                                        <p:cTn id="18" dur="1000" fill="hold"/>
                                        <p:tgtEl>
                                          <p:spTgt spid="55"/>
                                        </p:tgtEl>
                                        <p:attrNameLst>
                                          <p:attrName>ppt_x</p:attrName>
                                        </p:attrNameLst>
                                      </p:cBhvr>
                                      <p:tavLst>
                                        <p:tav tm="0">
                                          <p:val>
                                            <p:strVal val="#ppt_x"/>
                                          </p:val>
                                        </p:tav>
                                        <p:tav tm="100000">
                                          <p:val>
                                            <p:strVal val="#ppt_x"/>
                                          </p:val>
                                        </p:tav>
                                      </p:tavLst>
                                    </p:anim>
                                    <p:anim calcmode="lin" valueType="num">
                                      <p:cBhvr>
                                        <p:cTn id="19" dur="900" decel="100000" fill="hold"/>
                                        <p:tgtEl>
                                          <p:spTgt spid="55"/>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55"/>
                                        </p:tgtEl>
                                        <p:attrNameLst>
                                          <p:attrName>ppt_y</p:attrName>
                                        </p:attrNameLst>
                                      </p:cBhvr>
                                      <p:tavLst>
                                        <p:tav tm="0">
                                          <p:val>
                                            <p:strVal val="#ppt_y-.03"/>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1" nodeType="clickEffect">
                                  <p:stCondLst>
                                    <p:cond delay="0"/>
                                  </p:stCondLst>
                                  <p:childTnLst>
                                    <p:animMotion origin="layout" path="M 0 0 C 0.00105 -0.23561 0.00209 -0.47099 0 -0.58128 " pathEditMode="relative" ptsTypes="aA">
                                      <p:cBhvr>
                                        <p:cTn id="24" dur="2000" fill="hold"/>
                                        <p:tgtEl>
                                          <p:spTgt spid="55"/>
                                        </p:tgtEl>
                                        <p:attrNameLst>
                                          <p:attrName>ppt_x</p:attrName>
                                          <p:attrName>ppt_y</p:attrName>
                                        </p:attrNameLst>
                                      </p:cBhvr>
                                    </p:animMotion>
                                  </p:childTnLst>
                                </p:cTn>
                              </p:par>
                              <p:par>
                                <p:cTn id="25" presetID="4" presetClass="entr" presetSubtype="16" fill="hold" grpId="0" nodeType="with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box(in)">
                                      <p:cBhvr>
                                        <p:cTn id="27" dur="500"/>
                                        <p:tgtEl>
                                          <p:spTgt spid="6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blinds(horizontal)">
                                      <p:cBhvr>
                                        <p:cTn id="32" dur="500"/>
                                        <p:tgtEl>
                                          <p:spTgt spid="57"/>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xit" presetSubtype="10" fill="hold" nodeType="clickEffect">
                                  <p:stCondLst>
                                    <p:cond delay="0"/>
                                  </p:stCondLst>
                                  <p:childTnLst>
                                    <p:animEffect transition="out" filter="blinds(horizontal)">
                                      <p:cBhvr>
                                        <p:cTn id="40" dur="500"/>
                                        <p:tgtEl>
                                          <p:spTgt spid="57"/>
                                        </p:tgtEl>
                                      </p:cBhvr>
                                    </p:animEffect>
                                    <p:set>
                                      <p:cBhvr>
                                        <p:cTn id="41" dur="1" fill="hold">
                                          <p:stCondLst>
                                            <p:cond delay="499"/>
                                          </p:stCondLst>
                                        </p:cTn>
                                        <p:tgtEl>
                                          <p:spTgt spid="57"/>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42" presetClass="path" presetSubtype="0" accel="50000" decel="50000" fill="hold" grpId="2" nodeType="clickEffect">
                                  <p:stCondLst>
                                    <p:cond delay="0"/>
                                  </p:stCondLst>
                                  <p:childTnLst>
                                    <p:animMotion origin="layout" path="M -3.33333E-6 -0.58127 L -3.33333E-6 -0.3815 " pathEditMode="relative" rAng="0" ptsTypes="AA">
                                      <p:cBhvr>
                                        <p:cTn id="45" dur="2000" fill="hold"/>
                                        <p:tgtEl>
                                          <p:spTgt spid="55"/>
                                        </p:tgtEl>
                                        <p:attrNameLst>
                                          <p:attrName>ppt_x</p:attrName>
                                          <p:attrName>ppt_y</p:attrName>
                                        </p:attrNameLst>
                                      </p:cBhvr>
                                      <p:rCtr x="0" y="100"/>
                                    </p:animMotion>
                                  </p:childTnLst>
                                </p:cTn>
                              </p:par>
                              <p:par>
                                <p:cTn id="46" presetID="0" presetClass="path" presetSubtype="0" accel="50000" decel="50000" fill="hold" grpId="1" nodeType="withEffect">
                                  <p:stCondLst>
                                    <p:cond delay="0"/>
                                  </p:stCondLst>
                                  <p:childTnLst>
                                    <p:animMotion origin="layout" path="M 0 -4.91329E-6 L 0 0.22197 " pathEditMode="relative" rAng="0" ptsTypes="AA">
                                      <p:cBhvr>
                                        <p:cTn id="47" dur="2000" fill="hold"/>
                                        <p:tgtEl>
                                          <p:spTgt spid="68"/>
                                        </p:tgtEl>
                                        <p:attrNameLst>
                                          <p:attrName>ppt_x</p:attrName>
                                          <p:attrName>ppt_y</p:attrName>
                                        </p:attrNameLst>
                                      </p:cBhvr>
                                      <p:rCtr x="0" y="111"/>
                                    </p:animMotion>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5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3" presetClass="exit" presetSubtype="10" fill="hold" nodeType="clickEffect">
                                  <p:stCondLst>
                                    <p:cond delay="0"/>
                                  </p:stCondLst>
                                  <p:childTnLst>
                                    <p:animEffect transition="out" filter="blinds(horizontal)">
                                      <p:cBhvr>
                                        <p:cTn id="55" dur="500"/>
                                        <p:tgtEl>
                                          <p:spTgt spid="56"/>
                                        </p:tgtEl>
                                      </p:cBhvr>
                                    </p:animEffect>
                                    <p:set>
                                      <p:cBhvr>
                                        <p:cTn id="56" dur="1" fill="hold">
                                          <p:stCondLst>
                                            <p:cond delay="499"/>
                                          </p:stCondLst>
                                        </p:cTn>
                                        <p:tgtEl>
                                          <p:spTgt spid="5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3" nodeType="clickEffect">
                                  <p:stCondLst>
                                    <p:cond delay="0"/>
                                  </p:stCondLst>
                                  <p:childTnLst>
                                    <p:animMotion origin="layout" path="M 1.11022E-16 -0.3815 L 1.11022E-16 -0.34821 " pathEditMode="relative" rAng="0" ptsTypes="AA">
                                      <p:cBhvr>
                                        <p:cTn id="60" dur="2000" fill="hold"/>
                                        <p:tgtEl>
                                          <p:spTgt spid="55"/>
                                        </p:tgtEl>
                                        <p:attrNameLst>
                                          <p:attrName>ppt_x</p:attrName>
                                          <p:attrName>ppt_y</p:attrName>
                                        </p:attrNameLst>
                                      </p:cBhvr>
                                      <p:rCtr x="0" y="17"/>
                                    </p:animMotion>
                                  </p:childTnLst>
                                </p:cTn>
                              </p:par>
                              <p:par>
                                <p:cTn id="61" presetID="0" presetClass="path" presetSubtype="0" accel="50000" decel="50000" fill="hold" grpId="2" nodeType="withEffect">
                                  <p:stCondLst>
                                    <p:cond delay="0"/>
                                  </p:stCondLst>
                                  <p:childTnLst>
                                    <p:animMotion origin="layout" path="M 5.55112E-17 0.22196 L 0.00417 0.2719 " pathEditMode="relative" rAng="0" ptsTypes="AA">
                                      <p:cBhvr>
                                        <p:cTn id="62" dur="2000" fill="hold"/>
                                        <p:tgtEl>
                                          <p:spTgt spid="68"/>
                                        </p:tgtEl>
                                        <p:attrNameLst>
                                          <p:attrName>ppt_x</p:attrName>
                                          <p:attrName>ppt_y</p:attrName>
                                        </p:attrNameLst>
                                      </p:cBhvr>
                                      <p:rCtr x="2" y="25"/>
                                    </p:animMotion>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blinds(horizontal)">
                                      <p:cBhvr>
                                        <p:cTn id="67" dur="500"/>
                                        <p:tgtEl>
                                          <p:spTgt spid="6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nodeType="clickEffect">
                                  <p:stCondLst>
                                    <p:cond delay="0"/>
                                  </p:stCondLst>
                                  <p:childTnLst>
                                    <p:animEffect transition="out" filter="blinds(horizontal)">
                                      <p:cBhvr>
                                        <p:cTn id="71" dur="500"/>
                                        <p:tgtEl>
                                          <p:spTgt spid="62"/>
                                        </p:tgtEl>
                                      </p:cBhvr>
                                    </p:animEffect>
                                    <p:set>
                                      <p:cBhvr>
                                        <p:cTn id="72" dur="1" fill="hold">
                                          <p:stCondLst>
                                            <p:cond delay="499"/>
                                          </p:stCondLst>
                                        </p:cTn>
                                        <p:tgtEl>
                                          <p:spTgt spid="62"/>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0" presetClass="path" presetSubtype="0" accel="50000" decel="50000" fill="hold" grpId="4" nodeType="clickEffect">
                                  <p:stCondLst>
                                    <p:cond delay="0"/>
                                  </p:stCondLst>
                                  <p:childTnLst>
                                    <p:animMotion origin="layout" path="M 3.33333E-6 -0.34127 L 3.33333E-6 -0.10543 " pathEditMode="relative" rAng="0" ptsTypes="AA">
                                      <p:cBhvr>
                                        <p:cTn id="76" dur="2000" fill="hold"/>
                                        <p:tgtEl>
                                          <p:spTgt spid="55"/>
                                        </p:tgtEl>
                                        <p:attrNameLst>
                                          <p:attrName>ppt_x</p:attrName>
                                          <p:attrName>ppt_y</p:attrName>
                                        </p:attrNameLst>
                                      </p:cBhvr>
                                      <p:rCtr x="0" y="118"/>
                                    </p:animMotion>
                                  </p:childTnLst>
                                </p:cTn>
                              </p:par>
                              <p:par>
                                <p:cTn id="77" presetID="0" presetClass="path" presetSubtype="0" accel="50000" decel="50000" fill="hold" grpId="3" nodeType="withEffect">
                                  <p:stCondLst>
                                    <p:cond delay="0"/>
                                  </p:stCondLst>
                                  <p:childTnLst>
                                    <p:animMotion origin="layout" path="M 5.55112E-17 0.27746 L 5.55112E-17 0.47723 " pathEditMode="relative" rAng="0" ptsTypes="AA">
                                      <p:cBhvr>
                                        <p:cTn id="78" dur="2000" fill="hold"/>
                                        <p:tgtEl>
                                          <p:spTgt spid="68"/>
                                        </p:tgtEl>
                                        <p:attrNameLst>
                                          <p:attrName>ppt_x</p:attrName>
                                          <p:attrName>ppt_y</p:attrName>
                                        </p:attrNameLst>
                                      </p:cBhvr>
                                      <p:rCtr x="0" y="100"/>
                                    </p:animMotion>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3" presetClass="exit" presetSubtype="10" fill="hold" nodeType="clickEffect">
                                  <p:stCondLst>
                                    <p:cond delay="0"/>
                                  </p:stCondLst>
                                  <p:childTnLst>
                                    <p:animEffect transition="out" filter="blinds(horizontal)">
                                      <p:cBhvr>
                                        <p:cTn id="86" dur="500"/>
                                        <p:tgtEl>
                                          <p:spTgt spid="63"/>
                                        </p:tgtEl>
                                      </p:cBhvr>
                                    </p:animEffect>
                                    <p:set>
                                      <p:cBhvr>
                                        <p:cTn id="87" dur="1" fill="hold">
                                          <p:stCondLst>
                                            <p:cond delay="499"/>
                                          </p:stCondLst>
                                        </p:cTn>
                                        <p:tgtEl>
                                          <p:spTgt spid="63"/>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0" presetClass="path" presetSubtype="0" accel="50000" decel="50000" fill="hold" grpId="5" nodeType="clickEffect">
                                  <p:stCondLst>
                                    <p:cond delay="0"/>
                                  </p:stCondLst>
                                  <p:childTnLst>
                                    <p:animMotion origin="layout" path="M 3.33333E-6 -0.10543 L 3.33333E-6 -0.08323 " pathEditMode="relative" rAng="0" ptsTypes="AA">
                                      <p:cBhvr>
                                        <p:cTn id="91" dur="2000" fill="hold"/>
                                        <p:tgtEl>
                                          <p:spTgt spid="55"/>
                                        </p:tgtEl>
                                        <p:attrNameLst>
                                          <p:attrName>ppt_x</p:attrName>
                                          <p:attrName>ppt_y</p:attrName>
                                        </p:attrNameLst>
                                      </p:cBhvr>
                                      <p:rCtr x="0" y="11"/>
                                    </p:animMotion>
                                  </p:childTnLst>
                                </p:cTn>
                              </p:par>
                              <p:par>
                                <p:cTn id="92" presetID="0" presetClass="path" presetSubtype="0" accel="50000" decel="50000" fill="hold" grpId="4" nodeType="withEffect">
                                  <p:stCondLst>
                                    <p:cond delay="0"/>
                                  </p:stCondLst>
                                  <p:childTnLst>
                                    <p:animMotion origin="layout" path="M -0.00417 0.48278 L -0.00417 0.51607 " pathEditMode="relative" rAng="0" ptsTypes="AA">
                                      <p:cBhvr>
                                        <p:cTn id="93" dur="2000" fill="hold"/>
                                        <p:tgtEl>
                                          <p:spTgt spid="68"/>
                                        </p:tgtEl>
                                        <p:attrNameLst>
                                          <p:attrName>ppt_x</p:attrName>
                                          <p:attrName>ppt_y</p:attrName>
                                        </p:attrNameLst>
                                      </p:cBhvr>
                                      <p:rCtr x="0" y="17"/>
                                    </p:animMotion>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64"/>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3" presetClass="exit" presetSubtype="10" fill="hold" nodeType="clickEffect">
                                  <p:stCondLst>
                                    <p:cond delay="0"/>
                                  </p:stCondLst>
                                  <p:childTnLst>
                                    <p:animEffect transition="out" filter="blinds(horizontal)">
                                      <p:cBhvr>
                                        <p:cTn id="101" dur="500"/>
                                        <p:tgtEl>
                                          <p:spTgt spid="64"/>
                                        </p:tgtEl>
                                      </p:cBhvr>
                                    </p:animEffect>
                                    <p:set>
                                      <p:cBhvr>
                                        <p:cTn id="102" dur="1" fill="hold">
                                          <p:stCondLst>
                                            <p:cond delay="499"/>
                                          </p:stCondLst>
                                        </p:cTn>
                                        <p:tgtEl>
                                          <p:spTgt spid="6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0" presetClass="path" presetSubtype="0" accel="50000" decel="50000" fill="hold" grpId="6" nodeType="clickEffect">
                                  <p:stCondLst>
                                    <p:cond delay="0"/>
                                  </p:stCondLst>
                                  <p:childTnLst>
                                    <p:animMotion origin="layout" path="M 3.33333E-6 -0.08323 L 3.33333E-6 -0.04994 " pathEditMode="relative" rAng="0" ptsTypes="AA">
                                      <p:cBhvr>
                                        <p:cTn id="106" dur="2000" fill="hold"/>
                                        <p:tgtEl>
                                          <p:spTgt spid="55"/>
                                        </p:tgtEl>
                                        <p:attrNameLst>
                                          <p:attrName>ppt_x</p:attrName>
                                          <p:attrName>ppt_y</p:attrName>
                                        </p:attrNameLst>
                                      </p:cBhvr>
                                      <p:rCtr x="0" y="17"/>
                                    </p:animMotion>
                                  </p:childTnLst>
                                </p:cTn>
                              </p:par>
                              <p:par>
                                <p:cTn id="107" presetID="0" presetClass="path" presetSubtype="0" accel="50000" decel="50000" fill="hold" grpId="5" nodeType="withEffect">
                                  <p:stCondLst>
                                    <p:cond delay="0"/>
                                  </p:stCondLst>
                                  <p:childTnLst>
                                    <p:animMotion origin="layout" path="M -0.00417 0.51053 L -0.00417 0.54382 " pathEditMode="relative" rAng="0" ptsTypes="AA">
                                      <p:cBhvr>
                                        <p:cTn id="108" dur="2000" fill="hold"/>
                                        <p:tgtEl>
                                          <p:spTgt spid="68"/>
                                        </p:tgtEl>
                                        <p:attrNameLst>
                                          <p:attrName>ppt_x</p:attrName>
                                          <p:attrName>ppt_y</p:attrName>
                                        </p:attrNameLst>
                                      </p:cBhvr>
                                      <p:rCtr x="0" y="17"/>
                                    </p:animMotion>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65"/>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3" presetClass="exit" presetSubtype="10" fill="hold" nodeType="clickEffect">
                                  <p:stCondLst>
                                    <p:cond delay="0"/>
                                  </p:stCondLst>
                                  <p:childTnLst>
                                    <p:animEffect transition="out" filter="blinds(horizontal)">
                                      <p:cBhvr>
                                        <p:cTn id="116" dur="500"/>
                                        <p:tgtEl>
                                          <p:spTgt spid="65"/>
                                        </p:tgtEl>
                                      </p:cBhvr>
                                    </p:animEffect>
                                    <p:set>
                                      <p:cBhvr>
                                        <p:cTn id="117" dur="1" fill="hold">
                                          <p:stCondLst>
                                            <p:cond delay="499"/>
                                          </p:stCondLst>
                                        </p:cTn>
                                        <p:tgtEl>
                                          <p:spTgt spid="65"/>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0" presetClass="path" presetSubtype="0" accel="50000" decel="50000" fill="hold" grpId="7" nodeType="clickEffect">
                                  <p:stCondLst>
                                    <p:cond delay="0"/>
                                  </p:stCondLst>
                                  <p:childTnLst>
                                    <p:animMotion origin="layout" path="M 3.33333E-6 -0.04994 L 3.33333E-6 -0.01665 " pathEditMode="relative" rAng="0" ptsTypes="AA">
                                      <p:cBhvr>
                                        <p:cTn id="121" dur="2000" fill="hold"/>
                                        <p:tgtEl>
                                          <p:spTgt spid="55"/>
                                        </p:tgtEl>
                                        <p:attrNameLst>
                                          <p:attrName>ppt_x</p:attrName>
                                          <p:attrName>ppt_y</p:attrName>
                                        </p:attrNameLst>
                                      </p:cBhvr>
                                      <p:rCtr x="0" y="17"/>
                                    </p:animMotion>
                                  </p:childTnLst>
                                </p:cTn>
                              </p:par>
                              <p:par>
                                <p:cTn id="122" presetID="0" presetClass="path" presetSubtype="0" accel="50000" decel="50000" fill="hold" grpId="7" nodeType="withEffect">
                                  <p:stCondLst>
                                    <p:cond delay="0"/>
                                  </p:stCondLst>
                                  <p:childTnLst>
                                    <p:animMotion origin="layout" path="M -0.00417 0.54382 L -0.00417 0.58821 " pathEditMode="relative" rAng="0" ptsTypes="AA">
                                      <p:cBhvr>
                                        <p:cTn id="123" dur="2000" fill="hold"/>
                                        <p:tgtEl>
                                          <p:spTgt spid="68"/>
                                        </p:tgtEl>
                                        <p:attrNameLst>
                                          <p:attrName>ppt_x</p:attrName>
                                          <p:attrName>ppt_y</p:attrName>
                                        </p:attrNameLst>
                                      </p:cBhvr>
                                      <p:rCtr x="0" y="22"/>
                                    </p:animMotion>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nodeType="clickEffect">
                                  <p:stCondLst>
                                    <p:cond delay="0"/>
                                  </p:stCondLst>
                                  <p:childTnLst>
                                    <p:set>
                                      <p:cBhvr>
                                        <p:cTn id="127" dur="1" fill="hold">
                                          <p:stCondLst>
                                            <p:cond delay="0"/>
                                          </p:stCondLst>
                                        </p:cTn>
                                        <p:tgtEl>
                                          <p:spTgt spid="66"/>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3" presetClass="exit" presetSubtype="10" fill="hold" nodeType="clickEffect">
                                  <p:stCondLst>
                                    <p:cond delay="0"/>
                                  </p:stCondLst>
                                  <p:childTnLst>
                                    <p:animEffect transition="out" filter="blinds(horizontal)">
                                      <p:cBhvr>
                                        <p:cTn id="131" dur="500"/>
                                        <p:tgtEl>
                                          <p:spTgt spid="66"/>
                                        </p:tgtEl>
                                      </p:cBhvr>
                                    </p:animEffect>
                                    <p:set>
                                      <p:cBhvr>
                                        <p:cTn id="132" dur="1" fill="hold">
                                          <p:stCondLst>
                                            <p:cond delay="499"/>
                                          </p:stCondLst>
                                        </p:cTn>
                                        <p:tgtEl>
                                          <p:spTgt spid="66"/>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3" presetClass="exit" presetSubtype="10" fill="hold" grpId="8" nodeType="clickEffect">
                                  <p:stCondLst>
                                    <p:cond delay="0"/>
                                  </p:stCondLst>
                                  <p:childTnLst>
                                    <p:animEffect transition="out" filter="blinds(horizontal)">
                                      <p:cBhvr>
                                        <p:cTn id="136" dur="500"/>
                                        <p:tgtEl>
                                          <p:spTgt spid="55"/>
                                        </p:tgtEl>
                                      </p:cBhvr>
                                    </p:animEffect>
                                    <p:set>
                                      <p:cBhvr>
                                        <p:cTn id="137" dur="1" fill="hold">
                                          <p:stCondLst>
                                            <p:cond delay="499"/>
                                          </p:stCondLst>
                                        </p:cTn>
                                        <p:tgtEl>
                                          <p:spTgt spid="55"/>
                                        </p:tgtEl>
                                        <p:attrNameLst>
                                          <p:attrName>style.visibility</p:attrName>
                                        </p:attrNameLst>
                                      </p:cBhvr>
                                      <p:to>
                                        <p:strVal val="hidden"/>
                                      </p:to>
                                    </p:set>
                                  </p:childTnLst>
                                </p:cTn>
                              </p:par>
                              <p:par>
                                <p:cTn id="138" presetID="3" presetClass="exit" presetSubtype="10" fill="hold" grpId="6" nodeType="withEffect">
                                  <p:stCondLst>
                                    <p:cond delay="0"/>
                                  </p:stCondLst>
                                  <p:childTnLst>
                                    <p:animEffect transition="out" filter="blinds(horizontal)">
                                      <p:cBhvr>
                                        <p:cTn id="139" dur="500"/>
                                        <p:tgtEl>
                                          <p:spTgt spid="68"/>
                                        </p:tgtEl>
                                      </p:cBhvr>
                                    </p:animEffect>
                                    <p:set>
                                      <p:cBhvr>
                                        <p:cTn id="140" dur="1" fill="hold">
                                          <p:stCondLst>
                                            <p:cond delay="499"/>
                                          </p:stCondLst>
                                        </p:cTn>
                                        <p:tgtEl>
                                          <p:spTgt spid="68"/>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4" presetClass="entr" presetSubtype="10" fill="hold" grpId="0" nodeType="clickEffect">
                                  <p:stCondLst>
                                    <p:cond delay="0"/>
                                  </p:stCondLst>
                                  <p:childTnLst>
                                    <p:set>
                                      <p:cBhvr>
                                        <p:cTn id="144" dur="1" fill="hold">
                                          <p:stCondLst>
                                            <p:cond delay="0"/>
                                          </p:stCondLst>
                                        </p:cTn>
                                        <p:tgtEl>
                                          <p:spTgt spid="61"/>
                                        </p:tgtEl>
                                        <p:attrNameLst>
                                          <p:attrName>style.visibility</p:attrName>
                                        </p:attrNameLst>
                                      </p:cBhvr>
                                      <p:to>
                                        <p:strVal val="visible"/>
                                      </p:to>
                                    </p:set>
                                    <p:animEffect transition="in" filter="randombar(horizontal)">
                                      <p:cBhvr>
                                        <p:cTn id="145" dur="500"/>
                                        <p:tgtEl>
                                          <p:spTgt spid="61"/>
                                        </p:tgtEl>
                                      </p:cBhvr>
                                    </p:animEffect>
                                  </p:childTnLst>
                                </p:cTn>
                              </p:par>
                            </p:childTnLst>
                          </p:cTn>
                        </p:par>
                      </p:childTnLst>
                    </p:cTn>
                  </p:par>
                  <p:par>
                    <p:cTn id="146" fill="hold">
                      <p:stCondLst>
                        <p:cond delay="indefinite"/>
                      </p:stCondLst>
                      <p:childTnLst>
                        <p:par>
                          <p:cTn id="147" fill="hold">
                            <p:stCondLst>
                              <p:cond delay="0"/>
                            </p:stCondLst>
                            <p:childTnLst>
                              <p:par>
                                <p:cTn id="148" presetID="12" presetClass="exit" presetSubtype="4" fill="hold" grpId="1" nodeType="clickEffect">
                                  <p:stCondLst>
                                    <p:cond delay="0"/>
                                  </p:stCondLst>
                                  <p:childTnLst>
                                    <p:animEffect transition="out" filter="slide(fromBottom)">
                                      <p:cBhvr>
                                        <p:cTn id="149" dur="1000"/>
                                        <p:tgtEl>
                                          <p:spTgt spid="61"/>
                                        </p:tgtEl>
                                      </p:cBhvr>
                                    </p:animEffect>
                                    <p:set>
                                      <p:cBhvr>
                                        <p:cTn id="150" dur="1" fill="hold">
                                          <p:stCondLst>
                                            <p:cond delay="999"/>
                                          </p:stCondLst>
                                        </p:cTn>
                                        <p:tgtEl>
                                          <p:spTgt spid="61"/>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0" presetClass="path" presetSubtype="0" accel="50000" decel="50000" fill="hold" grpId="1" nodeType="clickEffect">
                                  <p:stCondLst>
                                    <p:cond delay="0"/>
                                  </p:stCondLst>
                                  <p:childTnLst>
                                    <p:animMotion origin="layout" path="M 3.33333E-6 -8.67052E-7 L -0.2625 -0.42173 " pathEditMode="relative" rAng="0" ptsTypes="AA">
                                      <p:cBhvr>
                                        <p:cTn id="154" dur="2000" fill="hold"/>
                                        <p:tgtEl>
                                          <p:spTgt spid="51"/>
                                        </p:tgtEl>
                                        <p:attrNameLst>
                                          <p:attrName>ppt_x</p:attrName>
                                          <p:attrName>ppt_y</p:attrName>
                                        </p:attrNameLst>
                                      </p:cBhvr>
                                      <p:rCtr x="-131" y="-211"/>
                                    </p:animMotion>
                                  </p:childTnLst>
                                </p:cTn>
                              </p:par>
                              <p:par>
                                <p:cTn id="155" presetID="4" presetClass="entr" presetSubtype="16" fill="hold" grpId="0" nodeType="withEffect">
                                  <p:stCondLst>
                                    <p:cond delay="0"/>
                                  </p:stCondLst>
                                  <p:childTnLst>
                                    <p:set>
                                      <p:cBhvr>
                                        <p:cTn id="156" dur="1" fill="hold">
                                          <p:stCondLst>
                                            <p:cond delay="0"/>
                                          </p:stCondLst>
                                        </p:cTn>
                                        <p:tgtEl>
                                          <p:spTgt spid="69"/>
                                        </p:tgtEl>
                                        <p:attrNameLst>
                                          <p:attrName>style.visibility</p:attrName>
                                        </p:attrNameLst>
                                      </p:cBhvr>
                                      <p:to>
                                        <p:strVal val="visible"/>
                                      </p:to>
                                    </p:set>
                                    <p:animEffect transition="in" filter="box(in)">
                                      <p:cBhvr>
                                        <p:cTn id="157" dur="500"/>
                                        <p:tgtEl>
                                          <p:spTgt spid="69"/>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xit" presetSubtype="10" fill="hold" nodeType="clickEffect">
                                  <p:stCondLst>
                                    <p:cond delay="0"/>
                                  </p:stCondLst>
                                  <p:childTnLst>
                                    <p:animEffect transition="out" filter="blinds(horizontal)">
                                      <p:cBhvr>
                                        <p:cTn id="161" dur="500"/>
                                        <p:tgtEl>
                                          <p:spTgt spid="4099"/>
                                        </p:tgtEl>
                                      </p:cBhvr>
                                    </p:animEffect>
                                    <p:set>
                                      <p:cBhvr>
                                        <p:cTn id="162" dur="1" fill="hold">
                                          <p:stCondLst>
                                            <p:cond delay="499"/>
                                          </p:stCondLst>
                                        </p:cTn>
                                        <p:tgtEl>
                                          <p:spTgt spid="4099"/>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3" presetClass="exit" presetSubtype="10" fill="hold" grpId="1" nodeType="clickEffect">
                                  <p:stCondLst>
                                    <p:cond delay="0"/>
                                  </p:stCondLst>
                                  <p:childTnLst>
                                    <p:animEffect transition="out" filter="blinds(horizontal)">
                                      <p:cBhvr>
                                        <p:cTn id="166" dur="500"/>
                                        <p:tgtEl>
                                          <p:spTgt spid="67"/>
                                        </p:tgtEl>
                                      </p:cBhvr>
                                    </p:animEffect>
                                    <p:set>
                                      <p:cBhvr>
                                        <p:cTn id="167" dur="1" fill="hold">
                                          <p:stCondLst>
                                            <p:cond delay="499"/>
                                          </p:stCondLst>
                                        </p:cTn>
                                        <p:tgtEl>
                                          <p:spTgt spid="67"/>
                                        </p:tgtEl>
                                        <p:attrNameLst>
                                          <p:attrName>style.visibility</p:attrName>
                                        </p:attrNameLst>
                                      </p:cBhvr>
                                      <p:to>
                                        <p:strVal val="hidden"/>
                                      </p:to>
                                    </p:set>
                                  </p:childTnLst>
                                </p:cTn>
                              </p:par>
                              <p:par>
                                <p:cTn id="168" presetID="3" presetClass="exit" presetSubtype="10" fill="hold" grpId="2" nodeType="withEffect">
                                  <p:stCondLst>
                                    <p:cond delay="0"/>
                                  </p:stCondLst>
                                  <p:childTnLst>
                                    <p:animEffect transition="out" filter="blinds(horizontal)">
                                      <p:cBhvr>
                                        <p:cTn id="169" dur="500"/>
                                        <p:tgtEl>
                                          <p:spTgt spid="51"/>
                                        </p:tgtEl>
                                      </p:cBhvr>
                                    </p:animEffect>
                                    <p:set>
                                      <p:cBhvr>
                                        <p:cTn id="170" dur="1" fill="hold">
                                          <p:stCondLst>
                                            <p:cond delay="499"/>
                                          </p:stCondLst>
                                        </p:cTn>
                                        <p:tgtEl>
                                          <p:spTgt spid="51"/>
                                        </p:tgtEl>
                                        <p:attrNameLst>
                                          <p:attrName>style.visibility</p:attrName>
                                        </p:attrNameLst>
                                      </p:cBhvr>
                                      <p:to>
                                        <p:strVal val="hidden"/>
                                      </p:to>
                                    </p:set>
                                  </p:childTnLst>
                                </p:cTn>
                              </p:par>
                              <p:par>
                                <p:cTn id="171" presetID="3" presetClass="exit" presetSubtype="10" fill="hold" grpId="1" nodeType="withEffect">
                                  <p:stCondLst>
                                    <p:cond delay="0"/>
                                  </p:stCondLst>
                                  <p:childTnLst>
                                    <p:animEffect transition="out" filter="blinds(horizontal)">
                                      <p:cBhvr>
                                        <p:cTn id="172" dur="500"/>
                                        <p:tgtEl>
                                          <p:spTgt spid="69"/>
                                        </p:tgtEl>
                                      </p:cBhvr>
                                    </p:animEffect>
                                    <p:set>
                                      <p:cBhvr>
                                        <p:cTn id="173" dur="1" fill="hold">
                                          <p:stCondLst>
                                            <p:cond delay="499"/>
                                          </p:stCondLst>
                                        </p:cTn>
                                        <p:tgtEl>
                                          <p:spTgt spid="69"/>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1" presetClass="entr" presetSubtype="0" fill="hold" grpId="0" nodeType="clickEffect">
                                  <p:stCondLst>
                                    <p:cond delay="0"/>
                                  </p:stCondLst>
                                  <p:childTnLst>
                                    <p:set>
                                      <p:cBhvr>
                                        <p:cTn id="177" dur="1" fill="hold">
                                          <p:stCondLst>
                                            <p:cond delay="0"/>
                                          </p:stCondLst>
                                        </p:cTn>
                                        <p:tgtEl>
                                          <p:spTgt spid="59"/>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2" presetClass="exit" presetSubtype="4" fill="hold" grpId="1" nodeType="clickEffect">
                                  <p:stCondLst>
                                    <p:cond delay="0"/>
                                  </p:stCondLst>
                                  <p:childTnLst>
                                    <p:animEffect transition="out" filter="slide(fromBottom)">
                                      <p:cBhvr>
                                        <p:cTn id="181" dur="500"/>
                                        <p:tgtEl>
                                          <p:spTgt spid="59"/>
                                        </p:tgtEl>
                                      </p:cBhvr>
                                    </p:animEffect>
                                    <p:set>
                                      <p:cBhvr>
                                        <p:cTn id="182" dur="1" fill="hold">
                                          <p:stCondLst>
                                            <p:cond delay="499"/>
                                          </p:stCondLst>
                                        </p:cTn>
                                        <p:tgtEl>
                                          <p:spTgt spid="59"/>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3" presetClass="exit" presetSubtype="10" fill="hold" grpId="2" nodeType="clickEffect">
                                  <p:stCondLst>
                                    <p:cond delay="0"/>
                                  </p:stCondLst>
                                  <p:childTnLst>
                                    <p:animEffect transition="out" filter="blinds(horizontal)">
                                      <p:cBhvr>
                                        <p:cTn id="186" dur="500"/>
                                        <p:tgtEl>
                                          <p:spTgt spid="59"/>
                                        </p:tgtEl>
                                      </p:cBhvr>
                                    </p:animEffect>
                                    <p:set>
                                      <p:cBhvr>
                                        <p:cTn id="187" dur="1" fill="hold">
                                          <p:stCondLst>
                                            <p:cond delay="499"/>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1" grpId="1" animBg="1"/>
      <p:bldP spid="51" grpId="2" animBg="1"/>
      <p:bldP spid="67" grpId="0" animBg="1"/>
      <p:bldP spid="67" grpId="1" animBg="1"/>
      <p:bldP spid="68" grpId="0" animBg="1"/>
      <p:bldP spid="68" grpId="1" animBg="1"/>
      <p:bldP spid="68" grpId="2" animBg="1"/>
      <p:bldP spid="68" grpId="3" animBg="1"/>
      <p:bldP spid="68" grpId="4" animBg="1"/>
      <p:bldP spid="68" grpId="5" animBg="1"/>
      <p:bldP spid="68" grpId="6" animBg="1"/>
      <p:bldP spid="68" grpId="7" animBg="1"/>
      <p:bldP spid="55" grpId="0" animBg="1"/>
      <p:bldP spid="55" grpId="1" animBg="1"/>
      <p:bldP spid="55" grpId="2" animBg="1"/>
      <p:bldP spid="55" grpId="3" animBg="1"/>
      <p:bldP spid="55" grpId="4" animBg="1"/>
      <p:bldP spid="55" grpId="5" animBg="1"/>
      <p:bldP spid="55" grpId="6" animBg="1"/>
      <p:bldP spid="55" grpId="7" animBg="1"/>
      <p:bldP spid="55" grpId="8" animBg="1"/>
      <p:bldP spid="61" grpId="0" animBg="1"/>
      <p:bldP spid="61" grpId="1" animBg="1"/>
      <p:bldP spid="69" grpId="0" animBg="1"/>
      <p:bldP spid="69" grpId="1" animBg="1"/>
      <p:bldP spid="59" grpId="0" animBg="1"/>
      <p:bldP spid="59" grpId="1" animBg="1"/>
      <p:bldP spid="59"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51" name="Rectangle 50"/>
          <p:cNvSpPr/>
          <p:nvPr/>
        </p:nvSpPr>
        <p:spPr>
          <a:xfrm>
            <a:off x="1981200" y="4343400"/>
            <a:ext cx="37338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latin typeface="Times New Roman" pitchFamily="18" charset="0"/>
                <a:cs typeface="Times New Roman" pitchFamily="18" charset="0"/>
              </a:rPr>
              <a:t>&lt;book, in, 1999&gt;</a:t>
            </a:r>
          </a:p>
          <a:p>
            <a:pPr algn="ctr"/>
            <a:endParaRPr lang="en-US" dirty="0"/>
          </a:p>
        </p:txBody>
      </p:sp>
      <p:sp>
        <p:nvSpPr>
          <p:cNvPr id="54" name="Rectangle 53"/>
          <p:cNvSpPr/>
          <p:nvPr/>
        </p:nvSpPr>
        <p:spPr>
          <a:xfrm>
            <a:off x="0" y="762000"/>
            <a:ext cx="9144000" cy="60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p:cNvSpPr/>
          <p:nvPr/>
        </p:nvSpPr>
        <p:spPr>
          <a:xfrm>
            <a:off x="2286000" y="1447800"/>
            <a:ext cx="4343400" cy="2362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solidFill>
                  <a:schemeClr val="bg1"/>
                </a:solidFill>
              </a:rPr>
              <a:t>	R={</a:t>
            </a:r>
          </a:p>
          <a:p>
            <a:r>
              <a:rPr lang="en-US" dirty="0" smtClean="0">
                <a:solidFill>
                  <a:schemeClr val="bg1"/>
                </a:solidFill>
              </a:rPr>
              <a:t>	&lt;Publication, in, publisher&gt;,</a:t>
            </a:r>
          </a:p>
          <a:p>
            <a:r>
              <a:rPr lang="en-US" dirty="0" smtClean="0">
                <a:solidFill>
                  <a:schemeClr val="bg1"/>
                </a:solidFill>
              </a:rPr>
              <a:t>	&lt;Publication, in, source&gt;,</a:t>
            </a:r>
          </a:p>
          <a:p>
            <a:r>
              <a:rPr lang="en-US" dirty="0" smtClean="0">
                <a:solidFill>
                  <a:schemeClr val="bg1"/>
                </a:solidFill>
              </a:rPr>
              <a:t>	&lt;Publication, in, year&gt;</a:t>
            </a:r>
          </a:p>
          <a:p>
            <a:r>
              <a:rPr lang="en-US" dirty="0" smtClean="0">
                <a:solidFill>
                  <a:schemeClr val="bg1"/>
                </a:solidFill>
              </a:rPr>
              <a:t>	      }</a:t>
            </a:r>
            <a:endParaRPr lang="en-US" dirty="0">
              <a:solidFill>
                <a:schemeClr val="bg1"/>
              </a:solidFill>
            </a:endParaRPr>
          </a:p>
        </p:txBody>
      </p:sp>
      <p:sp>
        <p:nvSpPr>
          <p:cNvPr id="56" name="Rectangle 55"/>
          <p:cNvSpPr/>
          <p:nvPr/>
        </p:nvSpPr>
        <p:spPr>
          <a:xfrm>
            <a:off x="5562600" y="6248400"/>
            <a:ext cx="35814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latin typeface="Times New Roman" pitchFamily="18" charset="0"/>
                <a:cs typeface="Times New Roman" pitchFamily="18" charset="0"/>
              </a:rPr>
              <a:t>&lt;book, in, 1999&gt;</a:t>
            </a:r>
          </a:p>
          <a:p>
            <a:pPr algn="ctr"/>
            <a:endParaRPr lang="en-US" dirty="0"/>
          </a:p>
        </p:txBody>
      </p:sp>
      <p:sp>
        <p:nvSpPr>
          <p:cNvPr id="57" name="Rectangle 56"/>
          <p:cNvSpPr/>
          <p:nvPr/>
        </p:nvSpPr>
        <p:spPr>
          <a:xfrm>
            <a:off x="6400800" y="5791200"/>
            <a:ext cx="914400" cy="381000"/>
          </a:xfrm>
          <a:prstGeom prst="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a:t>
            </a:r>
            <a:endParaRPr lang="en-US" dirty="0"/>
          </a:p>
        </p:txBody>
      </p:sp>
      <p:sp>
        <p:nvSpPr>
          <p:cNvPr id="58" name="Rectangle 57"/>
          <p:cNvSpPr/>
          <p:nvPr/>
        </p:nvSpPr>
        <p:spPr>
          <a:xfrm>
            <a:off x="3352800" y="2209800"/>
            <a:ext cx="1295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Diamond 58"/>
          <p:cNvSpPr/>
          <p:nvPr/>
        </p:nvSpPr>
        <p:spPr>
          <a:xfrm>
            <a:off x="3200400" y="3657600"/>
            <a:ext cx="2743200" cy="11430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isNN</a:t>
            </a:r>
            <a:r>
              <a:rPr lang="en-US" dirty="0" smtClean="0"/>
              <a:t>(book)</a:t>
            </a:r>
            <a:endParaRPr lang="en-US" dirty="0"/>
          </a:p>
        </p:txBody>
      </p:sp>
      <p:sp>
        <p:nvSpPr>
          <p:cNvPr id="61" name="Diamond 60"/>
          <p:cNvSpPr/>
          <p:nvPr/>
        </p:nvSpPr>
        <p:spPr>
          <a:xfrm>
            <a:off x="1066800" y="1905000"/>
            <a:ext cx="2209800" cy="990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isSameMean</a:t>
            </a:r>
            <a:endParaRPr lang="en-US" dirty="0"/>
          </a:p>
        </p:txBody>
      </p:sp>
      <p:pic>
        <p:nvPicPr>
          <p:cNvPr id="62" name="Picture 4" descr="D:\IT\UIT\HocKy4\CNPM\CNPM_N16_QuanLiNhaSach\SourceCode\QLNhaSach\QLNhaSach\Resources\OK.png"/>
          <p:cNvPicPr>
            <a:picLocks noChangeAspect="1" noChangeArrowheads="1"/>
          </p:cNvPicPr>
          <p:nvPr/>
        </p:nvPicPr>
        <p:blipFill>
          <a:blip r:embed="rId4" cstate="print"/>
          <a:srcRect/>
          <a:stretch>
            <a:fillRect/>
          </a:stretch>
        </p:blipFill>
        <p:spPr bwMode="auto">
          <a:xfrm>
            <a:off x="6934200" y="2133600"/>
            <a:ext cx="838200" cy="838200"/>
          </a:xfrm>
          <a:prstGeom prst="rect">
            <a:avLst/>
          </a:prstGeom>
          <a:noFill/>
        </p:spPr>
      </p:pic>
      <p:sp>
        <p:nvSpPr>
          <p:cNvPr id="65" name="Rectangle 64"/>
          <p:cNvSpPr/>
          <p:nvPr/>
        </p:nvSpPr>
        <p:spPr>
          <a:xfrm>
            <a:off x="7391400" y="5791200"/>
            <a:ext cx="914400" cy="381000"/>
          </a:xfrm>
          <a:prstGeom prst="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1999</a:t>
            </a:r>
            <a:endParaRPr lang="en-US" dirty="0"/>
          </a:p>
        </p:txBody>
      </p:sp>
      <p:sp>
        <p:nvSpPr>
          <p:cNvPr id="66" name="Diamond 65"/>
          <p:cNvSpPr/>
          <p:nvPr/>
        </p:nvSpPr>
        <p:spPr>
          <a:xfrm>
            <a:off x="2667000" y="3657600"/>
            <a:ext cx="4114800" cy="1371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isNNPorCD</a:t>
            </a:r>
            <a:r>
              <a:rPr lang="en-US" dirty="0" smtClean="0"/>
              <a:t>(1999)</a:t>
            </a:r>
            <a:endParaRPr lang="en-US" dirty="0"/>
          </a:p>
        </p:txBody>
      </p:sp>
      <p:sp>
        <p:nvSpPr>
          <p:cNvPr id="68" name="Flowchart: Magnetic Disk 67"/>
          <p:cNvSpPr/>
          <p:nvPr/>
        </p:nvSpPr>
        <p:spPr>
          <a:xfrm>
            <a:off x="7467600" y="4191000"/>
            <a:ext cx="1295400" cy="1447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 </a:t>
            </a:r>
          </a:p>
          <a:p>
            <a:pPr algn="ctr"/>
            <a:r>
              <a:rPr lang="en-US" dirty="0" smtClean="0"/>
              <a:t>DBLP</a:t>
            </a:r>
            <a:endParaRPr lang="en-US" dirty="0"/>
          </a:p>
        </p:txBody>
      </p:sp>
      <p:sp>
        <p:nvSpPr>
          <p:cNvPr id="69" name="Rectangle 68"/>
          <p:cNvSpPr/>
          <p:nvPr/>
        </p:nvSpPr>
        <p:spPr>
          <a:xfrm>
            <a:off x="4953000" y="2209800"/>
            <a:ext cx="1295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72000" y="990600"/>
            <a:ext cx="1905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Type: String</a:t>
            </a:r>
            <a:endParaRPr lang="en-US" dirty="0"/>
          </a:p>
        </p:txBody>
      </p:sp>
      <p:sp>
        <p:nvSpPr>
          <p:cNvPr id="71" name="Rectangle 70"/>
          <p:cNvSpPr/>
          <p:nvPr/>
        </p:nvSpPr>
        <p:spPr>
          <a:xfrm>
            <a:off x="6934200" y="990600"/>
            <a:ext cx="1905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Type: Integer</a:t>
            </a:r>
            <a:endParaRPr lang="en-US" dirty="0"/>
          </a:p>
        </p:txBody>
      </p:sp>
      <p:sp>
        <p:nvSpPr>
          <p:cNvPr id="72" name="Down Arrow 71"/>
          <p:cNvSpPr/>
          <p:nvPr/>
        </p:nvSpPr>
        <p:spPr>
          <a:xfrm rot="10800000">
            <a:off x="7772400" y="1447800"/>
            <a:ext cx="6858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Down Arrow 72"/>
          <p:cNvSpPr/>
          <p:nvPr/>
        </p:nvSpPr>
        <p:spPr>
          <a:xfrm rot="10800000">
            <a:off x="5181600" y="1371600"/>
            <a:ext cx="6858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3" descr="D:\IT\UIT\HocKy4\CNPM\CNPM_N16_QuanLiNhaSach\SourceCode\QLNhaSach\QLNhaSach\Resources\Cancel.png"/>
          <p:cNvPicPr>
            <a:picLocks noChangeAspect="1" noChangeArrowheads="1"/>
          </p:cNvPicPr>
          <p:nvPr/>
        </p:nvPicPr>
        <p:blipFill>
          <a:blip r:embed="rId5" cstate="print"/>
          <a:srcRect/>
          <a:stretch>
            <a:fillRect/>
          </a:stretch>
        </p:blipFill>
        <p:spPr bwMode="auto">
          <a:xfrm>
            <a:off x="6858000" y="2133600"/>
            <a:ext cx="915987" cy="915987"/>
          </a:xfrm>
          <a:prstGeom prst="rect">
            <a:avLst/>
          </a:prstGeom>
          <a:noFill/>
        </p:spPr>
      </p:pic>
      <p:sp>
        <p:nvSpPr>
          <p:cNvPr id="76" name="Rectangle 75"/>
          <p:cNvSpPr/>
          <p:nvPr/>
        </p:nvSpPr>
        <p:spPr>
          <a:xfrm>
            <a:off x="4572000" y="990600"/>
            <a:ext cx="1905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Type: Integer</a:t>
            </a:r>
            <a:endParaRPr lang="en-US" dirty="0"/>
          </a:p>
        </p:txBody>
      </p:sp>
      <p:sp>
        <p:nvSpPr>
          <p:cNvPr id="77" name="Right Arrow 76"/>
          <p:cNvSpPr/>
          <p:nvPr/>
        </p:nvSpPr>
        <p:spPr>
          <a:xfrm rot="5400000">
            <a:off x="7696200" y="3200400"/>
            <a:ext cx="8382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Diamond 77"/>
          <p:cNvSpPr/>
          <p:nvPr/>
        </p:nvSpPr>
        <p:spPr>
          <a:xfrm>
            <a:off x="4114800" y="3200400"/>
            <a:ext cx="2971800" cy="1066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existInDatabase</a:t>
            </a:r>
            <a:endParaRPr lang="en-US" dirty="0"/>
          </a:p>
        </p:txBody>
      </p:sp>
      <p:sp>
        <p:nvSpPr>
          <p:cNvPr id="79" name="Rectangle 78"/>
          <p:cNvSpPr/>
          <p:nvPr/>
        </p:nvSpPr>
        <p:spPr>
          <a:xfrm>
            <a:off x="3429000" y="4191000"/>
            <a:ext cx="27432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solidFill>
                  <a:schemeClr val="bg1"/>
                </a:solidFill>
              </a:rPr>
              <a:t>Publication,in</a:t>
            </a:r>
            <a:r>
              <a:rPr lang="en-US" dirty="0" smtClean="0">
                <a:solidFill>
                  <a:schemeClr val="bg1"/>
                </a:solidFill>
              </a:rPr>
              <a:t>, year</a:t>
            </a:r>
            <a:endParaRPr lang="en-US" dirty="0">
              <a:solidFill>
                <a:schemeClr val="bg1"/>
              </a:solidFill>
            </a:endParaRPr>
          </a:p>
        </p:txBody>
      </p:sp>
      <p:sp>
        <p:nvSpPr>
          <p:cNvPr id="80" name="Rectangle 79"/>
          <p:cNvSpPr/>
          <p:nvPr/>
        </p:nvSpPr>
        <p:spPr>
          <a:xfrm>
            <a:off x="2514600" y="4495800"/>
            <a:ext cx="3962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Book:Publication,in</a:t>
            </a:r>
            <a:r>
              <a:rPr lang="en-US" dirty="0" smtClean="0"/>
              <a:t>, 1999: year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24"/>
                                        </p:tgtEl>
                                        <p:attrNameLst>
                                          <p:attrName>style.opacity</p:attrName>
                                        </p:attrNameLst>
                                      </p:cBhvr>
                                      <p:to>
                                        <p:strVal val="0.5"/>
                                      </p:to>
                                    </p:set>
                                    <p:animEffect filter="image" prLst="opacity: 0.5">
                                      <p:cBhvr rctx="IE">
                                        <p:cTn id="7" dur="indefinite"/>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randombar(horizontal)">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 0 L 0.35 -0.13318 " pathEditMode="relative" ptsTypes="AA">
                                      <p:cBhvr>
                                        <p:cTn id="16" dur="2000" fill="hold"/>
                                        <p:tgtEl>
                                          <p:spTgt spid="51"/>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49" presetClass="path" presetSubtype="0" accel="50000" decel="50000" fill="hold" grpId="2" nodeType="clickEffect">
                                  <p:stCondLst>
                                    <p:cond delay="0"/>
                                  </p:stCondLst>
                                  <p:childTnLst>
                                    <p:animMotion origin="layout" path="M 0.35 -0.13318 L 0.43333 0.08879 " pathEditMode="relative" rAng="0" ptsTypes="AA">
                                      <p:cBhvr>
                                        <p:cTn id="20" dur="2000" fill="hold"/>
                                        <p:tgtEl>
                                          <p:spTgt spid="51"/>
                                        </p:tgtEl>
                                        <p:attrNameLst>
                                          <p:attrName>ppt_x</p:attrName>
                                          <p:attrName>ppt_y</p:attrName>
                                        </p:attrNameLst>
                                      </p:cBhvr>
                                      <p:rCtr x="42" y="111"/>
                                    </p:animMotion>
                                  </p:childTnLst>
                                </p:cTn>
                              </p:par>
                            </p:childTnLst>
                          </p:cTn>
                        </p:par>
                      </p:childTnLst>
                    </p:cTn>
                  </p:par>
                  <p:par>
                    <p:cTn id="21" fill="hold">
                      <p:stCondLst>
                        <p:cond delay="indefinite"/>
                      </p:stCondLst>
                      <p:childTnLst>
                        <p:par>
                          <p:cTn id="22" fill="hold">
                            <p:stCondLst>
                              <p:cond delay="0"/>
                            </p:stCondLst>
                            <p:childTnLst>
                              <p:par>
                                <p:cTn id="23" presetID="6" presetClass="emph" presetSubtype="0" fill="hold" nodeType="clickEffect">
                                  <p:stCondLst>
                                    <p:cond delay="0"/>
                                  </p:stCondLst>
                                  <p:iterate type="lt">
                                    <p:tmPct val="0"/>
                                  </p:iterate>
                                  <p:childTnLst>
                                    <p:animScale>
                                      <p:cBhvr>
                                        <p:cTn id="24" dur="2000" fill="hold"/>
                                        <p:tgtEl>
                                          <p:spTgt spid="8"/>
                                        </p:tgtEl>
                                      </p:cBhvr>
                                      <p:by x="150000" y="150000"/>
                                    </p:animScale>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3" presetClass="entr" presetSubtype="10" fill="hold" grpId="2"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blinds(horizontal)">
                                      <p:cBhvr>
                                        <p:cTn id="31" dur="500"/>
                                        <p:tgtEl>
                                          <p:spTgt spid="56"/>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55">
                                            <p:bg/>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55">
                                            <p:txEl>
                                              <p:pRg st="0" end="0"/>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55">
                                            <p:txEl>
                                              <p:pRg st="1" end="1"/>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5">
                                            <p:txEl>
                                              <p:pRg st="2" end="2"/>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55">
                                            <p:txEl>
                                              <p:pRg st="3" end="3"/>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55">
                                            <p:txEl>
                                              <p:pRg st="4" end="4"/>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37" presetClass="entr" presetSubtype="0" fill="hold" grpId="0" nodeType="click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fade">
                                      <p:cBhvr>
                                        <p:cTn id="48" dur="1000"/>
                                        <p:tgtEl>
                                          <p:spTgt spid="57"/>
                                        </p:tgtEl>
                                      </p:cBhvr>
                                    </p:animEffect>
                                    <p:anim calcmode="lin" valueType="num">
                                      <p:cBhvr>
                                        <p:cTn id="49" dur="1000" fill="hold"/>
                                        <p:tgtEl>
                                          <p:spTgt spid="57"/>
                                        </p:tgtEl>
                                        <p:attrNameLst>
                                          <p:attrName>ppt_x</p:attrName>
                                        </p:attrNameLst>
                                      </p:cBhvr>
                                      <p:tavLst>
                                        <p:tav tm="0">
                                          <p:val>
                                            <p:strVal val="#ppt_x"/>
                                          </p:val>
                                        </p:tav>
                                        <p:tav tm="100000">
                                          <p:val>
                                            <p:strVal val="#ppt_x"/>
                                          </p:val>
                                        </p:tav>
                                      </p:tavLst>
                                    </p:anim>
                                    <p:anim calcmode="lin" valueType="num">
                                      <p:cBhvr>
                                        <p:cTn id="50" dur="900" decel="100000" fill="hold"/>
                                        <p:tgtEl>
                                          <p:spTgt spid="57"/>
                                        </p:tgtEl>
                                        <p:attrNameLst>
                                          <p:attrName>ppt_y</p:attrName>
                                        </p:attrNameLst>
                                      </p:cBhvr>
                                      <p:tavLst>
                                        <p:tav tm="0">
                                          <p:val>
                                            <p:strVal val="#ppt_y+1"/>
                                          </p:val>
                                        </p:tav>
                                        <p:tav tm="100000">
                                          <p:val>
                                            <p:strVal val="#ppt_y-.03"/>
                                          </p:val>
                                        </p:tav>
                                      </p:tavLst>
                                    </p:anim>
                                    <p:anim calcmode="lin" valueType="num">
                                      <p:cBhvr>
                                        <p:cTn id="51" dur="100" accel="100000" fill="hold">
                                          <p:stCondLst>
                                            <p:cond delay="900"/>
                                          </p:stCondLst>
                                        </p:cTn>
                                        <p:tgtEl>
                                          <p:spTgt spid="57"/>
                                        </p:tgtEl>
                                        <p:attrNameLst>
                                          <p:attrName>ppt_y</p:attrName>
                                        </p:attrNameLst>
                                      </p:cBhvr>
                                      <p:tavLst>
                                        <p:tav tm="0">
                                          <p:val>
                                            <p:strVal val="#ppt_y-.03"/>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0" presetClass="path" presetSubtype="0" accel="50000" decel="50000" fill="hold" grpId="1" nodeType="clickEffect">
                                  <p:stCondLst>
                                    <p:cond delay="0"/>
                                  </p:stCondLst>
                                  <p:childTnLst>
                                    <p:animMotion origin="layout" path="M 1.11022E-16 -3.87283E-6 L -0.25 -0.21641 " pathEditMode="relative" rAng="0" ptsTypes="AA">
                                      <p:cBhvr>
                                        <p:cTn id="55" dur="2000" fill="hold"/>
                                        <p:tgtEl>
                                          <p:spTgt spid="57"/>
                                        </p:tgtEl>
                                        <p:attrNameLst>
                                          <p:attrName>ppt_x</p:attrName>
                                          <p:attrName>ppt_y</p:attrName>
                                        </p:attrNameLst>
                                      </p:cBhvr>
                                      <p:rCtr x="-125" y="-108"/>
                                    </p:animMotion>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randombar(horizontal)">
                                      <p:cBhvr>
                                        <p:cTn id="60" dur="500"/>
                                        <p:tgtEl>
                                          <p:spTgt spid="5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xit" presetSubtype="10" fill="hold" grpId="1" nodeType="clickEffect">
                                  <p:stCondLst>
                                    <p:cond delay="0"/>
                                  </p:stCondLst>
                                  <p:childTnLst>
                                    <p:animEffect transition="out" filter="blinds(horizontal)">
                                      <p:cBhvr>
                                        <p:cTn id="64" dur="2000"/>
                                        <p:tgtEl>
                                          <p:spTgt spid="59"/>
                                        </p:tgtEl>
                                      </p:cBhvr>
                                    </p:animEffect>
                                    <p:set>
                                      <p:cBhvr>
                                        <p:cTn id="65" dur="1" fill="hold">
                                          <p:stCondLst>
                                            <p:cond delay="1999"/>
                                          </p:stCondLst>
                                        </p:cTn>
                                        <p:tgtEl>
                                          <p:spTgt spid="59"/>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0" presetClass="path" presetSubtype="0" accel="50000" decel="50000" fill="hold" grpId="2" nodeType="clickEffect">
                                  <p:stCondLst>
                                    <p:cond delay="0"/>
                                  </p:stCondLst>
                                  <p:childTnLst>
                                    <p:animMotion origin="layout" path="M -0.25 -0.21641 L -0.675 -0.53826 " pathEditMode="relative" rAng="0" ptsTypes="AA">
                                      <p:cBhvr>
                                        <p:cTn id="69" dur="2000" fill="hold"/>
                                        <p:tgtEl>
                                          <p:spTgt spid="57"/>
                                        </p:tgtEl>
                                        <p:attrNameLst>
                                          <p:attrName>ppt_x</p:attrName>
                                          <p:attrName>ppt_y</p:attrName>
                                        </p:attrNameLst>
                                      </p:cBhvr>
                                      <p:rCtr x="-213" y="-161"/>
                                    </p:animMotion>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61"/>
                                        </p:tgtEl>
                                        <p:attrNameLst>
                                          <p:attrName>style.visibility</p:attrName>
                                        </p:attrNameLst>
                                      </p:cBhvr>
                                      <p:to>
                                        <p:strVal val="visible"/>
                                      </p:to>
                                    </p:set>
                                  </p:childTnLst>
                                </p:cTn>
                              </p:par>
                              <p:par>
                                <p:cTn id="74" presetID="4" presetClass="entr" presetSubtype="16" fill="hold" grpId="0" nodeType="withEffect">
                                  <p:stCondLst>
                                    <p:cond delay="0"/>
                                  </p:stCondLst>
                                  <p:childTnLst>
                                    <p:set>
                                      <p:cBhvr>
                                        <p:cTn id="75" dur="1" fill="hold">
                                          <p:stCondLst>
                                            <p:cond delay="0"/>
                                          </p:stCondLst>
                                        </p:cTn>
                                        <p:tgtEl>
                                          <p:spTgt spid="58"/>
                                        </p:tgtEl>
                                        <p:attrNameLst>
                                          <p:attrName>style.visibility</p:attrName>
                                        </p:attrNameLst>
                                      </p:cBhvr>
                                      <p:to>
                                        <p:strVal val="visible"/>
                                      </p:to>
                                    </p:set>
                                    <p:animEffect transition="in" filter="box(in)">
                                      <p:cBhvr>
                                        <p:cTn id="76" dur="500"/>
                                        <p:tgtEl>
                                          <p:spTgt spid="58"/>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62"/>
                                        </p:tgtEl>
                                        <p:attrNameLst>
                                          <p:attrName>style.visibility</p:attrName>
                                        </p:attrNameLst>
                                      </p:cBhvr>
                                      <p:to>
                                        <p:strVal val="visible"/>
                                      </p:to>
                                    </p:set>
                                    <p:animEffect transition="in" filter="blinds(horizontal)">
                                      <p:cBhvr>
                                        <p:cTn id="81" dur="500"/>
                                        <p:tgtEl>
                                          <p:spTgt spid="62"/>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xit" presetSubtype="10" fill="hold" nodeType="clickEffect">
                                  <p:stCondLst>
                                    <p:cond delay="0"/>
                                  </p:stCondLst>
                                  <p:childTnLst>
                                    <p:animEffect transition="out" filter="blinds(horizontal)">
                                      <p:cBhvr>
                                        <p:cTn id="85" dur="500"/>
                                        <p:tgtEl>
                                          <p:spTgt spid="62"/>
                                        </p:tgtEl>
                                      </p:cBhvr>
                                    </p:animEffect>
                                    <p:set>
                                      <p:cBhvr>
                                        <p:cTn id="86" dur="1" fill="hold">
                                          <p:stCondLst>
                                            <p:cond delay="499"/>
                                          </p:stCondLst>
                                        </p:cTn>
                                        <p:tgtEl>
                                          <p:spTgt spid="62"/>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42" presetClass="path" presetSubtype="0" accel="50000" decel="50000" fill="hold" grpId="3" nodeType="clickEffect">
                                  <p:stCondLst>
                                    <p:cond delay="0"/>
                                  </p:stCondLst>
                                  <p:childTnLst>
                                    <p:animMotion origin="layout" path="M -0.675 -0.53826 L -0.675 -0.50497 " pathEditMode="relative" rAng="0" ptsTypes="AA">
                                      <p:cBhvr>
                                        <p:cTn id="90" dur="2000" fill="hold"/>
                                        <p:tgtEl>
                                          <p:spTgt spid="57"/>
                                        </p:tgtEl>
                                        <p:attrNameLst>
                                          <p:attrName>ppt_x</p:attrName>
                                          <p:attrName>ppt_y</p:attrName>
                                        </p:attrNameLst>
                                      </p:cBhvr>
                                      <p:rCtr x="0" y="17"/>
                                    </p:animMotion>
                                  </p:childTnLst>
                                </p:cTn>
                              </p:par>
                              <p:par>
                                <p:cTn id="91" presetID="42" presetClass="path" presetSubtype="0" accel="50000" decel="50000" fill="hold" grpId="1" nodeType="withEffect">
                                  <p:stCondLst>
                                    <p:cond delay="0"/>
                                  </p:stCondLst>
                                  <p:childTnLst>
                                    <p:animMotion origin="layout" path="M 5.55112E-17 3.75723E-6 L 5.55112E-17 0.03329 " pathEditMode="relative" rAng="0" ptsTypes="AA">
                                      <p:cBhvr>
                                        <p:cTn id="92" dur="2000" fill="hold"/>
                                        <p:tgtEl>
                                          <p:spTgt spid="58"/>
                                        </p:tgtEl>
                                        <p:attrNameLst>
                                          <p:attrName>ppt_x</p:attrName>
                                          <p:attrName>ppt_y</p:attrName>
                                        </p:attrNameLst>
                                      </p:cBhvr>
                                      <p:rCtr x="0" y="17"/>
                                    </p:animMotion>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62"/>
                                        </p:tgtEl>
                                        <p:attrNameLst>
                                          <p:attrName>style.visibility</p:attrName>
                                        </p:attrNameLst>
                                      </p:cBhvr>
                                      <p:to>
                                        <p:strVal val="visible"/>
                                      </p:to>
                                    </p:set>
                                    <p:animEffect transition="in" filter="blinds(horizontal)">
                                      <p:cBhvr>
                                        <p:cTn id="97" dur="500"/>
                                        <p:tgtEl>
                                          <p:spTgt spid="62"/>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xit" presetSubtype="10" fill="hold" nodeType="clickEffect">
                                  <p:stCondLst>
                                    <p:cond delay="0"/>
                                  </p:stCondLst>
                                  <p:childTnLst>
                                    <p:animEffect transition="out" filter="blinds(horizontal)">
                                      <p:cBhvr>
                                        <p:cTn id="101" dur="500"/>
                                        <p:tgtEl>
                                          <p:spTgt spid="62"/>
                                        </p:tgtEl>
                                      </p:cBhvr>
                                    </p:animEffect>
                                    <p:set>
                                      <p:cBhvr>
                                        <p:cTn id="102" dur="1" fill="hold">
                                          <p:stCondLst>
                                            <p:cond delay="499"/>
                                          </p:stCondLst>
                                        </p:cTn>
                                        <p:tgtEl>
                                          <p:spTgt spid="6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42" presetClass="path" presetSubtype="0" accel="50000" decel="50000" fill="hold" grpId="4" nodeType="clickEffect">
                                  <p:stCondLst>
                                    <p:cond delay="0"/>
                                  </p:stCondLst>
                                  <p:childTnLst>
                                    <p:animMotion origin="layout" path="M -0.675 -0.50497 L -0.675 -0.46057 " pathEditMode="relative" rAng="0" ptsTypes="AA">
                                      <p:cBhvr>
                                        <p:cTn id="106" dur="2000" fill="hold"/>
                                        <p:tgtEl>
                                          <p:spTgt spid="57"/>
                                        </p:tgtEl>
                                        <p:attrNameLst>
                                          <p:attrName>ppt_x</p:attrName>
                                          <p:attrName>ppt_y</p:attrName>
                                        </p:attrNameLst>
                                      </p:cBhvr>
                                      <p:rCtr x="0" y="22"/>
                                    </p:animMotion>
                                  </p:childTnLst>
                                </p:cTn>
                              </p:par>
                              <p:par>
                                <p:cTn id="107" presetID="42" presetClass="path" presetSubtype="0" accel="50000" decel="50000" fill="hold" grpId="2" nodeType="withEffect">
                                  <p:stCondLst>
                                    <p:cond delay="0"/>
                                  </p:stCondLst>
                                  <p:childTnLst>
                                    <p:animMotion origin="layout" path="M -0.00417 0.03329 L -0.00417 0.07768 " pathEditMode="relative" rAng="0" ptsTypes="AA">
                                      <p:cBhvr>
                                        <p:cTn id="108" dur="2000" fill="hold"/>
                                        <p:tgtEl>
                                          <p:spTgt spid="58"/>
                                        </p:tgtEl>
                                        <p:attrNameLst>
                                          <p:attrName>ppt_x</p:attrName>
                                          <p:attrName>ppt_y</p:attrName>
                                        </p:attrNameLst>
                                      </p:cBhvr>
                                      <p:rCtr x="0" y="22"/>
                                    </p:animMotion>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nodeType="clickEffect">
                                  <p:stCondLst>
                                    <p:cond delay="0"/>
                                  </p:stCondLst>
                                  <p:childTnLst>
                                    <p:set>
                                      <p:cBhvr>
                                        <p:cTn id="112" dur="1" fill="hold">
                                          <p:stCondLst>
                                            <p:cond delay="0"/>
                                          </p:stCondLst>
                                        </p:cTn>
                                        <p:tgtEl>
                                          <p:spTgt spid="62"/>
                                        </p:tgtEl>
                                        <p:attrNameLst>
                                          <p:attrName>style.visibility</p:attrName>
                                        </p:attrNameLst>
                                      </p:cBhvr>
                                      <p:to>
                                        <p:strVal val="visible"/>
                                      </p:to>
                                    </p:set>
                                    <p:animEffect transition="in" filter="blinds(horizontal)">
                                      <p:cBhvr>
                                        <p:cTn id="113" dur="500"/>
                                        <p:tgtEl>
                                          <p:spTgt spid="62"/>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xit" presetSubtype="10" fill="hold" nodeType="clickEffect">
                                  <p:stCondLst>
                                    <p:cond delay="0"/>
                                  </p:stCondLst>
                                  <p:childTnLst>
                                    <p:animEffect transition="out" filter="blinds(horizontal)">
                                      <p:cBhvr>
                                        <p:cTn id="117" dur="500"/>
                                        <p:tgtEl>
                                          <p:spTgt spid="62"/>
                                        </p:tgtEl>
                                      </p:cBhvr>
                                    </p:animEffect>
                                    <p:set>
                                      <p:cBhvr>
                                        <p:cTn id="118" dur="1" fill="hold">
                                          <p:stCondLst>
                                            <p:cond delay="499"/>
                                          </p:stCondLst>
                                        </p:cTn>
                                        <p:tgtEl>
                                          <p:spTgt spid="6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3" presetClass="exit" presetSubtype="10" fill="hold" grpId="1" nodeType="clickEffect">
                                  <p:stCondLst>
                                    <p:cond delay="0"/>
                                  </p:stCondLst>
                                  <p:childTnLst>
                                    <p:animEffect transition="out" filter="blinds(horizontal)">
                                      <p:cBhvr>
                                        <p:cTn id="122" dur="500"/>
                                        <p:tgtEl>
                                          <p:spTgt spid="61"/>
                                        </p:tgtEl>
                                      </p:cBhvr>
                                    </p:animEffect>
                                    <p:set>
                                      <p:cBhvr>
                                        <p:cTn id="123" dur="1" fill="hold">
                                          <p:stCondLst>
                                            <p:cond delay="499"/>
                                          </p:stCondLst>
                                        </p:cTn>
                                        <p:tgtEl>
                                          <p:spTgt spid="61"/>
                                        </p:tgtEl>
                                        <p:attrNameLst>
                                          <p:attrName>style.visibility</p:attrName>
                                        </p:attrNameLst>
                                      </p:cBhvr>
                                      <p:to>
                                        <p:strVal val="hidden"/>
                                      </p:to>
                                    </p:set>
                                  </p:childTnLst>
                                </p:cTn>
                              </p:par>
                              <p:par>
                                <p:cTn id="124" presetID="3" presetClass="exit" presetSubtype="10" fill="hold" grpId="5" nodeType="withEffect">
                                  <p:stCondLst>
                                    <p:cond delay="0"/>
                                  </p:stCondLst>
                                  <p:childTnLst>
                                    <p:animEffect transition="out" filter="blinds(horizontal)">
                                      <p:cBhvr>
                                        <p:cTn id="125" dur="500"/>
                                        <p:tgtEl>
                                          <p:spTgt spid="57"/>
                                        </p:tgtEl>
                                      </p:cBhvr>
                                    </p:animEffect>
                                    <p:set>
                                      <p:cBhvr>
                                        <p:cTn id="126" dur="1" fill="hold">
                                          <p:stCondLst>
                                            <p:cond delay="499"/>
                                          </p:stCondLst>
                                        </p:cTn>
                                        <p:tgtEl>
                                          <p:spTgt spid="57"/>
                                        </p:tgtEl>
                                        <p:attrNameLst>
                                          <p:attrName>style.visibility</p:attrName>
                                        </p:attrNameLst>
                                      </p:cBhvr>
                                      <p:to>
                                        <p:strVal val="hidden"/>
                                      </p:to>
                                    </p:set>
                                  </p:childTnLst>
                                </p:cTn>
                              </p:par>
                              <p:par>
                                <p:cTn id="127" presetID="3" presetClass="exit" presetSubtype="10" fill="hold" grpId="3" nodeType="withEffect">
                                  <p:stCondLst>
                                    <p:cond delay="0"/>
                                  </p:stCondLst>
                                  <p:childTnLst>
                                    <p:animEffect transition="out" filter="blinds(horizontal)">
                                      <p:cBhvr>
                                        <p:cTn id="128" dur="500"/>
                                        <p:tgtEl>
                                          <p:spTgt spid="58"/>
                                        </p:tgtEl>
                                      </p:cBhvr>
                                    </p:animEffect>
                                    <p:set>
                                      <p:cBhvr>
                                        <p:cTn id="129" dur="1" fill="hold">
                                          <p:stCondLst>
                                            <p:cond delay="499"/>
                                          </p:stCondLst>
                                        </p:cTn>
                                        <p:tgtEl>
                                          <p:spTgt spid="58"/>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37" presetClass="entr" presetSubtype="0" fill="hold" grpId="0" nodeType="clickEffect">
                                  <p:stCondLst>
                                    <p:cond delay="0"/>
                                  </p:stCondLst>
                                  <p:childTnLst>
                                    <p:set>
                                      <p:cBhvr>
                                        <p:cTn id="133" dur="1" fill="hold">
                                          <p:stCondLst>
                                            <p:cond delay="0"/>
                                          </p:stCondLst>
                                        </p:cTn>
                                        <p:tgtEl>
                                          <p:spTgt spid="65"/>
                                        </p:tgtEl>
                                        <p:attrNameLst>
                                          <p:attrName>style.visibility</p:attrName>
                                        </p:attrNameLst>
                                      </p:cBhvr>
                                      <p:to>
                                        <p:strVal val="visible"/>
                                      </p:to>
                                    </p:set>
                                    <p:animEffect transition="in" filter="fade">
                                      <p:cBhvr>
                                        <p:cTn id="134" dur="1000"/>
                                        <p:tgtEl>
                                          <p:spTgt spid="65"/>
                                        </p:tgtEl>
                                      </p:cBhvr>
                                    </p:animEffect>
                                    <p:anim calcmode="lin" valueType="num">
                                      <p:cBhvr>
                                        <p:cTn id="135" dur="1000" fill="hold"/>
                                        <p:tgtEl>
                                          <p:spTgt spid="65"/>
                                        </p:tgtEl>
                                        <p:attrNameLst>
                                          <p:attrName>ppt_x</p:attrName>
                                        </p:attrNameLst>
                                      </p:cBhvr>
                                      <p:tavLst>
                                        <p:tav tm="0">
                                          <p:val>
                                            <p:strVal val="#ppt_x"/>
                                          </p:val>
                                        </p:tav>
                                        <p:tav tm="100000">
                                          <p:val>
                                            <p:strVal val="#ppt_x"/>
                                          </p:val>
                                        </p:tav>
                                      </p:tavLst>
                                    </p:anim>
                                    <p:anim calcmode="lin" valueType="num">
                                      <p:cBhvr>
                                        <p:cTn id="136" dur="900" decel="100000" fill="hold"/>
                                        <p:tgtEl>
                                          <p:spTgt spid="65"/>
                                        </p:tgtEl>
                                        <p:attrNameLst>
                                          <p:attrName>ppt_y</p:attrName>
                                        </p:attrNameLst>
                                      </p:cBhvr>
                                      <p:tavLst>
                                        <p:tav tm="0">
                                          <p:val>
                                            <p:strVal val="#ppt_y+1"/>
                                          </p:val>
                                        </p:tav>
                                        <p:tav tm="100000">
                                          <p:val>
                                            <p:strVal val="#ppt_y-.03"/>
                                          </p:val>
                                        </p:tav>
                                      </p:tavLst>
                                    </p:anim>
                                    <p:anim calcmode="lin" valueType="num">
                                      <p:cBhvr>
                                        <p:cTn id="137" dur="100" accel="100000" fill="hold">
                                          <p:stCondLst>
                                            <p:cond delay="900"/>
                                          </p:stCondLst>
                                        </p:cTn>
                                        <p:tgtEl>
                                          <p:spTgt spid="65"/>
                                        </p:tgtEl>
                                        <p:attrNameLst>
                                          <p:attrName>ppt_y</p:attrName>
                                        </p:attrNameLst>
                                      </p:cBhvr>
                                      <p:tavLst>
                                        <p:tav tm="0">
                                          <p:val>
                                            <p:strVal val="#ppt_y-.03"/>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0" presetClass="path" presetSubtype="0" accel="50000" decel="50000" fill="hold" grpId="1" nodeType="clickEffect">
                                  <p:stCondLst>
                                    <p:cond delay="0"/>
                                  </p:stCondLst>
                                  <p:childTnLst>
                                    <p:animMotion origin="layout" path="M -3.33333E-6 -3.87283E-6 L -0.29166 -0.21641 " pathEditMode="relative" rAng="0" ptsTypes="AA">
                                      <p:cBhvr>
                                        <p:cTn id="141" dur="2000" fill="hold"/>
                                        <p:tgtEl>
                                          <p:spTgt spid="65"/>
                                        </p:tgtEl>
                                        <p:attrNameLst>
                                          <p:attrName>ppt_x</p:attrName>
                                          <p:attrName>ppt_y</p:attrName>
                                        </p:attrNameLst>
                                      </p:cBhvr>
                                      <p:rCtr x="-146" y="-108"/>
                                    </p:animMotion>
                                  </p:childTnLst>
                                </p:cTn>
                              </p:par>
                            </p:childTnLst>
                          </p:cTn>
                        </p:par>
                      </p:childTnLst>
                    </p:cTn>
                  </p:par>
                  <p:par>
                    <p:cTn id="142" fill="hold">
                      <p:stCondLst>
                        <p:cond delay="indefinite"/>
                      </p:stCondLst>
                      <p:childTnLst>
                        <p:par>
                          <p:cTn id="143" fill="hold">
                            <p:stCondLst>
                              <p:cond delay="0"/>
                            </p:stCondLst>
                            <p:childTnLst>
                              <p:par>
                                <p:cTn id="144" presetID="3" presetClass="entr" presetSubtype="10" fill="hold" grpId="0" nodeType="clickEffect">
                                  <p:stCondLst>
                                    <p:cond delay="0"/>
                                  </p:stCondLst>
                                  <p:childTnLst>
                                    <p:set>
                                      <p:cBhvr>
                                        <p:cTn id="145" dur="1" fill="hold">
                                          <p:stCondLst>
                                            <p:cond delay="0"/>
                                          </p:stCondLst>
                                        </p:cTn>
                                        <p:tgtEl>
                                          <p:spTgt spid="66"/>
                                        </p:tgtEl>
                                        <p:attrNameLst>
                                          <p:attrName>style.visibility</p:attrName>
                                        </p:attrNameLst>
                                      </p:cBhvr>
                                      <p:to>
                                        <p:strVal val="visible"/>
                                      </p:to>
                                    </p:set>
                                    <p:animEffect transition="in" filter="blinds(horizontal)">
                                      <p:cBhvr>
                                        <p:cTn id="146" dur="500"/>
                                        <p:tgtEl>
                                          <p:spTgt spid="66"/>
                                        </p:tgtEl>
                                      </p:cBhvr>
                                    </p:animEffect>
                                  </p:childTnLst>
                                </p:cTn>
                              </p:par>
                            </p:childTnLst>
                          </p:cTn>
                        </p:par>
                      </p:childTnLst>
                    </p:cTn>
                  </p:par>
                  <p:par>
                    <p:cTn id="147" fill="hold">
                      <p:stCondLst>
                        <p:cond delay="indefinite"/>
                      </p:stCondLst>
                      <p:childTnLst>
                        <p:par>
                          <p:cTn id="148" fill="hold">
                            <p:stCondLst>
                              <p:cond delay="0"/>
                            </p:stCondLst>
                            <p:childTnLst>
                              <p:par>
                                <p:cTn id="149" presetID="3" presetClass="exit" presetSubtype="10" fill="hold" grpId="1" nodeType="clickEffect">
                                  <p:stCondLst>
                                    <p:cond delay="0"/>
                                  </p:stCondLst>
                                  <p:childTnLst>
                                    <p:animEffect transition="out" filter="blinds(horizontal)">
                                      <p:cBhvr>
                                        <p:cTn id="150" dur="500"/>
                                        <p:tgtEl>
                                          <p:spTgt spid="66"/>
                                        </p:tgtEl>
                                      </p:cBhvr>
                                    </p:animEffect>
                                    <p:set>
                                      <p:cBhvr>
                                        <p:cTn id="151" dur="1" fill="hold">
                                          <p:stCondLst>
                                            <p:cond delay="499"/>
                                          </p:stCondLst>
                                        </p:cTn>
                                        <p:tgtEl>
                                          <p:spTgt spid="66"/>
                                        </p:tgtEl>
                                        <p:attrNameLst>
                                          <p:attrName>style.visibility</p:attrName>
                                        </p:attrNameLst>
                                      </p:cBhvr>
                                      <p:to>
                                        <p:strVal val="hidden"/>
                                      </p:to>
                                    </p:set>
                                  </p:childTnLst>
                                </p:cTn>
                              </p:par>
                            </p:childTnLst>
                          </p:cTn>
                        </p:par>
                      </p:childTnLst>
                    </p:cTn>
                  </p:par>
                  <p:par>
                    <p:cTn id="152" fill="hold">
                      <p:stCondLst>
                        <p:cond delay="indefinite"/>
                      </p:stCondLst>
                      <p:childTnLst>
                        <p:par>
                          <p:cTn id="153" fill="hold">
                            <p:stCondLst>
                              <p:cond delay="0"/>
                            </p:stCondLst>
                            <p:childTnLst>
                              <p:par>
                                <p:cTn id="154" presetID="0" presetClass="path" presetSubtype="0" accel="50000" decel="50000" fill="hold" grpId="2" nodeType="clickEffect">
                                  <p:stCondLst>
                                    <p:cond delay="0"/>
                                  </p:stCondLst>
                                  <p:childTnLst>
                                    <p:animMotion origin="layout" path="M -0.29166 -0.21641 L 0.03334 -0.52716 " pathEditMode="relative" rAng="0" ptsTypes="AA">
                                      <p:cBhvr>
                                        <p:cTn id="155" dur="2000" fill="hold"/>
                                        <p:tgtEl>
                                          <p:spTgt spid="65"/>
                                        </p:tgtEl>
                                        <p:attrNameLst>
                                          <p:attrName>ppt_x</p:attrName>
                                          <p:attrName>ppt_y</p:attrName>
                                        </p:attrNameLst>
                                      </p:cBhvr>
                                      <p:rCtr x="162" y="-155"/>
                                    </p:animMotion>
                                  </p:childTnLst>
                                </p:cTn>
                              </p:par>
                              <p:par>
                                <p:cTn id="156" presetID="4" presetClass="entr" presetSubtype="16" fill="hold" grpId="0" nodeType="withEffect">
                                  <p:stCondLst>
                                    <p:cond delay="0"/>
                                  </p:stCondLst>
                                  <p:childTnLst>
                                    <p:set>
                                      <p:cBhvr>
                                        <p:cTn id="157" dur="1" fill="hold">
                                          <p:stCondLst>
                                            <p:cond delay="0"/>
                                          </p:stCondLst>
                                        </p:cTn>
                                        <p:tgtEl>
                                          <p:spTgt spid="69"/>
                                        </p:tgtEl>
                                        <p:attrNameLst>
                                          <p:attrName>style.visibility</p:attrName>
                                        </p:attrNameLst>
                                      </p:cBhvr>
                                      <p:to>
                                        <p:strVal val="visible"/>
                                      </p:to>
                                    </p:set>
                                    <p:animEffect transition="in" filter="box(in)">
                                      <p:cBhvr>
                                        <p:cTn id="158" dur="500"/>
                                        <p:tgtEl>
                                          <p:spTgt spid="69"/>
                                        </p:tgtEl>
                                      </p:cBhvr>
                                    </p:animEffect>
                                  </p:childTnLst>
                                </p:cTn>
                              </p:par>
                            </p:childTnLst>
                          </p:cTn>
                        </p:par>
                      </p:childTnLst>
                    </p:cTn>
                  </p:par>
                  <p:par>
                    <p:cTn id="159" fill="hold">
                      <p:stCondLst>
                        <p:cond delay="indefinite"/>
                      </p:stCondLst>
                      <p:childTnLst>
                        <p:par>
                          <p:cTn id="160" fill="hold">
                            <p:stCondLst>
                              <p:cond delay="0"/>
                            </p:stCondLst>
                            <p:childTnLst>
                              <p:par>
                                <p:cTn id="161" presetID="3" presetClass="entr" presetSubtype="10" fill="hold" grpId="0" nodeType="clickEffect">
                                  <p:stCondLst>
                                    <p:cond delay="0"/>
                                  </p:stCondLst>
                                  <p:childTnLst>
                                    <p:set>
                                      <p:cBhvr>
                                        <p:cTn id="162" dur="1" fill="hold">
                                          <p:stCondLst>
                                            <p:cond delay="0"/>
                                          </p:stCondLst>
                                        </p:cTn>
                                        <p:tgtEl>
                                          <p:spTgt spid="71"/>
                                        </p:tgtEl>
                                        <p:attrNameLst>
                                          <p:attrName>style.visibility</p:attrName>
                                        </p:attrNameLst>
                                      </p:cBhvr>
                                      <p:to>
                                        <p:strVal val="visible"/>
                                      </p:to>
                                    </p:set>
                                    <p:animEffect transition="in" filter="blinds(horizontal)">
                                      <p:cBhvr>
                                        <p:cTn id="163" dur="500"/>
                                        <p:tgtEl>
                                          <p:spTgt spid="71"/>
                                        </p:tgtEl>
                                      </p:cBhvr>
                                    </p:animEffect>
                                  </p:childTnLst>
                                </p:cTn>
                              </p:par>
                              <p:par>
                                <p:cTn id="164" presetID="3" presetClass="entr" presetSubtype="10" fill="hold" grpId="0" nodeType="withEffect">
                                  <p:stCondLst>
                                    <p:cond delay="0"/>
                                  </p:stCondLst>
                                  <p:childTnLst>
                                    <p:set>
                                      <p:cBhvr>
                                        <p:cTn id="165" dur="1" fill="hold">
                                          <p:stCondLst>
                                            <p:cond delay="0"/>
                                          </p:stCondLst>
                                        </p:cTn>
                                        <p:tgtEl>
                                          <p:spTgt spid="70"/>
                                        </p:tgtEl>
                                        <p:attrNameLst>
                                          <p:attrName>style.visibility</p:attrName>
                                        </p:attrNameLst>
                                      </p:cBhvr>
                                      <p:to>
                                        <p:strVal val="visible"/>
                                      </p:to>
                                    </p:set>
                                    <p:animEffect transition="in" filter="blinds(horizontal)">
                                      <p:cBhvr>
                                        <p:cTn id="166" dur="500"/>
                                        <p:tgtEl>
                                          <p:spTgt spid="70"/>
                                        </p:tgtEl>
                                      </p:cBhvr>
                                    </p:animEffect>
                                  </p:childTnLst>
                                </p:cTn>
                              </p:par>
                              <p:par>
                                <p:cTn id="167" presetID="3" presetClass="entr" presetSubtype="10" fill="hold" grpId="0" nodeType="withEffect">
                                  <p:stCondLst>
                                    <p:cond delay="0"/>
                                  </p:stCondLst>
                                  <p:childTnLst>
                                    <p:set>
                                      <p:cBhvr>
                                        <p:cTn id="168" dur="1" fill="hold">
                                          <p:stCondLst>
                                            <p:cond delay="0"/>
                                          </p:stCondLst>
                                        </p:cTn>
                                        <p:tgtEl>
                                          <p:spTgt spid="73"/>
                                        </p:tgtEl>
                                        <p:attrNameLst>
                                          <p:attrName>style.visibility</p:attrName>
                                        </p:attrNameLst>
                                      </p:cBhvr>
                                      <p:to>
                                        <p:strVal val="visible"/>
                                      </p:to>
                                    </p:set>
                                    <p:animEffect transition="in" filter="blinds(horizontal)">
                                      <p:cBhvr>
                                        <p:cTn id="169" dur="500"/>
                                        <p:tgtEl>
                                          <p:spTgt spid="73"/>
                                        </p:tgtEl>
                                      </p:cBhvr>
                                    </p:animEffect>
                                  </p:childTnLst>
                                </p:cTn>
                              </p:par>
                              <p:par>
                                <p:cTn id="170" presetID="3" presetClass="entr" presetSubtype="10" fill="hold" grpId="0" nodeType="withEffect">
                                  <p:stCondLst>
                                    <p:cond delay="0"/>
                                  </p:stCondLst>
                                  <p:childTnLst>
                                    <p:set>
                                      <p:cBhvr>
                                        <p:cTn id="171" dur="1" fill="hold">
                                          <p:stCondLst>
                                            <p:cond delay="0"/>
                                          </p:stCondLst>
                                        </p:cTn>
                                        <p:tgtEl>
                                          <p:spTgt spid="72"/>
                                        </p:tgtEl>
                                        <p:attrNameLst>
                                          <p:attrName>style.visibility</p:attrName>
                                        </p:attrNameLst>
                                      </p:cBhvr>
                                      <p:to>
                                        <p:strVal val="visible"/>
                                      </p:to>
                                    </p:set>
                                    <p:animEffect transition="in" filter="blinds(horizontal)">
                                      <p:cBhvr>
                                        <p:cTn id="172" dur="500"/>
                                        <p:tgtEl>
                                          <p:spTgt spid="72"/>
                                        </p:tgtEl>
                                      </p:cBhvr>
                                    </p:animEffect>
                                  </p:childTnLst>
                                </p:cTn>
                              </p:par>
                            </p:childTnLst>
                          </p:cTn>
                        </p:par>
                      </p:childTnLst>
                    </p:cTn>
                  </p:par>
                  <p:par>
                    <p:cTn id="173" fill="hold">
                      <p:stCondLst>
                        <p:cond delay="indefinite"/>
                      </p:stCondLst>
                      <p:childTnLst>
                        <p:par>
                          <p:cTn id="174" fill="hold">
                            <p:stCondLst>
                              <p:cond delay="0"/>
                            </p:stCondLst>
                            <p:childTnLst>
                              <p:par>
                                <p:cTn id="175" presetID="3" presetClass="entr" presetSubtype="10" fill="hold" nodeType="clickEffect">
                                  <p:stCondLst>
                                    <p:cond delay="0"/>
                                  </p:stCondLst>
                                  <p:childTnLst>
                                    <p:set>
                                      <p:cBhvr>
                                        <p:cTn id="176" dur="1" fill="hold">
                                          <p:stCondLst>
                                            <p:cond delay="0"/>
                                          </p:stCondLst>
                                        </p:cTn>
                                        <p:tgtEl>
                                          <p:spTgt spid="74"/>
                                        </p:tgtEl>
                                        <p:attrNameLst>
                                          <p:attrName>style.visibility</p:attrName>
                                        </p:attrNameLst>
                                      </p:cBhvr>
                                      <p:to>
                                        <p:strVal val="visible"/>
                                      </p:to>
                                    </p:set>
                                    <p:animEffect transition="in" filter="blinds(horizontal)">
                                      <p:cBhvr>
                                        <p:cTn id="177" dur="500"/>
                                        <p:tgtEl>
                                          <p:spTgt spid="74"/>
                                        </p:tgtEl>
                                      </p:cBhvr>
                                    </p:animEffect>
                                  </p:childTnLst>
                                </p:cTn>
                              </p:par>
                            </p:childTnLst>
                          </p:cTn>
                        </p:par>
                      </p:childTnLst>
                    </p:cTn>
                  </p:par>
                  <p:par>
                    <p:cTn id="178" fill="hold">
                      <p:stCondLst>
                        <p:cond delay="indefinite"/>
                      </p:stCondLst>
                      <p:childTnLst>
                        <p:par>
                          <p:cTn id="179" fill="hold">
                            <p:stCondLst>
                              <p:cond delay="0"/>
                            </p:stCondLst>
                            <p:childTnLst>
                              <p:par>
                                <p:cTn id="180" presetID="3" presetClass="exit" presetSubtype="10" fill="hold" nodeType="clickEffect">
                                  <p:stCondLst>
                                    <p:cond delay="0"/>
                                  </p:stCondLst>
                                  <p:childTnLst>
                                    <p:animEffect transition="out" filter="blinds(horizontal)">
                                      <p:cBhvr>
                                        <p:cTn id="181" dur="500"/>
                                        <p:tgtEl>
                                          <p:spTgt spid="55">
                                            <p:txEl>
                                              <p:pRg st="1" end="1"/>
                                            </p:txEl>
                                          </p:spTgt>
                                        </p:tgtEl>
                                      </p:cBhvr>
                                    </p:animEffect>
                                    <p:set>
                                      <p:cBhvr>
                                        <p:cTn id="182" dur="1" fill="hold">
                                          <p:stCondLst>
                                            <p:cond delay="499"/>
                                          </p:stCondLst>
                                        </p:cTn>
                                        <p:tgtEl>
                                          <p:spTgt spid="55">
                                            <p:txEl>
                                              <p:pRg st="1" end="1"/>
                                            </p:txEl>
                                          </p:spTgt>
                                        </p:tgtEl>
                                        <p:attrNameLst>
                                          <p:attrName>style.visibility</p:attrName>
                                        </p:attrNameLst>
                                      </p:cBhvr>
                                      <p:to>
                                        <p:strVal val="hidden"/>
                                      </p:to>
                                    </p:set>
                                  </p:childTnLst>
                                </p:cTn>
                              </p:par>
                              <p:par>
                                <p:cTn id="183" presetID="3" presetClass="exit" presetSubtype="10" fill="hold" grpId="1" nodeType="withEffect">
                                  <p:stCondLst>
                                    <p:cond delay="0"/>
                                  </p:stCondLst>
                                  <p:childTnLst>
                                    <p:animEffect transition="out" filter="blinds(horizontal)">
                                      <p:cBhvr>
                                        <p:cTn id="184" dur="500"/>
                                        <p:tgtEl>
                                          <p:spTgt spid="70"/>
                                        </p:tgtEl>
                                      </p:cBhvr>
                                    </p:animEffect>
                                    <p:set>
                                      <p:cBhvr>
                                        <p:cTn id="185" dur="1" fill="hold">
                                          <p:stCondLst>
                                            <p:cond delay="499"/>
                                          </p:stCondLst>
                                        </p:cTn>
                                        <p:tgtEl>
                                          <p:spTgt spid="70"/>
                                        </p:tgtEl>
                                        <p:attrNameLst>
                                          <p:attrName>style.visibility</p:attrName>
                                        </p:attrNameLst>
                                      </p:cBhvr>
                                      <p:to>
                                        <p:strVal val="hidden"/>
                                      </p:to>
                                    </p:set>
                                  </p:childTnLst>
                                </p:cTn>
                              </p:par>
                              <p:par>
                                <p:cTn id="186" presetID="3" presetClass="exit" presetSubtype="10" fill="hold" grpId="1" nodeType="withEffect">
                                  <p:stCondLst>
                                    <p:cond delay="0"/>
                                  </p:stCondLst>
                                  <p:childTnLst>
                                    <p:animEffect transition="out" filter="blinds(horizontal)">
                                      <p:cBhvr>
                                        <p:cTn id="187" dur="500"/>
                                        <p:tgtEl>
                                          <p:spTgt spid="73"/>
                                        </p:tgtEl>
                                      </p:cBhvr>
                                    </p:animEffect>
                                    <p:set>
                                      <p:cBhvr>
                                        <p:cTn id="188" dur="1" fill="hold">
                                          <p:stCondLst>
                                            <p:cond delay="499"/>
                                          </p:stCondLst>
                                        </p:cTn>
                                        <p:tgtEl>
                                          <p:spTgt spid="73"/>
                                        </p:tgtEl>
                                        <p:attrNameLst>
                                          <p:attrName>style.visibility</p:attrName>
                                        </p:attrNameLst>
                                      </p:cBhvr>
                                      <p:to>
                                        <p:strVal val="hidden"/>
                                      </p:to>
                                    </p:set>
                                  </p:childTnLst>
                                </p:cTn>
                              </p:par>
                              <p:par>
                                <p:cTn id="189" presetID="3" presetClass="exit" presetSubtype="10" fill="hold" grpId="1" nodeType="withEffect">
                                  <p:stCondLst>
                                    <p:cond delay="0"/>
                                  </p:stCondLst>
                                  <p:childTnLst>
                                    <p:animEffect transition="out" filter="blinds(horizontal)">
                                      <p:cBhvr>
                                        <p:cTn id="190" dur="500"/>
                                        <p:tgtEl>
                                          <p:spTgt spid="71"/>
                                        </p:tgtEl>
                                      </p:cBhvr>
                                    </p:animEffect>
                                    <p:set>
                                      <p:cBhvr>
                                        <p:cTn id="191" dur="1" fill="hold">
                                          <p:stCondLst>
                                            <p:cond delay="499"/>
                                          </p:stCondLst>
                                        </p:cTn>
                                        <p:tgtEl>
                                          <p:spTgt spid="71"/>
                                        </p:tgtEl>
                                        <p:attrNameLst>
                                          <p:attrName>style.visibility</p:attrName>
                                        </p:attrNameLst>
                                      </p:cBhvr>
                                      <p:to>
                                        <p:strVal val="hidden"/>
                                      </p:to>
                                    </p:set>
                                  </p:childTnLst>
                                </p:cTn>
                              </p:par>
                              <p:par>
                                <p:cTn id="192" presetID="3" presetClass="exit" presetSubtype="10" fill="hold" grpId="1" nodeType="withEffect">
                                  <p:stCondLst>
                                    <p:cond delay="0"/>
                                  </p:stCondLst>
                                  <p:childTnLst>
                                    <p:animEffect transition="out" filter="blinds(horizontal)">
                                      <p:cBhvr>
                                        <p:cTn id="193" dur="500"/>
                                        <p:tgtEl>
                                          <p:spTgt spid="72"/>
                                        </p:tgtEl>
                                      </p:cBhvr>
                                    </p:animEffect>
                                    <p:set>
                                      <p:cBhvr>
                                        <p:cTn id="194" dur="1" fill="hold">
                                          <p:stCondLst>
                                            <p:cond delay="499"/>
                                          </p:stCondLst>
                                        </p:cTn>
                                        <p:tgtEl>
                                          <p:spTgt spid="72"/>
                                        </p:tgtEl>
                                        <p:attrNameLst>
                                          <p:attrName>style.visibility</p:attrName>
                                        </p:attrNameLst>
                                      </p:cBhvr>
                                      <p:to>
                                        <p:strVal val="hidden"/>
                                      </p:to>
                                    </p:set>
                                  </p:childTnLst>
                                </p:cTn>
                              </p:par>
                              <p:par>
                                <p:cTn id="195" presetID="3" presetClass="exit" presetSubtype="10" fill="hold" nodeType="withEffect">
                                  <p:stCondLst>
                                    <p:cond delay="0"/>
                                  </p:stCondLst>
                                  <p:childTnLst>
                                    <p:animEffect transition="out" filter="blinds(horizontal)">
                                      <p:cBhvr>
                                        <p:cTn id="196" dur="500"/>
                                        <p:tgtEl>
                                          <p:spTgt spid="74"/>
                                        </p:tgtEl>
                                      </p:cBhvr>
                                    </p:animEffect>
                                    <p:set>
                                      <p:cBhvr>
                                        <p:cTn id="197" dur="1" fill="hold">
                                          <p:stCondLst>
                                            <p:cond delay="499"/>
                                          </p:stCondLst>
                                        </p:cTn>
                                        <p:tgtEl>
                                          <p:spTgt spid="74"/>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42" presetClass="path" presetSubtype="0" accel="50000" decel="50000" fill="hold" grpId="1" nodeType="clickEffect">
                                  <p:stCondLst>
                                    <p:cond delay="0"/>
                                  </p:stCondLst>
                                  <p:childTnLst>
                                    <p:animMotion origin="layout" path="M 5.55112E-17 3.75723E-6 L 5.55112E-17 0.03329 " pathEditMode="relative" rAng="0" ptsTypes="AA">
                                      <p:cBhvr>
                                        <p:cTn id="201" dur="2000" fill="hold"/>
                                        <p:tgtEl>
                                          <p:spTgt spid="69"/>
                                        </p:tgtEl>
                                        <p:attrNameLst>
                                          <p:attrName>ppt_x</p:attrName>
                                          <p:attrName>ppt_y</p:attrName>
                                        </p:attrNameLst>
                                      </p:cBhvr>
                                      <p:rCtr x="0" y="17"/>
                                    </p:animMotion>
                                  </p:childTnLst>
                                </p:cTn>
                              </p:par>
                              <p:par>
                                <p:cTn id="202" presetID="42" presetClass="path" presetSubtype="0" accel="50000" decel="50000" fill="hold" grpId="3" nodeType="withEffect">
                                  <p:stCondLst>
                                    <p:cond delay="0"/>
                                  </p:stCondLst>
                                  <p:childTnLst>
                                    <p:animMotion origin="layout" path="M 0.03334 -0.52716 L 0.03334 -0.49387 " pathEditMode="relative" rAng="0" ptsTypes="AA">
                                      <p:cBhvr>
                                        <p:cTn id="203" dur="2000" fill="hold"/>
                                        <p:tgtEl>
                                          <p:spTgt spid="65"/>
                                        </p:tgtEl>
                                        <p:attrNameLst>
                                          <p:attrName>ppt_x</p:attrName>
                                          <p:attrName>ppt_y</p:attrName>
                                        </p:attrNameLst>
                                      </p:cBhvr>
                                      <p:rCtr x="0" y="17"/>
                                    </p:animMotion>
                                  </p:childTnLst>
                                </p:cTn>
                              </p:par>
                            </p:childTnLst>
                          </p:cTn>
                        </p:par>
                      </p:childTnLst>
                    </p:cTn>
                  </p:par>
                  <p:par>
                    <p:cTn id="204" fill="hold">
                      <p:stCondLst>
                        <p:cond delay="indefinite"/>
                      </p:stCondLst>
                      <p:childTnLst>
                        <p:par>
                          <p:cTn id="205" fill="hold">
                            <p:stCondLst>
                              <p:cond delay="0"/>
                            </p:stCondLst>
                            <p:childTnLst>
                              <p:par>
                                <p:cTn id="206" presetID="3" presetClass="entr" presetSubtype="10" fill="hold" grpId="2" nodeType="clickEffect">
                                  <p:stCondLst>
                                    <p:cond delay="0"/>
                                  </p:stCondLst>
                                  <p:childTnLst>
                                    <p:set>
                                      <p:cBhvr>
                                        <p:cTn id="207" dur="1" fill="hold">
                                          <p:stCondLst>
                                            <p:cond delay="0"/>
                                          </p:stCondLst>
                                        </p:cTn>
                                        <p:tgtEl>
                                          <p:spTgt spid="70"/>
                                        </p:tgtEl>
                                        <p:attrNameLst>
                                          <p:attrName>style.visibility</p:attrName>
                                        </p:attrNameLst>
                                      </p:cBhvr>
                                      <p:to>
                                        <p:strVal val="visible"/>
                                      </p:to>
                                    </p:set>
                                    <p:animEffect transition="in" filter="blinds(horizontal)">
                                      <p:cBhvr>
                                        <p:cTn id="208" dur="500"/>
                                        <p:tgtEl>
                                          <p:spTgt spid="70"/>
                                        </p:tgtEl>
                                      </p:cBhvr>
                                    </p:animEffect>
                                  </p:childTnLst>
                                </p:cTn>
                              </p:par>
                              <p:par>
                                <p:cTn id="209" presetID="3" presetClass="entr" presetSubtype="10" fill="hold" grpId="2" nodeType="withEffect">
                                  <p:stCondLst>
                                    <p:cond delay="0"/>
                                  </p:stCondLst>
                                  <p:childTnLst>
                                    <p:set>
                                      <p:cBhvr>
                                        <p:cTn id="210" dur="1" fill="hold">
                                          <p:stCondLst>
                                            <p:cond delay="0"/>
                                          </p:stCondLst>
                                        </p:cTn>
                                        <p:tgtEl>
                                          <p:spTgt spid="73"/>
                                        </p:tgtEl>
                                        <p:attrNameLst>
                                          <p:attrName>style.visibility</p:attrName>
                                        </p:attrNameLst>
                                      </p:cBhvr>
                                      <p:to>
                                        <p:strVal val="visible"/>
                                      </p:to>
                                    </p:set>
                                    <p:animEffect transition="in" filter="blinds(horizontal)">
                                      <p:cBhvr>
                                        <p:cTn id="211" dur="500"/>
                                        <p:tgtEl>
                                          <p:spTgt spid="73"/>
                                        </p:tgtEl>
                                      </p:cBhvr>
                                    </p:animEffect>
                                  </p:childTnLst>
                                </p:cTn>
                              </p:par>
                              <p:par>
                                <p:cTn id="212" presetID="3" presetClass="entr" presetSubtype="10" fill="hold" grpId="2" nodeType="withEffect">
                                  <p:stCondLst>
                                    <p:cond delay="0"/>
                                  </p:stCondLst>
                                  <p:childTnLst>
                                    <p:set>
                                      <p:cBhvr>
                                        <p:cTn id="213" dur="1" fill="hold">
                                          <p:stCondLst>
                                            <p:cond delay="0"/>
                                          </p:stCondLst>
                                        </p:cTn>
                                        <p:tgtEl>
                                          <p:spTgt spid="71"/>
                                        </p:tgtEl>
                                        <p:attrNameLst>
                                          <p:attrName>style.visibility</p:attrName>
                                        </p:attrNameLst>
                                      </p:cBhvr>
                                      <p:to>
                                        <p:strVal val="visible"/>
                                      </p:to>
                                    </p:set>
                                    <p:animEffect transition="in" filter="blinds(horizontal)">
                                      <p:cBhvr>
                                        <p:cTn id="214" dur="500"/>
                                        <p:tgtEl>
                                          <p:spTgt spid="71"/>
                                        </p:tgtEl>
                                      </p:cBhvr>
                                    </p:animEffect>
                                  </p:childTnLst>
                                </p:cTn>
                              </p:par>
                              <p:par>
                                <p:cTn id="215" presetID="3" presetClass="entr" presetSubtype="10" fill="hold" grpId="2" nodeType="withEffect">
                                  <p:stCondLst>
                                    <p:cond delay="0"/>
                                  </p:stCondLst>
                                  <p:childTnLst>
                                    <p:set>
                                      <p:cBhvr>
                                        <p:cTn id="216" dur="1" fill="hold">
                                          <p:stCondLst>
                                            <p:cond delay="0"/>
                                          </p:stCondLst>
                                        </p:cTn>
                                        <p:tgtEl>
                                          <p:spTgt spid="72"/>
                                        </p:tgtEl>
                                        <p:attrNameLst>
                                          <p:attrName>style.visibility</p:attrName>
                                        </p:attrNameLst>
                                      </p:cBhvr>
                                      <p:to>
                                        <p:strVal val="visible"/>
                                      </p:to>
                                    </p:set>
                                    <p:animEffect transition="in" filter="blinds(horizontal)">
                                      <p:cBhvr>
                                        <p:cTn id="217" dur="500"/>
                                        <p:tgtEl>
                                          <p:spTgt spid="72"/>
                                        </p:tgtEl>
                                      </p:cBhvr>
                                    </p:animEffect>
                                  </p:childTnLst>
                                </p:cTn>
                              </p:par>
                            </p:childTnLst>
                          </p:cTn>
                        </p:par>
                      </p:childTnLst>
                    </p:cTn>
                  </p:par>
                  <p:par>
                    <p:cTn id="218" fill="hold">
                      <p:stCondLst>
                        <p:cond delay="indefinite"/>
                      </p:stCondLst>
                      <p:childTnLst>
                        <p:par>
                          <p:cTn id="219" fill="hold">
                            <p:stCondLst>
                              <p:cond delay="0"/>
                            </p:stCondLst>
                            <p:childTnLst>
                              <p:par>
                                <p:cTn id="220" presetID="3" presetClass="entr" presetSubtype="10" fill="hold" nodeType="clickEffect">
                                  <p:stCondLst>
                                    <p:cond delay="0"/>
                                  </p:stCondLst>
                                  <p:childTnLst>
                                    <p:set>
                                      <p:cBhvr>
                                        <p:cTn id="221" dur="1" fill="hold">
                                          <p:stCondLst>
                                            <p:cond delay="0"/>
                                          </p:stCondLst>
                                        </p:cTn>
                                        <p:tgtEl>
                                          <p:spTgt spid="74"/>
                                        </p:tgtEl>
                                        <p:attrNameLst>
                                          <p:attrName>style.visibility</p:attrName>
                                        </p:attrNameLst>
                                      </p:cBhvr>
                                      <p:to>
                                        <p:strVal val="visible"/>
                                      </p:to>
                                    </p:set>
                                    <p:animEffect transition="in" filter="blinds(horizontal)">
                                      <p:cBhvr>
                                        <p:cTn id="222" dur="500"/>
                                        <p:tgtEl>
                                          <p:spTgt spid="74"/>
                                        </p:tgtEl>
                                      </p:cBhvr>
                                    </p:animEffect>
                                  </p:childTnLst>
                                </p:cTn>
                              </p:par>
                            </p:childTnLst>
                          </p:cTn>
                        </p:par>
                      </p:childTnLst>
                    </p:cTn>
                  </p:par>
                  <p:par>
                    <p:cTn id="223" fill="hold">
                      <p:stCondLst>
                        <p:cond delay="indefinite"/>
                      </p:stCondLst>
                      <p:childTnLst>
                        <p:par>
                          <p:cTn id="224" fill="hold">
                            <p:stCondLst>
                              <p:cond delay="0"/>
                            </p:stCondLst>
                            <p:childTnLst>
                              <p:par>
                                <p:cTn id="225" presetID="3" presetClass="exit" presetSubtype="10" fill="hold" nodeType="clickEffect">
                                  <p:stCondLst>
                                    <p:cond delay="0"/>
                                  </p:stCondLst>
                                  <p:childTnLst>
                                    <p:animEffect transition="out" filter="blinds(horizontal)">
                                      <p:cBhvr>
                                        <p:cTn id="226" dur="500"/>
                                        <p:tgtEl>
                                          <p:spTgt spid="55">
                                            <p:txEl>
                                              <p:pRg st="2" end="2"/>
                                            </p:txEl>
                                          </p:spTgt>
                                        </p:tgtEl>
                                      </p:cBhvr>
                                    </p:animEffect>
                                    <p:set>
                                      <p:cBhvr>
                                        <p:cTn id="227" dur="1" fill="hold">
                                          <p:stCondLst>
                                            <p:cond delay="499"/>
                                          </p:stCondLst>
                                        </p:cTn>
                                        <p:tgtEl>
                                          <p:spTgt spid="55">
                                            <p:txEl>
                                              <p:pRg st="2" end="2"/>
                                            </p:txEl>
                                          </p:spTgt>
                                        </p:tgtEl>
                                        <p:attrNameLst>
                                          <p:attrName>style.visibility</p:attrName>
                                        </p:attrNameLst>
                                      </p:cBhvr>
                                      <p:to>
                                        <p:strVal val="hidden"/>
                                      </p:to>
                                    </p:set>
                                  </p:childTnLst>
                                </p:cTn>
                              </p:par>
                              <p:par>
                                <p:cTn id="228" presetID="3" presetClass="exit" presetSubtype="10" fill="hold" grpId="3" nodeType="withEffect">
                                  <p:stCondLst>
                                    <p:cond delay="0"/>
                                  </p:stCondLst>
                                  <p:childTnLst>
                                    <p:animEffect transition="out" filter="blinds(horizontal)">
                                      <p:cBhvr>
                                        <p:cTn id="229" dur="500"/>
                                        <p:tgtEl>
                                          <p:spTgt spid="70"/>
                                        </p:tgtEl>
                                      </p:cBhvr>
                                    </p:animEffect>
                                    <p:set>
                                      <p:cBhvr>
                                        <p:cTn id="230" dur="1" fill="hold">
                                          <p:stCondLst>
                                            <p:cond delay="499"/>
                                          </p:stCondLst>
                                        </p:cTn>
                                        <p:tgtEl>
                                          <p:spTgt spid="70"/>
                                        </p:tgtEl>
                                        <p:attrNameLst>
                                          <p:attrName>style.visibility</p:attrName>
                                        </p:attrNameLst>
                                      </p:cBhvr>
                                      <p:to>
                                        <p:strVal val="hidden"/>
                                      </p:to>
                                    </p:set>
                                  </p:childTnLst>
                                </p:cTn>
                              </p:par>
                              <p:par>
                                <p:cTn id="231" presetID="3" presetClass="exit" presetSubtype="10" fill="hold" grpId="3" nodeType="withEffect">
                                  <p:stCondLst>
                                    <p:cond delay="0"/>
                                  </p:stCondLst>
                                  <p:childTnLst>
                                    <p:animEffect transition="out" filter="blinds(horizontal)">
                                      <p:cBhvr>
                                        <p:cTn id="232" dur="500"/>
                                        <p:tgtEl>
                                          <p:spTgt spid="73"/>
                                        </p:tgtEl>
                                      </p:cBhvr>
                                    </p:animEffect>
                                    <p:set>
                                      <p:cBhvr>
                                        <p:cTn id="233" dur="1" fill="hold">
                                          <p:stCondLst>
                                            <p:cond delay="499"/>
                                          </p:stCondLst>
                                        </p:cTn>
                                        <p:tgtEl>
                                          <p:spTgt spid="73"/>
                                        </p:tgtEl>
                                        <p:attrNameLst>
                                          <p:attrName>style.visibility</p:attrName>
                                        </p:attrNameLst>
                                      </p:cBhvr>
                                      <p:to>
                                        <p:strVal val="hidden"/>
                                      </p:to>
                                    </p:set>
                                  </p:childTnLst>
                                </p:cTn>
                              </p:par>
                              <p:par>
                                <p:cTn id="234" presetID="3" presetClass="exit" presetSubtype="10" fill="hold" grpId="3" nodeType="withEffect">
                                  <p:stCondLst>
                                    <p:cond delay="0"/>
                                  </p:stCondLst>
                                  <p:childTnLst>
                                    <p:animEffect transition="out" filter="blinds(horizontal)">
                                      <p:cBhvr>
                                        <p:cTn id="235" dur="500"/>
                                        <p:tgtEl>
                                          <p:spTgt spid="71"/>
                                        </p:tgtEl>
                                      </p:cBhvr>
                                    </p:animEffect>
                                    <p:set>
                                      <p:cBhvr>
                                        <p:cTn id="236" dur="1" fill="hold">
                                          <p:stCondLst>
                                            <p:cond delay="499"/>
                                          </p:stCondLst>
                                        </p:cTn>
                                        <p:tgtEl>
                                          <p:spTgt spid="71"/>
                                        </p:tgtEl>
                                        <p:attrNameLst>
                                          <p:attrName>style.visibility</p:attrName>
                                        </p:attrNameLst>
                                      </p:cBhvr>
                                      <p:to>
                                        <p:strVal val="hidden"/>
                                      </p:to>
                                    </p:set>
                                  </p:childTnLst>
                                </p:cTn>
                              </p:par>
                              <p:par>
                                <p:cTn id="237" presetID="3" presetClass="exit" presetSubtype="10" fill="hold" grpId="3" nodeType="withEffect">
                                  <p:stCondLst>
                                    <p:cond delay="0"/>
                                  </p:stCondLst>
                                  <p:childTnLst>
                                    <p:animEffect transition="out" filter="blinds(horizontal)">
                                      <p:cBhvr>
                                        <p:cTn id="238" dur="500"/>
                                        <p:tgtEl>
                                          <p:spTgt spid="72"/>
                                        </p:tgtEl>
                                      </p:cBhvr>
                                    </p:animEffect>
                                    <p:set>
                                      <p:cBhvr>
                                        <p:cTn id="239" dur="1" fill="hold">
                                          <p:stCondLst>
                                            <p:cond delay="499"/>
                                          </p:stCondLst>
                                        </p:cTn>
                                        <p:tgtEl>
                                          <p:spTgt spid="72"/>
                                        </p:tgtEl>
                                        <p:attrNameLst>
                                          <p:attrName>style.visibility</p:attrName>
                                        </p:attrNameLst>
                                      </p:cBhvr>
                                      <p:to>
                                        <p:strVal val="hidden"/>
                                      </p:to>
                                    </p:set>
                                  </p:childTnLst>
                                </p:cTn>
                              </p:par>
                              <p:par>
                                <p:cTn id="240" presetID="3" presetClass="exit" presetSubtype="10" fill="hold" nodeType="withEffect">
                                  <p:stCondLst>
                                    <p:cond delay="0"/>
                                  </p:stCondLst>
                                  <p:childTnLst>
                                    <p:animEffect transition="out" filter="blinds(horizontal)">
                                      <p:cBhvr>
                                        <p:cTn id="241" dur="500"/>
                                        <p:tgtEl>
                                          <p:spTgt spid="74"/>
                                        </p:tgtEl>
                                      </p:cBhvr>
                                    </p:animEffect>
                                    <p:set>
                                      <p:cBhvr>
                                        <p:cTn id="242" dur="1" fill="hold">
                                          <p:stCondLst>
                                            <p:cond delay="499"/>
                                          </p:stCondLst>
                                        </p:cTn>
                                        <p:tgtEl>
                                          <p:spTgt spid="74"/>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42" presetClass="path" presetSubtype="0" accel="50000" decel="50000" fill="hold" grpId="2" nodeType="clickEffect">
                                  <p:stCondLst>
                                    <p:cond delay="0"/>
                                  </p:stCondLst>
                                  <p:childTnLst>
                                    <p:animMotion origin="layout" path="M -0.00417 0.03329 L -0.00417 0.07768 " pathEditMode="relative" rAng="0" ptsTypes="AA">
                                      <p:cBhvr>
                                        <p:cTn id="246" dur="2000" fill="hold"/>
                                        <p:tgtEl>
                                          <p:spTgt spid="69"/>
                                        </p:tgtEl>
                                        <p:attrNameLst>
                                          <p:attrName>ppt_x</p:attrName>
                                          <p:attrName>ppt_y</p:attrName>
                                        </p:attrNameLst>
                                      </p:cBhvr>
                                      <p:rCtr x="0" y="22"/>
                                    </p:animMotion>
                                  </p:childTnLst>
                                </p:cTn>
                              </p:par>
                              <p:par>
                                <p:cTn id="247" presetID="42" presetClass="path" presetSubtype="0" accel="50000" decel="50000" fill="hold" grpId="4" nodeType="withEffect">
                                  <p:stCondLst>
                                    <p:cond delay="0"/>
                                  </p:stCondLst>
                                  <p:childTnLst>
                                    <p:animMotion origin="layout" path="M 0.03334 -0.49387 L 0.03334 -0.44948 " pathEditMode="relative" rAng="0" ptsTypes="AA">
                                      <p:cBhvr>
                                        <p:cTn id="248" dur="2000" fill="hold"/>
                                        <p:tgtEl>
                                          <p:spTgt spid="65"/>
                                        </p:tgtEl>
                                        <p:attrNameLst>
                                          <p:attrName>ppt_x</p:attrName>
                                          <p:attrName>ppt_y</p:attrName>
                                        </p:attrNameLst>
                                      </p:cBhvr>
                                      <p:rCtr x="0" y="22"/>
                                    </p:animMotion>
                                  </p:childTnLst>
                                </p:cTn>
                              </p:par>
                            </p:childTnLst>
                          </p:cTn>
                        </p:par>
                      </p:childTnLst>
                    </p:cTn>
                  </p:par>
                  <p:par>
                    <p:cTn id="249" fill="hold">
                      <p:stCondLst>
                        <p:cond delay="indefinite"/>
                      </p:stCondLst>
                      <p:childTnLst>
                        <p:par>
                          <p:cTn id="250" fill="hold">
                            <p:stCondLst>
                              <p:cond delay="0"/>
                            </p:stCondLst>
                            <p:childTnLst>
                              <p:par>
                                <p:cTn id="251" presetID="3" presetClass="entr" presetSubtype="10" fill="hold" grpId="0" nodeType="clickEffect">
                                  <p:stCondLst>
                                    <p:cond delay="0"/>
                                  </p:stCondLst>
                                  <p:childTnLst>
                                    <p:set>
                                      <p:cBhvr>
                                        <p:cTn id="252" dur="1" fill="hold">
                                          <p:stCondLst>
                                            <p:cond delay="0"/>
                                          </p:stCondLst>
                                        </p:cTn>
                                        <p:tgtEl>
                                          <p:spTgt spid="76"/>
                                        </p:tgtEl>
                                        <p:attrNameLst>
                                          <p:attrName>style.visibility</p:attrName>
                                        </p:attrNameLst>
                                      </p:cBhvr>
                                      <p:to>
                                        <p:strVal val="visible"/>
                                      </p:to>
                                    </p:set>
                                    <p:animEffect transition="in" filter="blinds(horizontal)">
                                      <p:cBhvr>
                                        <p:cTn id="253" dur="500"/>
                                        <p:tgtEl>
                                          <p:spTgt spid="76"/>
                                        </p:tgtEl>
                                      </p:cBhvr>
                                    </p:animEffect>
                                  </p:childTnLst>
                                </p:cTn>
                              </p:par>
                              <p:par>
                                <p:cTn id="254" presetID="3" presetClass="exit" presetSubtype="10" fill="hold" grpId="1" nodeType="withEffect">
                                  <p:stCondLst>
                                    <p:cond delay="0"/>
                                  </p:stCondLst>
                                  <p:childTnLst>
                                    <p:animEffect transition="out" filter="blinds(horizontal)">
                                      <p:cBhvr>
                                        <p:cTn id="255" dur="500"/>
                                        <p:tgtEl>
                                          <p:spTgt spid="76"/>
                                        </p:tgtEl>
                                      </p:cBhvr>
                                    </p:animEffect>
                                    <p:set>
                                      <p:cBhvr>
                                        <p:cTn id="256" dur="1" fill="hold">
                                          <p:stCondLst>
                                            <p:cond delay="499"/>
                                          </p:stCondLst>
                                        </p:cTn>
                                        <p:tgtEl>
                                          <p:spTgt spid="76"/>
                                        </p:tgtEl>
                                        <p:attrNameLst>
                                          <p:attrName>style.visibility</p:attrName>
                                        </p:attrNameLst>
                                      </p:cBhvr>
                                      <p:to>
                                        <p:strVal val="hidden"/>
                                      </p:to>
                                    </p:set>
                                  </p:childTnLst>
                                </p:cTn>
                              </p:par>
                              <p:par>
                                <p:cTn id="257" presetID="3" presetClass="entr" presetSubtype="10" fill="hold" grpId="2" nodeType="withEffect">
                                  <p:stCondLst>
                                    <p:cond delay="0"/>
                                  </p:stCondLst>
                                  <p:childTnLst>
                                    <p:set>
                                      <p:cBhvr>
                                        <p:cTn id="258" dur="1" fill="hold">
                                          <p:stCondLst>
                                            <p:cond delay="0"/>
                                          </p:stCondLst>
                                        </p:cTn>
                                        <p:tgtEl>
                                          <p:spTgt spid="76"/>
                                        </p:tgtEl>
                                        <p:attrNameLst>
                                          <p:attrName>style.visibility</p:attrName>
                                        </p:attrNameLst>
                                      </p:cBhvr>
                                      <p:to>
                                        <p:strVal val="visible"/>
                                      </p:to>
                                    </p:set>
                                    <p:animEffect transition="in" filter="blinds(horizontal)">
                                      <p:cBhvr>
                                        <p:cTn id="259" dur="500"/>
                                        <p:tgtEl>
                                          <p:spTgt spid="76"/>
                                        </p:tgtEl>
                                      </p:cBhvr>
                                    </p:animEffect>
                                  </p:childTnLst>
                                </p:cTn>
                              </p:par>
                              <p:par>
                                <p:cTn id="260" presetID="3" presetClass="exit" presetSubtype="10" fill="hold" grpId="3" nodeType="withEffect">
                                  <p:stCondLst>
                                    <p:cond delay="0"/>
                                  </p:stCondLst>
                                  <p:childTnLst>
                                    <p:animEffect transition="out" filter="blinds(horizontal)">
                                      <p:cBhvr>
                                        <p:cTn id="261" dur="500"/>
                                        <p:tgtEl>
                                          <p:spTgt spid="76"/>
                                        </p:tgtEl>
                                      </p:cBhvr>
                                    </p:animEffect>
                                    <p:set>
                                      <p:cBhvr>
                                        <p:cTn id="262" dur="1" fill="hold">
                                          <p:stCondLst>
                                            <p:cond delay="499"/>
                                          </p:stCondLst>
                                        </p:cTn>
                                        <p:tgtEl>
                                          <p:spTgt spid="76"/>
                                        </p:tgtEl>
                                        <p:attrNameLst>
                                          <p:attrName>style.visibility</p:attrName>
                                        </p:attrNameLst>
                                      </p:cBhvr>
                                      <p:to>
                                        <p:strVal val="hidden"/>
                                      </p:to>
                                    </p:set>
                                  </p:childTnLst>
                                </p:cTn>
                              </p:par>
                            </p:childTnLst>
                          </p:cTn>
                        </p:par>
                      </p:childTnLst>
                    </p:cTn>
                  </p:par>
                  <p:par>
                    <p:cTn id="263" fill="hold">
                      <p:stCondLst>
                        <p:cond delay="indefinite"/>
                      </p:stCondLst>
                      <p:childTnLst>
                        <p:par>
                          <p:cTn id="264" fill="hold">
                            <p:stCondLst>
                              <p:cond delay="0"/>
                            </p:stCondLst>
                            <p:childTnLst>
                              <p:par>
                                <p:cTn id="265" presetID="3" presetClass="entr" presetSubtype="10" fill="hold" grpId="4" nodeType="clickEffect">
                                  <p:stCondLst>
                                    <p:cond delay="0"/>
                                  </p:stCondLst>
                                  <p:childTnLst>
                                    <p:set>
                                      <p:cBhvr>
                                        <p:cTn id="266" dur="1" fill="hold">
                                          <p:stCondLst>
                                            <p:cond delay="0"/>
                                          </p:stCondLst>
                                        </p:cTn>
                                        <p:tgtEl>
                                          <p:spTgt spid="76"/>
                                        </p:tgtEl>
                                        <p:attrNameLst>
                                          <p:attrName>style.visibility</p:attrName>
                                        </p:attrNameLst>
                                      </p:cBhvr>
                                      <p:to>
                                        <p:strVal val="visible"/>
                                      </p:to>
                                    </p:set>
                                    <p:animEffect transition="in" filter="blinds(horizontal)">
                                      <p:cBhvr>
                                        <p:cTn id="267" dur="500"/>
                                        <p:tgtEl>
                                          <p:spTgt spid="76"/>
                                        </p:tgtEl>
                                      </p:cBhvr>
                                    </p:animEffect>
                                  </p:childTnLst>
                                </p:cTn>
                              </p:par>
                              <p:par>
                                <p:cTn id="268" presetID="3" presetClass="entr" presetSubtype="10" fill="hold" grpId="4" nodeType="withEffect">
                                  <p:stCondLst>
                                    <p:cond delay="0"/>
                                  </p:stCondLst>
                                  <p:childTnLst>
                                    <p:set>
                                      <p:cBhvr>
                                        <p:cTn id="269" dur="1" fill="hold">
                                          <p:stCondLst>
                                            <p:cond delay="0"/>
                                          </p:stCondLst>
                                        </p:cTn>
                                        <p:tgtEl>
                                          <p:spTgt spid="71"/>
                                        </p:tgtEl>
                                        <p:attrNameLst>
                                          <p:attrName>style.visibility</p:attrName>
                                        </p:attrNameLst>
                                      </p:cBhvr>
                                      <p:to>
                                        <p:strVal val="visible"/>
                                      </p:to>
                                    </p:set>
                                    <p:animEffect transition="in" filter="blinds(horizontal)">
                                      <p:cBhvr>
                                        <p:cTn id="270" dur="500"/>
                                        <p:tgtEl>
                                          <p:spTgt spid="71"/>
                                        </p:tgtEl>
                                      </p:cBhvr>
                                    </p:animEffect>
                                  </p:childTnLst>
                                </p:cTn>
                              </p:par>
                              <p:par>
                                <p:cTn id="271" presetID="3" presetClass="entr" presetSubtype="10" fill="hold" grpId="4" nodeType="withEffect">
                                  <p:stCondLst>
                                    <p:cond delay="0"/>
                                  </p:stCondLst>
                                  <p:childTnLst>
                                    <p:set>
                                      <p:cBhvr>
                                        <p:cTn id="272" dur="1" fill="hold">
                                          <p:stCondLst>
                                            <p:cond delay="0"/>
                                          </p:stCondLst>
                                        </p:cTn>
                                        <p:tgtEl>
                                          <p:spTgt spid="73"/>
                                        </p:tgtEl>
                                        <p:attrNameLst>
                                          <p:attrName>style.visibility</p:attrName>
                                        </p:attrNameLst>
                                      </p:cBhvr>
                                      <p:to>
                                        <p:strVal val="visible"/>
                                      </p:to>
                                    </p:set>
                                    <p:animEffect transition="in" filter="blinds(horizontal)">
                                      <p:cBhvr>
                                        <p:cTn id="273" dur="500"/>
                                        <p:tgtEl>
                                          <p:spTgt spid="73"/>
                                        </p:tgtEl>
                                      </p:cBhvr>
                                    </p:animEffect>
                                  </p:childTnLst>
                                </p:cTn>
                              </p:par>
                              <p:par>
                                <p:cTn id="274" presetID="3" presetClass="entr" presetSubtype="10" fill="hold" grpId="4" nodeType="withEffect">
                                  <p:stCondLst>
                                    <p:cond delay="0"/>
                                  </p:stCondLst>
                                  <p:childTnLst>
                                    <p:set>
                                      <p:cBhvr>
                                        <p:cTn id="275" dur="1" fill="hold">
                                          <p:stCondLst>
                                            <p:cond delay="0"/>
                                          </p:stCondLst>
                                        </p:cTn>
                                        <p:tgtEl>
                                          <p:spTgt spid="72"/>
                                        </p:tgtEl>
                                        <p:attrNameLst>
                                          <p:attrName>style.visibility</p:attrName>
                                        </p:attrNameLst>
                                      </p:cBhvr>
                                      <p:to>
                                        <p:strVal val="visible"/>
                                      </p:to>
                                    </p:set>
                                    <p:animEffect transition="in" filter="blinds(horizontal)">
                                      <p:cBhvr>
                                        <p:cTn id="276" dur="500"/>
                                        <p:tgtEl>
                                          <p:spTgt spid="72"/>
                                        </p:tgtEl>
                                      </p:cBhvr>
                                    </p:animEffect>
                                  </p:childTnLst>
                                </p:cTn>
                              </p:par>
                            </p:childTnLst>
                          </p:cTn>
                        </p:par>
                      </p:childTnLst>
                    </p:cTn>
                  </p:par>
                  <p:par>
                    <p:cTn id="277" fill="hold">
                      <p:stCondLst>
                        <p:cond delay="indefinite"/>
                      </p:stCondLst>
                      <p:childTnLst>
                        <p:par>
                          <p:cTn id="278" fill="hold">
                            <p:stCondLst>
                              <p:cond delay="0"/>
                            </p:stCondLst>
                            <p:childTnLst>
                              <p:par>
                                <p:cTn id="279" presetID="3" presetClass="entr" presetSubtype="10" fill="hold" nodeType="clickEffect">
                                  <p:stCondLst>
                                    <p:cond delay="0"/>
                                  </p:stCondLst>
                                  <p:childTnLst>
                                    <p:set>
                                      <p:cBhvr>
                                        <p:cTn id="280" dur="1" fill="hold">
                                          <p:stCondLst>
                                            <p:cond delay="0"/>
                                          </p:stCondLst>
                                        </p:cTn>
                                        <p:tgtEl>
                                          <p:spTgt spid="62"/>
                                        </p:tgtEl>
                                        <p:attrNameLst>
                                          <p:attrName>style.visibility</p:attrName>
                                        </p:attrNameLst>
                                      </p:cBhvr>
                                      <p:to>
                                        <p:strVal val="visible"/>
                                      </p:to>
                                    </p:set>
                                    <p:animEffect transition="in" filter="blinds(horizontal)">
                                      <p:cBhvr>
                                        <p:cTn id="281" dur="500"/>
                                        <p:tgtEl>
                                          <p:spTgt spid="62"/>
                                        </p:tgtEl>
                                      </p:cBhvr>
                                    </p:animEffect>
                                  </p:childTnLst>
                                </p:cTn>
                              </p:par>
                            </p:childTnLst>
                          </p:cTn>
                        </p:par>
                      </p:childTnLst>
                    </p:cTn>
                  </p:par>
                  <p:par>
                    <p:cTn id="282" fill="hold">
                      <p:stCondLst>
                        <p:cond delay="indefinite"/>
                      </p:stCondLst>
                      <p:childTnLst>
                        <p:par>
                          <p:cTn id="283" fill="hold">
                            <p:stCondLst>
                              <p:cond delay="0"/>
                            </p:stCondLst>
                            <p:childTnLst>
                              <p:par>
                                <p:cTn id="284" presetID="3" presetClass="exit" presetSubtype="10" fill="hold" grpId="5" nodeType="clickEffect">
                                  <p:stCondLst>
                                    <p:cond delay="0"/>
                                  </p:stCondLst>
                                  <p:childTnLst>
                                    <p:animEffect transition="out" filter="blinds(horizontal)">
                                      <p:cBhvr>
                                        <p:cTn id="285" dur="500"/>
                                        <p:tgtEl>
                                          <p:spTgt spid="76"/>
                                        </p:tgtEl>
                                      </p:cBhvr>
                                    </p:animEffect>
                                    <p:set>
                                      <p:cBhvr>
                                        <p:cTn id="286" dur="1" fill="hold">
                                          <p:stCondLst>
                                            <p:cond delay="499"/>
                                          </p:stCondLst>
                                        </p:cTn>
                                        <p:tgtEl>
                                          <p:spTgt spid="76"/>
                                        </p:tgtEl>
                                        <p:attrNameLst>
                                          <p:attrName>style.visibility</p:attrName>
                                        </p:attrNameLst>
                                      </p:cBhvr>
                                      <p:to>
                                        <p:strVal val="hidden"/>
                                      </p:to>
                                    </p:set>
                                  </p:childTnLst>
                                </p:cTn>
                              </p:par>
                              <p:par>
                                <p:cTn id="287" presetID="3" presetClass="exit" presetSubtype="10" fill="hold" grpId="5" nodeType="withEffect">
                                  <p:stCondLst>
                                    <p:cond delay="0"/>
                                  </p:stCondLst>
                                  <p:childTnLst>
                                    <p:animEffect transition="out" filter="blinds(horizontal)">
                                      <p:cBhvr>
                                        <p:cTn id="288" dur="500"/>
                                        <p:tgtEl>
                                          <p:spTgt spid="71"/>
                                        </p:tgtEl>
                                      </p:cBhvr>
                                    </p:animEffect>
                                    <p:set>
                                      <p:cBhvr>
                                        <p:cTn id="289" dur="1" fill="hold">
                                          <p:stCondLst>
                                            <p:cond delay="499"/>
                                          </p:stCondLst>
                                        </p:cTn>
                                        <p:tgtEl>
                                          <p:spTgt spid="71"/>
                                        </p:tgtEl>
                                        <p:attrNameLst>
                                          <p:attrName>style.visibility</p:attrName>
                                        </p:attrNameLst>
                                      </p:cBhvr>
                                      <p:to>
                                        <p:strVal val="hidden"/>
                                      </p:to>
                                    </p:set>
                                  </p:childTnLst>
                                </p:cTn>
                              </p:par>
                              <p:par>
                                <p:cTn id="290" presetID="3" presetClass="exit" presetSubtype="10" fill="hold" grpId="5" nodeType="withEffect">
                                  <p:stCondLst>
                                    <p:cond delay="0"/>
                                  </p:stCondLst>
                                  <p:childTnLst>
                                    <p:animEffect transition="out" filter="blinds(horizontal)">
                                      <p:cBhvr>
                                        <p:cTn id="291" dur="500"/>
                                        <p:tgtEl>
                                          <p:spTgt spid="73"/>
                                        </p:tgtEl>
                                      </p:cBhvr>
                                    </p:animEffect>
                                    <p:set>
                                      <p:cBhvr>
                                        <p:cTn id="292" dur="1" fill="hold">
                                          <p:stCondLst>
                                            <p:cond delay="499"/>
                                          </p:stCondLst>
                                        </p:cTn>
                                        <p:tgtEl>
                                          <p:spTgt spid="73"/>
                                        </p:tgtEl>
                                        <p:attrNameLst>
                                          <p:attrName>style.visibility</p:attrName>
                                        </p:attrNameLst>
                                      </p:cBhvr>
                                      <p:to>
                                        <p:strVal val="hidden"/>
                                      </p:to>
                                    </p:set>
                                  </p:childTnLst>
                                </p:cTn>
                              </p:par>
                              <p:par>
                                <p:cTn id="293" presetID="3" presetClass="exit" presetSubtype="10" fill="hold" grpId="5" nodeType="withEffect">
                                  <p:stCondLst>
                                    <p:cond delay="0"/>
                                  </p:stCondLst>
                                  <p:childTnLst>
                                    <p:animEffect transition="out" filter="blinds(horizontal)">
                                      <p:cBhvr>
                                        <p:cTn id="294" dur="500"/>
                                        <p:tgtEl>
                                          <p:spTgt spid="72"/>
                                        </p:tgtEl>
                                      </p:cBhvr>
                                    </p:animEffect>
                                    <p:set>
                                      <p:cBhvr>
                                        <p:cTn id="295" dur="1" fill="hold">
                                          <p:stCondLst>
                                            <p:cond delay="499"/>
                                          </p:stCondLst>
                                        </p:cTn>
                                        <p:tgtEl>
                                          <p:spTgt spid="72"/>
                                        </p:tgtEl>
                                        <p:attrNameLst>
                                          <p:attrName>style.visibility</p:attrName>
                                        </p:attrNameLst>
                                      </p:cBhvr>
                                      <p:to>
                                        <p:strVal val="hidden"/>
                                      </p:to>
                                    </p:set>
                                  </p:childTnLst>
                                </p:cTn>
                              </p:par>
                              <p:par>
                                <p:cTn id="296" presetID="3" presetClass="exit" presetSubtype="10" fill="hold" nodeType="withEffect">
                                  <p:stCondLst>
                                    <p:cond delay="0"/>
                                  </p:stCondLst>
                                  <p:childTnLst>
                                    <p:animEffect transition="out" filter="blinds(horizontal)">
                                      <p:cBhvr>
                                        <p:cTn id="297" dur="500"/>
                                        <p:tgtEl>
                                          <p:spTgt spid="62"/>
                                        </p:tgtEl>
                                      </p:cBhvr>
                                    </p:animEffect>
                                    <p:set>
                                      <p:cBhvr>
                                        <p:cTn id="298" dur="1" fill="hold">
                                          <p:stCondLst>
                                            <p:cond delay="499"/>
                                          </p:stCondLst>
                                        </p:cTn>
                                        <p:tgtEl>
                                          <p:spTgt spid="62"/>
                                        </p:tgtEl>
                                        <p:attrNameLst>
                                          <p:attrName>style.visibility</p:attrName>
                                        </p:attrNameLst>
                                      </p:cBhvr>
                                      <p:to>
                                        <p:strVal val="hidden"/>
                                      </p:to>
                                    </p:set>
                                  </p:childTnLst>
                                </p:cTn>
                              </p:par>
                            </p:childTnLst>
                          </p:cTn>
                        </p:par>
                      </p:childTnLst>
                    </p:cTn>
                  </p:par>
                  <p:par>
                    <p:cTn id="299" fill="hold">
                      <p:stCondLst>
                        <p:cond delay="indefinite"/>
                      </p:stCondLst>
                      <p:childTnLst>
                        <p:par>
                          <p:cTn id="300" fill="hold">
                            <p:stCondLst>
                              <p:cond delay="0"/>
                            </p:stCondLst>
                            <p:childTnLst>
                              <p:par>
                                <p:cTn id="301" presetID="3" presetClass="entr" presetSubtype="10" fill="hold" grpId="0" nodeType="clickEffect">
                                  <p:stCondLst>
                                    <p:cond delay="0"/>
                                  </p:stCondLst>
                                  <p:childTnLst>
                                    <p:set>
                                      <p:cBhvr>
                                        <p:cTn id="302" dur="1" fill="hold">
                                          <p:stCondLst>
                                            <p:cond delay="0"/>
                                          </p:stCondLst>
                                        </p:cTn>
                                        <p:tgtEl>
                                          <p:spTgt spid="77"/>
                                        </p:tgtEl>
                                        <p:attrNameLst>
                                          <p:attrName>style.visibility</p:attrName>
                                        </p:attrNameLst>
                                      </p:cBhvr>
                                      <p:to>
                                        <p:strVal val="visible"/>
                                      </p:to>
                                    </p:set>
                                    <p:animEffect transition="in" filter="blinds(horizontal)">
                                      <p:cBhvr>
                                        <p:cTn id="303" dur="500"/>
                                        <p:tgtEl>
                                          <p:spTgt spid="77"/>
                                        </p:tgtEl>
                                      </p:cBhvr>
                                    </p:animEffect>
                                  </p:childTnLst>
                                </p:cTn>
                              </p:par>
                              <p:par>
                                <p:cTn id="304" presetID="3" presetClass="entr" presetSubtype="10" fill="hold" grpId="0" nodeType="withEffect">
                                  <p:stCondLst>
                                    <p:cond delay="0"/>
                                  </p:stCondLst>
                                  <p:childTnLst>
                                    <p:set>
                                      <p:cBhvr>
                                        <p:cTn id="305" dur="1" fill="hold">
                                          <p:stCondLst>
                                            <p:cond delay="0"/>
                                          </p:stCondLst>
                                        </p:cTn>
                                        <p:tgtEl>
                                          <p:spTgt spid="68"/>
                                        </p:tgtEl>
                                        <p:attrNameLst>
                                          <p:attrName>style.visibility</p:attrName>
                                        </p:attrNameLst>
                                      </p:cBhvr>
                                      <p:to>
                                        <p:strVal val="visible"/>
                                      </p:to>
                                    </p:set>
                                    <p:animEffect transition="in" filter="blinds(horizontal)">
                                      <p:cBhvr>
                                        <p:cTn id="306" dur="500"/>
                                        <p:tgtEl>
                                          <p:spTgt spid="68"/>
                                        </p:tgtEl>
                                      </p:cBhvr>
                                    </p:animEffect>
                                  </p:childTnLst>
                                </p:cTn>
                              </p:par>
                            </p:childTnLst>
                          </p:cTn>
                        </p:par>
                      </p:childTnLst>
                    </p:cTn>
                  </p:par>
                  <p:par>
                    <p:cTn id="307" fill="hold">
                      <p:stCondLst>
                        <p:cond delay="indefinite"/>
                      </p:stCondLst>
                      <p:childTnLst>
                        <p:par>
                          <p:cTn id="308" fill="hold">
                            <p:stCondLst>
                              <p:cond delay="0"/>
                            </p:stCondLst>
                            <p:childTnLst>
                              <p:par>
                                <p:cTn id="309" presetID="4" presetClass="entr" presetSubtype="16" fill="hold" grpId="0" nodeType="clickEffect">
                                  <p:stCondLst>
                                    <p:cond delay="0"/>
                                  </p:stCondLst>
                                  <p:childTnLst>
                                    <p:set>
                                      <p:cBhvr>
                                        <p:cTn id="310" dur="1" fill="hold">
                                          <p:stCondLst>
                                            <p:cond delay="0"/>
                                          </p:stCondLst>
                                        </p:cTn>
                                        <p:tgtEl>
                                          <p:spTgt spid="78"/>
                                        </p:tgtEl>
                                        <p:attrNameLst>
                                          <p:attrName>style.visibility</p:attrName>
                                        </p:attrNameLst>
                                      </p:cBhvr>
                                      <p:to>
                                        <p:strVal val="visible"/>
                                      </p:to>
                                    </p:set>
                                    <p:animEffect transition="in" filter="box(in)">
                                      <p:cBhvr>
                                        <p:cTn id="311" dur="500"/>
                                        <p:tgtEl>
                                          <p:spTgt spid="78"/>
                                        </p:tgtEl>
                                      </p:cBhvr>
                                    </p:animEffect>
                                  </p:childTnLst>
                                </p:cTn>
                              </p:par>
                            </p:childTnLst>
                          </p:cTn>
                        </p:par>
                      </p:childTnLst>
                    </p:cTn>
                  </p:par>
                  <p:par>
                    <p:cTn id="312" fill="hold">
                      <p:stCondLst>
                        <p:cond delay="indefinite"/>
                      </p:stCondLst>
                      <p:childTnLst>
                        <p:par>
                          <p:cTn id="313" fill="hold">
                            <p:stCondLst>
                              <p:cond delay="0"/>
                            </p:stCondLst>
                            <p:childTnLst>
                              <p:par>
                                <p:cTn id="314" presetID="3" presetClass="entr" presetSubtype="10" fill="hold" nodeType="clickEffect">
                                  <p:stCondLst>
                                    <p:cond delay="0"/>
                                  </p:stCondLst>
                                  <p:childTnLst>
                                    <p:set>
                                      <p:cBhvr>
                                        <p:cTn id="315" dur="1" fill="hold">
                                          <p:stCondLst>
                                            <p:cond delay="0"/>
                                          </p:stCondLst>
                                        </p:cTn>
                                        <p:tgtEl>
                                          <p:spTgt spid="62"/>
                                        </p:tgtEl>
                                        <p:attrNameLst>
                                          <p:attrName>style.visibility</p:attrName>
                                        </p:attrNameLst>
                                      </p:cBhvr>
                                      <p:to>
                                        <p:strVal val="visible"/>
                                      </p:to>
                                    </p:set>
                                    <p:animEffect transition="in" filter="blinds(horizontal)">
                                      <p:cBhvr>
                                        <p:cTn id="316" dur="500"/>
                                        <p:tgtEl>
                                          <p:spTgt spid="62"/>
                                        </p:tgtEl>
                                      </p:cBhvr>
                                    </p:animEffect>
                                  </p:childTnLst>
                                </p:cTn>
                              </p:par>
                            </p:childTnLst>
                          </p:cTn>
                        </p:par>
                      </p:childTnLst>
                    </p:cTn>
                  </p:par>
                  <p:par>
                    <p:cTn id="317" fill="hold">
                      <p:stCondLst>
                        <p:cond delay="indefinite"/>
                      </p:stCondLst>
                      <p:childTnLst>
                        <p:par>
                          <p:cTn id="318" fill="hold">
                            <p:stCondLst>
                              <p:cond delay="0"/>
                            </p:stCondLst>
                            <p:childTnLst>
                              <p:par>
                                <p:cTn id="319" presetID="3" presetClass="exit" presetSubtype="10" fill="hold" grpId="1" nodeType="clickEffect">
                                  <p:stCondLst>
                                    <p:cond delay="0"/>
                                  </p:stCondLst>
                                  <p:childTnLst>
                                    <p:animEffect transition="out" filter="blinds(horizontal)">
                                      <p:cBhvr>
                                        <p:cTn id="320" dur="500"/>
                                        <p:tgtEl>
                                          <p:spTgt spid="78"/>
                                        </p:tgtEl>
                                      </p:cBhvr>
                                    </p:animEffect>
                                    <p:set>
                                      <p:cBhvr>
                                        <p:cTn id="321" dur="1" fill="hold">
                                          <p:stCondLst>
                                            <p:cond delay="499"/>
                                          </p:stCondLst>
                                        </p:cTn>
                                        <p:tgtEl>
                                          <p:spTgt spid="78"/>
                                        </p:tgtEl>
                                        <p:attrNameLst>
                                          <p:attrName>style.visibility</p:attrName>
                                        </p:attrNameLst>
                                      </p:cBhvr>
                                      <p:to>
                                        <p:strVal val="hidden"/>
                                      </p:to>
                                    </p:set>
                                  </p:childTnLst>
                                </p:cTn>
                              </p:par>
                              <p:par>
                                <p:cTn id="322" presetID="3" presetClass="exit" presetSubtype="10" fill="hold" nodeType="withEffect">
                                  <p:stCondLst>
                                    <p:cond delay="0"/>
                                  </p:stCondLst>
                                  <p:childTnLst>
                                    <p:animEffect transition="out" filter="blinds(horizontal)">
                                      <p:cBhvr>
                                        <p:cTn id="323" dur="500"/>
                                        <p:tgtEl>
                                          <p:spTgt spid="62"/>
                                        </p:tgtEl>
                                      </p:cBhvr>
                                    </p:animEffect>
                                    <p:set>
                                      <p:cBhvr>
                                        <p:cTn id="324" dur="1" fill="hold">
                                          <p:stCondLst>
                                            <p:cond delay="499"/>
                                          </p:stCondLst>
                                        </p:cTn>
                                        <p:tgtEl>
                                          <p:spTgt spid="62"/>
                                        </p:tgtEl>
                                        <p:attrNameLst>
                                          <p:attrName>style.visibility</p:attrName>
                                        </p:attrNameLst>
                                      </p:cBhvr>
                                      <p:to>
                                        <p:strVal val="hidden"/>
                                      </p:to>
                                    </p:set>
                                  </p:childTnLst>
                                </p:cTn>
                              </p:par>
                            </p:childTnLst>
                          </p:cTn>
                        </p:par>
                      </p:childTnLst>
                    </p:cTn>
                  </p:par>
                  <p:par>
                    <p:cTn id="325" fill="hold">
                      <p:stCondLst>
                        <p:cond delay="indefinite"/>
                      </p:stCondLst>
                      <p:childTnLst>
                        <p:par>
                          <p:cTn id="326" fill="hold">
                            <p:stCondLst>
                              <p:cond delay="0"/>
                            </p:stCondLst>
                            <p:childTnLst>
                              <p:par>
                                <p:cTn id="327" presetID="4" presetClass="exit" presetSubtype="16" fill="hold" grpId="5" nodeType="clickEffect">
                                  <p:stCondLst>
                                    <p:cond delay="0"/>
                                  </p:stCondLst>
                                  <p:childTnLst>
                                    <p:animEffect transition="out" filter="box(in)">
                                      <p:cBhvr>
                                        <p:cTn id="328" dur="500"/>
                                        <p:tgtEl>
                                          <p:spTgt spid="65"/>
                                        </p:tgtEl>
                                      </p:cBhvr>
                                    </p:animEffect>
                                    <p:set>
                                      <p:cBhvr>
                                        <p:cTn id="329" dur="1" fill="hold">
                                          <p:stCondLst>
                                            <p:cond delay="499"/>
                                          </p:stCondLst>
                                        </p:cTn>
                                        <p:tgtEl>
                                          <p:spTgt spid="65"/>
                                        </p:tgtEl>
                                        <p:attrNameLst>
                                          <p:attrName>style.visibility</p:attrName>
                                        </p:attrNameLst>
                                      </p:cBhvr>
                                      <p:to>
                                        <p:strVal val="hidden"/>
                                      </p:to>
                                    </p:set>
                                  </p:childTnLst>
                                </p:cTn>
                              </p:par>
                              <p:par>
                                <p:cTn id="330" presetID="4" presetClass="exit" presetSubtype="16" fill="hold" grpId="1" nodeType="withEffect">
                                  <p:stCondLst>
                                    <p:cond delay="0"/>
                                  </p:stCondLst>
                                  <p:childTnLst>
                                    <p:animEffect transition="out" filter="box(in)">
                                      <p:cBhvr>
                                        <p:cTn id="331" dur="500"/>
                                        <p:tgtEl>
                                          <p:spTgt spid="68"/>
                                        </p:tgtEl>
                                      </p:cBhvr>
                                    </p:animEffect>
                                    <p:set>
                                      <p:cBhvr>
                                        <p:cTn id="332" dur="1" fill="hold">
                                          <p:stCondLst>
                                            <p:cond delay="499"/>
                                          </p:stCondLst>
                                        </p:cTn>
                                        <p:tgtEl>
                                          <p:spTgt spid="68"/>
                                        </p:tgtEl>
                                        <p:attrNameLst>
                                          <p:attrName>style.visibility</p:attrName>
                                        </p:attrNameLst>
                                      </p:cBhvr>
                                      <p:to>
                                        <p:strVal val="hidden"/>
                                      </p:to>
                                    </p:set>
                                  </p:childTnLst>
                                </p:cTn>
                              </p:par>
                              <p:par>
                                <p:cTn id="333" presetID="4" presetClass="exit" presetSubtype="16" fill="hold" grpId="1" nodeType="withEffect">
                                  <p:stCondLst>
                                    <p:cond delay="0"/>
                                  </p:stCondLst>
                                  <p:childTnLst>
                                    <p:animEffect transition="out" filter="box(in)">
                                      <p:cBhvr>
                                        <p:cTn id="334" dur="500"/>
                                        <p:tgtEl>
                                          <p:spTgt spid="77"/>
                                        </p:tgtEl>
                                      </p:cBhvr>
                                    </p:animEffect>
                                    <p:set>
                                      <p:cBhvr>
                                        <p:cTn id="335" dur="1" fill="hold">
                                          <p:stCondLst>
                                            <p:cond delay="499"/>
                                          </p:stCondLst>
                                        </p:cTn>
                                        <p:tgtEl>
                                          <p:spTgt spid="77"/>
                                        </p:tgtEl>
                                        <p:attrNameLst>
                                          <p:attrName>style.visibility</p:attrName>
                                        </p:attrNameLst>
                                      </p:cBhvr>
                                      <p:to>
                                        <p:strVal val="hidden"/>
                                      </p:to>
                                    </p:set>
                                  </p:childTnLst>
                                </p:cTn>
                              </p:par>
                              <p:par>
                                <p:cTn id="336" presetID="3" presetClass="exit" presetSubtype="10" fill="hold" grpId="3" nodeType="withEffect">
                                  <p:stCondLst>
                                    <p:cond delay="0"/>
                                  </p:stCondLst>
                                  <p:childTnLst>
                                    <p:animEffect transition="out" filter="blinds(horizontal)">
                                      <p:cBhvr>
                                        <p:cTn id="337" dur="500"/>
                                        <p:tgtEl>
                                          <p:spTgt spid="69"/>
                                        </p:tgtEl>
                                      </p:cBhvr>
                                    </p:animEffect>
                                    <p:set>
                                      <p:cBhvr>
                                        <p:cTn id="338" dur="1" fill="hold">
                                          <p:stCondLst>
                                            <p:cond delay="499"/>
                                          </p:stCondLst>
                                        </p:cTn>
                                        <p:tgtEl>
                                          <p:spTgt spid="69"/>
                                        </p:tgtEl>
                                        <p:attrNameLst>
                                          <p:attrName>style.visibility</p:attrName>
                                        </p:attrNameLst>
                                      </p:cBhvr>
                                      <p:to>
                                        <p:strVal val="hidden"/>
                                      </p:to>
                                    </p:set>
                                  </p:childTnLst>
                                </p:cTn>
                              </p:par>
                            </p:childTnLst>
                          </p:cTn>
                        </p:par>
                      </p:childTnLst>
                    </p:cTn>
                  </p:par>
                  <p:par>
                    <p:cTn id="339" fill="hold">
                      <p:stCondLst>
                        <p:cond delay="indefinite"/>
                      </p:stCondLst>
                      <p:childTnLst>
                        <p:par>
                          <p:cTn id="340" fill="hold">
                            <p:stCondLst>
                              <p:cond delay="0"/>
                            </p:stCondLst>
                            <p:childTnLst>
                              <p:par>
                                <p:cTn id="341" presetID="0" presetClass="path" presetSubtype="0" accel="50000" decel="50000" fill="hold" grpId="0" nodeType="clickEffect">
                                  <p:stCondLst>
                                    <p:cond delay="0"/>
                                  </p:stCondLst>
                                  <p:childTnLst>
                                    <p:animMotion origin="layout" path="M 0 0 L -0.28333 -0.18867 " pathEditMode="relative" ptsTypes="AA">
                                      <p:cBhvr>
                                        <p:cTn id="342" dur="2000" fill="hold"/>
                                        <p:tgtEl>
                                          <p:spTgt spid="56"/>
                                        </p:tgtEl>
                                        <p:attrNameLst>
                                          <p:attrName>ppt_x</p:attrName>
                                          <p:attrName>ppt_y</p:attrName>
                                        </p:attrNameLst>
                                      </p:cBhvr>
                                    </p:animMotion>
                                  </p:childTnLst>
                                </p:cTn>
                              </p:par>
                              <p:par>
                                <p:cTn id="343" presetID="1" presetClass="entr" presetSubtype="0" fill="hold" grpId="0" nodeType="withEffect">
                                  <p:stCondLst>
                                    <p:cond delay="0"/>
                                  </p:stCondLst>
                                  <p:childTnLst>
                                    <p:set>
                                      <p:cBhvr>
                                        <p:cTn id="344" dur="1" fill="hold">
                                          <p:stCondLst>
                                            <p:cond delay="0"/>
                                          </p:stCondLst>
                                        </p:cTn>
                                        <p:tgtEl>
                                          <p:spTgt spid="79"/>
                                        </p:tgtEl>
                                        <p:attrNameLst>
                                          <p:attrName>style.visibility</p:attrName>
                                        </p:attrNameLst>
                                      </p:cBhvr>
                                      <p:to>
                                        <p:strVal val="visible"/>
                                      </p:to>
                                    </p:set>
                                  </p:childTnLst>
                                </p:cTn>
                              </p:par>
                            </p:childTnLst>
                          </p:cTn>
                        </p:par>
                      </p:childTnLst>
                    </p:cTn>
                  </p:par>
                  <p:par>
                    <p:cTn id="345" fill="hold">
                      <p:stCondLst>
                        <p:cond delay="indefinite"/>
                      </p:stCondLst>
                      <p:childTnLst>
                        <p:par>
                          <p:cTn id="346" fill="hold">
                            <p:stCondLst>
                              <p:cond delay="0"/>
                            </p:stCondLst>
                            <p:childTnLst>
                              <p:par>
                                <p:cTn id="347" presetID="3" presetClass="exit" presetSubtype="10" fill="hold" grpId="1" nodeType="clickEffect">
                                  <p:stCondLst>
                                    <p:cond delay="0"/>
                                  </p:stCondLst>
                                  <p:childTnLst>
                                    <p:animEffect transition="out" filter="blinds(horizontal)">
                                      <p:cBhvr>
                                        <p:cTn id="348" dur="500"/>
                                        <p:tgtEl>
                                          <p:spTgt spid="79"/>
                                        </p:tgtEl>
                                      </p:cBhvr>
                                    </p:animEffect>
                                    <p:set>
                                      <p:cBhvr>
                                        <p:cTn id="349" dur="1" fill="hold">
                                          <p:stCondLst>
                                            <p:cond delay="499"/>
                                          </p:stCondLst>
                                        </p:cTn>
                                        <p:tgtEl>
                                          <p:spTgt spid="79"/>
                                        </p:tgtEl>
                                        <p:attrNameLst>
                                          <p:attrName>style.visibility</p:attrName>
                                        </p:attrNameLst>
                                      </p:cBhvr>
                                      <p:to>
                                        <p:strVal val="hidden"/>
                                      </p:to>
                                    </p:set>
                                  </p:childTnLst>
                                </p:cTn>
                              </p:par>
                              <p:par>
                                <p:cTn id="350" presetID="3" presetClass="exit" presetSubtype="10" fill="hold" grpId="1" nodeType="withEffect">
                                  <p:stCondLst>
                                    <p:cond delay="0"/>
                                  </p:stCondLst>
                                  <p:childTnLst>
                                    <p:animEffect transition="out" filter="blinds(horizontal)">
                                      <p:cBhvr>
                                        <p:cTn id="351" dur="500"/>
                                        <p:tgtEl>
                                          <p:spTgt spid="56"/>
                                        </p:tgtEl>
                                      </p:cBhvr>
                                    </p:animEffect>
                                    <p:set>
                                      <p:cBhvr>
                                        <p:cTn id="352" dur="1" fill="hold">
                                          <p:stCondLst>
                                            <p:cond delay="499"/>
                                          </p:stCondLst>
                                        </p:cTn>
                                        <p:tgtEl>
                                          <p:spTgt spid="56"/>
                                        </p:tgtEl>
                                        <p:attrNameLst>
                                          <p:attrName>style.visibility</p:attrName>
                                        </p:attrNameLst>
                                      </p:cBhvr>
                                      <p:to>
                                        <p:strVal val="hidden"/>
                                      </p:to>
                                    </p:set>
                                  </p:childTnLst>
                                </p:cTn>
                              </p:par>
                              <p:par>
                                <p:cTn id="353" presetID="3" presetClass="exit" presetSubtype="10" fill="hold" grpId="1" nodeType="withEffect">
                                  <p:stCondLst>
                                    <p:cond delay="0"/>
                                  </p:stCondLst>
                                  <p:childTnLst>
                                    <p:animEffect transition="out" filter="blinds(horizontal)">
                                      <p:cBhvr>
                                        <p:cTn id="354" dur="500"/>
                                        <p:tgtEl>
                                          <p:spTgt spid="55">
                                            <p:txEl>
                                              <p:pRg st="0" end="0"/>
                                            </p:txEl>
                                          </p:spTgt>
                                        </p:tgtEl>
                                      </p:cBhvr>
                                    </p:animEffect>
                                    <p:set>
                                      <p:cBhvr>
                                        <p:cTn id="355" dur="1" fill="hold">
                                          <p:stCondLst>
                                            <p:cond delay="499"/>
                                          </p:stCondLst>
                                        </p:cTn>
                                        <p:tgtEl>
                                          <p:spTgt spid="55">
                                            <p:txEl>
                                              <p:pRg st="0" end="0"/>
                                            </p:txEl>
                                          </p:spTgt>
                                        </p:tgtEl>
                                        <p:attrNameLst>
                                          <p:attrName>style.visibility</p:attrName>
                                        </p:attrNameLst>
                                      </p:cBhvr>
                                      <p:to>
                                        <p:strVal val="hidden"/>
                                      </p:to>
                                    </p:set>
                                  </p:childTnLst>
                                </p:cTn>
                              </p:par>
                              <p:par>
                                <p:cTn id="356" presetID="3" presetClass="exit" presetSubtype="10" fill="hold" grpId="1" nodeType="withEffect">
                                  <p:stCondLst>
                                    <p:cond delay="0"/>
                                  </p:stCondLst>
                                  <p:childTnLst>
                                    <p:animEffect transition="out" filter="blinds(horizontal)">
                                      <p:cBhvr>
                                        <p:cTn id="357" dur="500"/>
                                        <p:tgtEl>
                                          <p:spTgt spid="55">
                                            <p:txEl>
                                              <p:pRg st="1" end="1"/>
                                            </p:txEl>
                                          </p:spTgt>
                                        </p:tgtEl>
                                      </p:cBhvr>
                                    </p:animEffect>
                                    <p:set>
                                      <p:cBhvr>
                                        <p:cTn id="358" dur="1" fill="hold">
                                          <p:stCondLst>
                                            <p:cond delay="499"/>
                                          </p:stCondLst>
                                        </p:cTn>
                                        <p:tgtEl>
                                          <p:spTgt spid="55">
                                            <p:txEl>
                                              <p:pRg st="1" end="1"/>
                                            </p:txEl>
                                          </p:spTgt>
                                        </p:tgtEl>
                                        <p:attrNameLst>
                                          <p:attrName>style.visibility</p:attrName>
                                        </p:attrNameLst>
                                      </p:cBhvr>
                                      <p:to>
                                        <p:strVal val="hidden"/>
                                      </p:to>
                                    </p:set>
                                  </p:childTnLst>
                                </p:cTn>
                              </p:par>
                              <p:par>
                                <p:cTn id="359" presetID="3" presetClass="exit" presetSubtype="10" fill="hold" grpId="1" nodeType="withEffect">
                                  <p:stCondLst>
                                    <p:cond delay="0"/>
                                  </p:stCondLst>
                                  <p:childTnLst>
                                    <p:animEffect transition="out" filter="blinds(horizontal)">
                                      <p:cBhvr>
                                        <p:cTn id="360" dur="500"/>
                                        <p:tgtEl>
                                          <p:spTgt spid="55">
                                            <p:txEl>
                                              <p:pRg st="2" end="2"/>
                                            </p:txEl>
                                          </p:spTgt>
                                        </p:tgtEl>
                                      </p:cBhvr>
                                    </p:animEffect>
                                    <p:set>
                                      <p:cBhvr>
                                        <p:cTn id="361" dur="1" fill="hold">
                                          <p:stCondLst>
                                            <p:cond delay="499"/>
                                          </p:stCondLst>
                                        </p:cTn>
                                        <p:tgtEl>
                                          <p:spTgt spid="55">
                                            <p:txEl>
                                              <p:pRg st="2" end="2"/>
                                            </p:txEl>
                                          </p:spTgt>
                                        </p:tgtEl>
                                        <p:attrNameLst>
                                          <p:attrName>style.visibility</p:attrName>
                                        </p:attrNameLst>
                                      </p:cBhvr>
                                      <p:to>
                                        <p:strVal val="hidden"/>
                                      </p:to>
                                    </p:set>
                                  </p:childTnLst>
                                </p:cTn>
                              </p:par>
                              <p:par>
                                <p:cTn id="362" presetID="3" presetClass="exit" presetSubtype="10" fill="hold" grpId="1" nodeType="withEffect">
                                  <p:stCondLst>
                                    <p:cond delay="0"/>
                                  </p:stCondLst>
                                  <p:childTnLst>
                                    <p:animEffect transition="out" filter="blinds(horizontal)">
                                      <p:cBhvr>
                                        <p:cTn id="363" dur="500"/>
                                        <p:tgtEl>
                                          <p:spTgt spid="55">
                                            <p:txEl>
                                              <p:pRg st="3" end="3"/>
                                            </p:txEl>
                                          </p:spTgt>
                                        </p:tgtEl>
                                      </p:cBhvr>
                                    </p:animEffect>
                                    <p:set>
                                      <p:cBhvr>
                                        <p:cTn id="364" dur="1" fill="hold">
                                          <p:stCondLst>
                                            <p:cond delay="499"/>
                                          </p:stCondLst>
                                        </p:cTn>
                                        <p:tgtEl>
                                          <p:spTgt spid="55">
                                            <p:txEl>
                                              <p:pRg st="3" end="3"/>
                                            </p:txEl>
                                          </p:spTgt>
                                        </p:tgtEl>
                                        <p:attrNameLst>
                                          <p:attrName>style.visibility</p:attrName>
                                        </p:attrNameLst>
                                      </p:cBhvr>
                                      <p:to>
                                        <p:strVal val="hidden"/>
                                      </p:to>
                                    </p:set>
                                  </p:childTnLst>
                                </p:cTn>
                              </p:par>
                              <p:par>
                                <p:cTn id="365" presetID="3" presetClass="exit" presetSubtype="10" fill="hold" grpId="1" nodeType="withEffect">
                                  <p:stCondLst>
                                    <p:cond delay="0"/>
                                  </p:stCondLst>
                                  <p:childTnLst>
                                    <p:animEffect transition="out" filter="blinds(horizontal)">
                                      <p:cBhvr>
                                        <p:cTn id="366" dur="500"/>
                                        <p:tgtEl>
                                          <p:spTgt spid="55">
                                            <p:txEl>
                                              <p:pRg st="4" end="4"/>
                                            </p:txEl>
                                          </p:spTgt>
                                        </p:tgtEl>
                                      </p:cBhvr>
                                    </p:animEffect>
                                    <p:set>
                                      <p:cBhvr>
                                        <p:cTn id="367" dur="1" fill="hold">
                                          <p:stCondLst>
                                            <p:cond delay="499"/>
                                          </p:stCondLst>
                                        </p:cTn>
                                        <p:tgtEl>
                                          <p:spTgt spid="55">
                                            <p:txEl>
                                              <p:pRg st="4" end="4"/>
                                            </p:txEl>
                                          </p:spTgt>
                                        </p:tgtEl>
                                        <p:attrNameLst>
                                          <p:attrName>style.visibility</p:attrName>
                                        </p:attrNameLst>
                                      </p:cBhvr>
                                      <p:to>
                                        <p:strVal val="hidden"/>
                                      </p:to>
                                    </p:set>
                                  </p:childTnLst>
                                </p:cTn>
                              </p:par>
                              <p:par>
                                <p:cTn id="368" presetID="3" presetClass="exit" presetSubtype="10" fill="hold" grpId="1" nodeType="withEffect">
                                  <p:stCondLst>
                                    <p:cond delay="0"/>
                                  </p:stCondLst>
                                  <p:childTnLst>
                                    <p:animEffect transition="out" filter="blinds(horizontal)">
                                      <p:cBhvr>
                                        <p:cTn id="369" dur="500"/>
                                        <p:tgtEl>
                                          <p:spTgt spid="55">
                                            <p:bg/>
                                          </p:spTgt>
                                        </p:tgtEl>
                                      </p:cBhvr>
                                    </p:animEffect>
                                    <p:set>
                                      <p:cBhvr>
                                        <p:cTn id="370" dur="1" fill="hold">
                                          <p:stCondLst>
                                            <p:cond delay="499"/>
                                          </p:stCondLst>
                                        </p:cTn>
                                        <p:tgtEl>
                                          <p:spTgt spid="55">
                                            <p:bg/>
                                          </p:spTgt>
                                        </p:tgtEl>
                                        <p:attrNameLst>
                                          <p:attrName>style.visibility</p:attrName>
                                        </p:attrNameLst>
                                      </p:cBhvr>
                                      <p:to>
                                        <p:strVal val="hidden"/>
                                      </p:to>
                                    </p:set>
                                  </p:childTnLst>
                                </p:cTn>
                              </p:par>
                            </p:childTnLst>
                          </p:cTn>
                        </p:par>
                      </p:childTnLst>
                    </p:cTn>
                  </p:par>
                  <p:par>
                    <p:cTn id="371" fill="hold">
                      <p:stCondLst>
                        <p:cond delay="indefinite"/>
                      </p:stCondLst>
                      <p:childTnLst>
                        <p:par>
                          <p:cTn id="372" fill="hold">
                            <p:stCondLst>
                              <p:cond delay="0"/>
                            </p:stCondLst>
                            <p:childTnLst>
                              <p:par>
                                <p:cTn id="373" presetID="1" presetClass="entr" presetSubtype="0" fill="hold" grpId="0" nodeType="clickEffect">
                                  <p:stCondLst>
                                    <p:cond delay="0"/>
                                  </p:stCondLst>
                                  <p:childTnLst>
                                    <p:set>
                                      <p:cBhvr>
                                        <p:cTn id="374" dur="1" fill="hold">
                                          <p:stCondLst>
                                            <p:cond delay="0"/>
                                          </p:stCondLst>
                                        </p:cTn>
                                        <p:tgtEl>
                                          <p:spTgt spid="80"/>
                                        </p:tgtEl>
                                        <p:attrNameLst>
                                          <p:attrName>style.visibility</p:attrName>
                                        </p:attrNameLst>
                                      </p:cBhvr>
                                      <p:to>
                                        <p:strVal val="visible"/>
                                      </p:to>
                                    </p:set>
                                  </p:childTnLst>
                                </p:cTn>
                              </p:par>
                            </p:childTnLst>
                          </p:cTn>
                        </p:par>
                      </p:childTnLst>
                    </p:cTn>
                  </p:par>
                  <p:par>
                    <p:cTn id="375" fill="hold">
                      <p:stCondLst>
                        <p:cond delay="indefinite"/>
                      </p:stCondLst>
                      <p:childTnLst>
                        <p:par>
                          <p:cTn id="376" fill="hold">
                            <p:stCondLst>
                              <p:cond delay="0"/>
                            </p:stCondLst>
                            <p:childTnLst>
                              <p:par>
                                <p:cTn id="377" presetID="3" presetClass="exit" presetSubtype="10" fill="hold" grpId="1" nodeType="clickEffect">
                                  <p:stCondLst>
                                    <p:cond delay="0"/>
                                  </p:stCondLst>
                                  <p:childTnLst>
                                    <p:animEffect transition="out" filter="blinds(horizontal)">
                                      <p:cBhvr>
                                        <p:cTn id="378" dur="500"/>
                                        <p:tgtEl>
                                          <p:spTgt spid="54"/>
                                        </p:tgtEl>
                                      </p:cBhvr>
                                    </p:animEffect>
                                    <p:set>
                                      <p:cBhvr>
                                        <p:cTn id="379" dur="1" fill="hold">
                                          <p:stCondLst>
                                            <p:cond delay="499"/>
                                          </p:stCondLst>
                                        </p:cTn>
                                        <p:tgtEl>
                                          <p:spTgt spid="54"/>
                                        </p:tgtEl>
                                        <p:attrNameLst>
                                          <p:attrName>style.visibility</p:attrName>
                                        </p:attrNameLst>
                                      </p:cBhvr>
                                      <p:to>
                                        <p:strVal val="hidden"/>
                                      </p:to>
                                    </p:set>
                                  </p:childTnLst>
                                </p:cTn>
                              </p:par>
                            </p:childTnLst>
                          </p:cTn>
                        </p:par>
                      </p:childTnLst>
                    </p:cTn>
                  </p:par>
                  <p:par>
                    <p:cTn id="380" fill="hold">
                      <p:stCondLst>
                        <p:cond delay="indefinite"/>
                      </p:stCondLst>
                      <p:childTnLst>
                        <p:par>
                          <p:cTn id="381" fill="hold">
                            <p:stCondLst>
                              <p:cond delay="0"/>
                            </p:stCondLst>
                            <p:childTnLst>
                              <p:par>
                                <p:cTn id="382" presetID="3" presetClass="exit" presetSubtype="10" fill="hold" grpId="1" nodeType="clickEffect">
                                  <p:stCondLst>
                                    <p:cond delay="0"/>
                                  </p:stCondLst>
                                  <p:childTnLst>
                                    <p:animEffect transition="out" filter="blinds(horizontal)">
                                      <p:cBhvr>
                                        <p:cTn id="383" dur="500"/>
                                        <p:tgtEl>
                                          <p:spTgt spid="80"/>
                                        </p:tgtEl>
                                      </p:cBhvr>
                                    </p:animEffect>
                                    <p:set>
                                      <p:cBhvr>
                                        <p:cTn id="384" dur="1" fill="hold">
                                          <p:stCondLst>
                                            <p:cond delay="499"/>
                                          </p:stCondLst>
                                        </p:cTn>
                                        <p:tgtEl>
                                          <p:spTgt spid="80"/>
                                        </p:tgtEl>
                                        <p:attrNameLst>
                                          <p:attrName>style.visibility</p:attrName>
                                        </p:attrNameLst>
                                      </p:cBhvr>
                                      <p:to>
                                        <p:strVal val="hidden"/>
                                      </p:to>
                                    </p:set>
                                  </p:childTnLst>
                                </p:cTn>
                              </p:par>
                              <p:par>
                                <p:cTn id="385" presetID="3" presetClass="exit" presetSubtype="10" fill="hold" grpId="3" nodeType="withEffect">
                                  <p:stCondLst>
                                    <p:cond delay="0"/>
                                  </p:stCondLst>
                                  <p:childTnLst>
                                    <p:animEffect transition="out" filter="blinds(horizontal)">
                                      <p:cBhvr>
                                        <p:cTn id="386" dur="500"/>
                                        <p:tgtEl>
                                          <p:spTgt spid="51"/>
                                        </p:tgtEl>
                                      </p:cBhvr>
                                    </p:animEffect>
                                    <p:set>
                                      <p:cBhvr>
                                        <p:cTn id="387" dur="1" fill="hold">
                                          <p:stCondLst>
                                            <p:cond delay="499"/>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1" grpId="1" animBg="1"/>
      <p:bldP spid="51" grpId="2" animBg="1"/>
      <p:bldP spid="51" grpId="3" animBg="1"/>
      <p:bldP spid="54" grpId="0" animBg="1"/>
      <p:bldP spid="54" grpId="1" animBg="1"/>
      <p:bldP spid="55" grpId="0" build="allAtOnce" animBg="1"/>
      <p:bldP spid="55" grpId="1" build="allAtOnce" animBg="1"/>
      <p:bldP spid="56" grpId="0" animBg="1"/>
      <p:bldP spid="56" grpId="1" animBg="1"/>
      <p:bldP spid="56" grpId="2" animBg="1"/>
      <p:bldP spid="57" grpId="0" animBg="1"/>
      <p:bldP spid="57" grpId="1" animBg="1"/>
      <p:bldP spid="57" grpId="2" animBg="1"/>
      <p:bldP spid="57" grpId="3" animBg="1"/>
      <p:bldP spid="57" grpId="4" animBg="1"/>
      <p:bldP spid="57" grpId="5" animBg="1"/>
      <p:bldP spid="58" grpId="0" animBg="1"/>
      <p:bldP spid="58" grpId="1" animBg="1"/>
      <p:bldP spid="58" grpId="2" animBg="1"/>
      <p:bldP spid="58" grpId="3" animBg="1"/>
      <p:bldP spid="59" grpId="0" animBg="1"/>
      <p:bldP spid="59" grpId="1" animBg="1"/>
      <p:bldP spid="61" grpId="0" animBg="1"/>
      <p:bldP spid="61" grpId="1" animBg="1"/>
      <p:bldP spid="65" grpId="0" animBg="1"/>
      <p:bldP spid="65" grpId="1" animBg="1"/>
      <p:bldP spid="65" grpId="2" animBg="1"/>
      <p:bldP spid="65" grpId="3" animBg="1"/>
      <p:bldP spid="65" grpId="4" animBg="1"/>
      <p:bldP spid="65" grpId="5" animBg="1"/>
      <p:bldP spid="66" grpId="0" animBg="1"/>
      <p:bldP spid="66" grpId="1" animBg="1"/>
      <p:bldP spid="68" grpId="0" animBg="1"/>
      <p:bldP spid="68" grpId="1" animBg="1"/>
      <p:bldP spid="69" grpId="0" animBg="1"/>
      <p:bldP spid="69" grpId="1" animBg="1"/>
      <p:bldP spid="69" grpId="2" animBg="1"/>
      <p:bldP spid="69" grpId="3" animBg="1"/>
      <p:bldP spid="70" grpId="0" animBg="1"/>
      <p:bldP spid="70" grpId="1" animBg="1"/>
      <p:bldP spid="70" grpId="2" animBg="1"/>
      <p:bldP spid="70" grpId="3" animBg="1"/>
      <p:bldP spid="71" grpId="0" animBg="1"/>
      <p:bldP spid="71" grpId="1" animBg="1"/>
      <p:bldP spid="71" grpId="2" animBg="1"/>
      <p:bldP spid="71" grpId="3" animBg="1"/>
      <p:bldP spid="71" grpId="4" animBg="1"/>
      <p:bldP spid="71" grpId="5" animBg="1"/>
      <p:bldP spid="72" grpId="0" animBg="1"/>
      <p:bldP spid="72" grpId="1" animBg="1"/>
      <p:bldP spid="72" grpId="2" animBg="1"/>
      <p:bldP spid="72" grpId="3" animBg="1"/>
      <p:bldP spid="72" grpId="4" animBg="1"/>
      <p:bldP spid="72" grpId="5" animBg="1"/>
      <p:bldP spid="73" grpId="0" animBg="1"/>
      <p:bldP spid="73" grpId="1" animBg="1"/>
      <p:bldP spid="73" grpId="2" animBg="1"/>
      <p:bldP spid="73" grpId="3" animBg="1"/>
      <p:bldP spid="73" grpId="4" animBg="1"/>
      <p:bldP spid="73" grpId="5" animBg="1"/>
      <p:bldP spid="76" grpId="0" animBg="1"/>
      <p:bldP spid="76" grpId="1" animBg="1"/>
      <p:bldP spid="76" grpId="2" animBg="1"/>
      <p:bldP spid="76" grpId="3" animBg="1"/>
      <p:bldP spid="76" grpId="4" animBg="1"/>
      <p:bldP spid="76" grpId="5" animBg="1"/>
      <p:bldP spid="77" grpId="0" animBg="1"/>
      <p:bldP spid="77" grpId="1" animBg="1"/>
      <p:bldP spid="78" grpId="0" animBg="1"/>
      <p:bldP spid="78" grpId="1" animBg="1"/>
      <p:bldP spid="79" grpId="0" animBg="1"/>
      <p:bldP spid="79" grpId="1" animBg="1"/>
      <p:bldP spid="80" grpId="0" animBg="1"/>
      <p:bldP spid="80"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1" name="Rectangle 50"/>
          <p:cNvSpPr/>
          <p:nvPr/>
        </p:nvSpPr>
        <p:spPr>
          <a:xfrm>
            <a:off x="1981200" y="4343400"/>
            <a:ext cx="37338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latin typeface="Times New Roman" pitchFamily="18" charset="0"/>
                <a:cs typeface="Times New Roman" pitchFamily="18" charset="0"/>
              </a:rPr>
              <a:t>&lt;book, </a:t>
            </a:r>
            <a:r>
              <a:rPr lang="en-US" smtClean="0">
                <a:solidFill>
                  <a:schemeClr val="bg1"/>
                </a:solidFill>
                <a:latin typeface="Times New Roman" pitchFamily="18" charset="0"/>
                <a:cs typeface="Times New Roman" pitchFamily="18" charset="0"/>
              </a:rPr>
              <a:t>be write by</a:t>
            </a:r>
            <a:r>
              <a:rPr lang="en-US" dirty="0" smtClean="0">
                <a:solidFill>
                  <a:schemeClr val="bg1"/>
                </a:solidFill>
                <a:latin typeface="Times New Roman" pitchFamily="18" charset="0"/>
                <a:cs typeface="Times New Roman" pitchFamily="18" charset="0"/>
              </a:rPr>
              <a:t>, Philip K. Chan&gt;</a:t>
            </a:r>
          </a:p>
          <a:p>
            <a:pPr algn="ctr"/>
            <a:endParaRPr lang="en-US" dirty="0"/>
          </a:p>
        </p:txBody>
      </p:sp>
      <p:sp>
        <p:nvSpPr>
          <p:cNvPr id="48" name="Oval 47"/>
          <p:cNvSpPr/>
          <p:nvPr/>
        </p:nvSpPr>
        <p:spPr>
          <a:xfrm>
            <a:off x="1143000" y="2819400"/>
            <a:ext cx="304800" cy="3048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54" name="Oval 53"/>
          <p:cNvSpPr/>
          <p:nvPr/>
        </p:nvSpPr>
        <p:spPr>
          <a:xfrm>
            <a:off x="4038600" y="5105400"/>
            <a:ext cx="304800" cy="3048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55" name="Rectangle 54"/>
          <p:cNvSpPr/>
          <p:nvPr/>
        </p:nvSpPr>
        <p:spPr>
          <a:xfrm>
            <a:off x="0" y="838200"/>
            <a:ext cx="9144000" cy="6019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Rectangle 55"/>
          <p:cNvSpPr/>
          <p:nvPr/>
        </p:nvSpPr>
        <p:spPr>
          <a:xfrm>
            <a:off x="2438400" y="2743200"/>
            <a:ext cx="4114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C00000"/>
                </a:solidFill>
                <a:latin typeface="Times New Roman" pitchFamily="18" charset="0"/>
                <a:cs typeface="Times New Roman" pitchFamily="18" charset="0"/>
              </a:rPr>
              <a:t>Đối</a:t>
            </a:r>
            <a:r>
              <a:rPr lang="en-US" dirty="0" smtClean="0">
                <a:solidFill>
                  <a:srgbClr val="C00000"/>
                </a:solidFill>
                <a:latin typeface="Times New Roman" pitchFamily="18" charset="0"/>
                <a:cs typeface="Times New Roman" pitchFamily="18" charset="0"/>
              </a:rPr>
              <a:t> </a:t>
            </a:r>
            <a:r>
              <a:rPr lang="en-US" dirty="0" err="1" smtClean="0">
                <a:solidFill>
                  <a:srgbClr val="C00000"/>
                </a:solidFill>
                <a:latin typeface="Times New Roman" pitchFamily="18" charset="0"/>
                <a:cs typeface="Times New Roman" pitchFamily="18" charset="0"/>
              </a:rPr>
              <a:t>tượng</a:t>
            </a:r>
            <a:r>
              <a:rPr lang="en-US" dirty="0" smtClean="0">
                <a:solidFill>
                  <a:srgbClr val="C00000"/>
                </a:solidFill>
                <a:latin typeface="Times New Roman" pitchFamily="18" charset="0"/>
                <a:cs typeface="Times New Roman" pitchFamily="18" charset="0"/>
              </a:rPr>
              <a:t> </a:t>
            </a:r>
            <a:r>
              <a:rPr lang="en-US" dirty="0" err="1" smtClean="0">
                <a:solidFill>
                  <a:srgbClr val="C00000"/>
                </a:solidFill>
                <a:latin typeface="Times New Roman" pitchFamily="18" charset="0"/>
                <a:cs typeface="Times New Roman" pitchFamily="18" charset="0"/>
              </a:rPr>
              <a:t>câu</a:t>
            </a:r>
            <a:r>
              <a:rPr lang="en-US" dirty="0" smtClean="0">
                <a:solidFill>
                  <a:srgbClr val="C00000"/>
                </a:solidFill>
                <a:latin typeface="Times New Roman" pitchFamily="18" charset="0"/>
                <a:cs typeface="Times New Roman" pitchFamily="18" charset="0"/>
              </a:rPr>
              <a:t> </a:t>
            </a:r>
            <a:r>
              <a:rPr lang="en-US" dirty="0" err="1" smtClean="0">
                <a:solidFill>
                  <a:srgbClr val="C00000"/>
                </a:solidFill>
                <a:latin typeface="Times New Roman" pitchFamily="18" charset="0"/>
                <a:cs typeface="Times New Roman" pitchFamily="18" charset="0"/>
              </a:rPr>
              <a:t>hỏi</a:t>
            </a:r>
            <a:r>
              <a:rPr lang="en-US" dirty="0" smtClean="0">
                <a:solidFill>
                  <a:srgbClr val="C00000"/>
                </a:solidFill>
                <a:latin typeface="Times New Roman" pitchFamily="18" charset="0"/>
                <a:cs typeface="Times New Roman" pitchFamily="18" charset="0"/>
              </a:rPr>
              <a:t>: book: Publication</a:t>
            </a:r>
            <a:endParaRPr lang="en-US" dirty="0">
              <a:solidFill>
                <a:srgbClr val="C00000"/>
              </a:solidFill>
              <a:latin typeface="Times New Roman" pitchFamily="18" charset="0"/>
              <a:cs typeface="Times New Roman" pitchFamily="18" charset="0"/>
            </a:endParaRPr>
          </a:p>
        </p:txBody>
      </p:sp>
      <p:sp>
        <p:nvSpPr>
          <p:cNvPr id="57" name="Down Arrow 56"/>
          <p:cNvSpPr/>
          <p:nvPr/>
        </p:nvSpPr>
        <p:spPr>
          <a:xfrm>
            <a:off x="4114800" y="3581400"/>
            <a:ext cx="838200" cy="1066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2819400" y="4800600"/>
            <a:ext cx="3657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Đối</a:t>
            </a:r>
            <a:r>
              <a:rPr lang="en-US" dirty="0" smtClean="0">
                <a:solidFill>
                  <a:schemeClr val="bg1"/>
                </a:solidFill>
              </a:rPr>
              <a:t> </a:t>
            </a:r>
            <a:r>
              <a:rPr lang="en-US" dirty="0" err="1" smtClean="0">
                <a:solidFill>
                  <a:schemeClr val="bg1"/>
                </a:solidFill>
              </a:rPr>
              <a:t>tượng</a:t>
            </a:r>
            <a:r>
              <a:rPr lang="en-US" dirty="0" smtClean="0">
                <a:solidFill>
                  <a:schemeClr val="bg1"/>
                </a:solidFill>
              </a:rPr>
              <a:t> </a:t>
            </a:r>
            <a:r>
              <a:rPr lang="en-US" dirty="0" err="1" smtClean="0">
                <a:solidFill>
                  <a:schemeClr val="bg1"/>
                </a:solidFill>
              </a:rPr>
              <a:t>truy</a:t>
            </a:r>
            <a:r>
              <a:rPr lang="en-US" dirty="0" smtClean="0">
                <a:solidFill>
                  <a:schemeClr val="bg1"/>
                </a:solidFill>
              </a:rPr>
              <a:t> </a:t>
            </a:r>
            <a:r>
              <a:rPr lang="en-US" dirty="0" err="1" smtClean="0">
                <a:solidFill>
                  <a:schemeClr val="bg1"/>
                </a:solidFill>
              </a:rPr>
              <a:t>vấn</a:t>
            </a:r>
            <a:r>
              <a:rPr lang="en-US" dirty="0" smtClean="0">
                <a:solidFill>
                  <a:schemeClr val="bg1"/>
                </a:solidFill>
              </a:rPr>
              <a:t>:</a:t>
            </a:r>
          </a:p>
          <a:p>
            <a:pPr algn="ctr"/>
            <a:endParaRPr lang="en-US" dirty="0" smtClean="0">
              <a:solidFill>
                <a:schemeClr val="bg1"/>
              </a:solidFill>
            </a:endParaRPr>
          </a:p>
          <a:p>
            <a:pPr algn="ctr"/>
            <a:r>
              <a:rPr lang="en-US" dirty="0" smtClean="0">
                <a:solidFill>
                  <a:schemeClr val="bg1"/>
                </a:solidFill>
              </a:rPr>
              <a:t>SELECT  `Publication`.*</a:t>
            </a:r>
            <a:endParaRPr lang="en-US" dirty="0">
              <a:solidFill>
                <a:schemeClr val="bg1"/>
              </a:solidFill>
            </a:endParaRPr>
          </a:p>
        </p:txBody>
      </p:sp>
      <p:sp>
        <p:nvSpPr>
          <p:cNvPr id="59" name="Rectangle 58"/>
          <p:cNvSpPr/>
          <p:nvPr/>
        </p:nvSpPr>
        <p:spPr>
          <a:xfrm>
            <a:off x="2133600" y="990600"/>
            <a:ext cx="51816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C00000"/>
                </a:solidFill>
              </a:rPr>
              <a:t>Đối</a:t>
            </a:r>
            <a:r>
              <a:rPr lang="en-US" dirty="0" smtClean="0">
                <a:solidFill>
                  <a:srgbClr val="C00000"/>
                </a:solidFill>
              </a:rPr>
              <a:t> </a:t>
            </a:r>
            <a:r>
              <a:rPr lang="en-US" dirty="0" err="1" smtClean="0">
                <a:solidFill>
                  <a:srgbClr val="C00000"/>
                </a:solidFill>
              </a:rPr>
              <a:t>tượng</a:t>
            </a:r>
            <a:r>
              <a:rPr lang="en-US" dirty="0" smtClean="0">
                <a:solidFill>
                  <a:srgbClr val="C00000"/>
                </a:solidFill>
              </a:rPr>
              <a:t> </a:t>
            </a:r>
            <a:r>
              <a:rPr lang="en-US" dirty="0" err="1" smtClean="0">
                <a:solidFill>
                  <a:srgbClr val="C00000"/>
                </a:solidFill>
              </a:rPr>
              <a:t>tham</a:t>
            </a:r>
            <a:r>
              <a:rPr lang="en-US" dirty="0" smtClean="0">
                <a:solidFill>
                  <a:srgbClr val="C00000"/>
                </a:solidFill>
              </a:rPr>
              <a:t> </a:t>
            </a:r>
            <a:r>
              <a:rPr lang="en-US" dirty="0" err="1" smtClean="0">
                <a:solidFill>
                  <a:srgbClr val="C00000"/>
                </a:solidFill>
              </a:rPr>
              <a:t>gia</a:t>
            </a:r>
            <a:r>
              <a:rPr lang="en-US" dirty="0" smtClean="0">
                <a:solidFill>
                  <a:srgbClr val="C00000"/>
                </a:solidFill>
              </a:rPr>
              <a:t> </a:t>
            </a:r>
            <a:r>
              <a:rPr lang="en-US" dirty="0" err="1" smtClean="0">
                <a:solidFill>
                  <a:srgbClr val="C00000"/>
                </a:solidFill>
              </a:rPr>
              <a:t>vào</a:t>
            </a:r>
            <a:r>
              <a:rPr lang="en-US" dirty="0" smtClean="0">
                <a:solidFill>
                  <a:srgbClr val="C00000"/>
                </a:solidFill>
              </a:rPr>
              <a:t> </a:t>
            </a:r>
            <a:r>
              <a:rPr lang="en-US" dirty="0" err="1" smtClean="0">
                <a:solidFill>
                  <a:srgbClr val="C00000"/>
                </a:solidFill>
              </a:rPr>
              <a:t>câu</a:t>
            </a:r>
            <a:r>
              <a:rPr lang="en-US" dirty="0" smtClean="0">
                <a:solidFill>
                  <a:srgbClr val="C00000"/>
                </a:solidFill>
              </a:rPr>
              <a:t> </a:t>
            </a:r>
            <a:r>
              <a:rPr lang="en-US" dirty="0" err="1" smtClean="0">
                <a:solidFill>
                  <a:srgbClr val="C00000"/>
                </a:solidFill>
              </a:rPr>
              <a:t>hỏi</a:t>
            </a:r>
            <a:r>
              <a:rPr lang="en-US" dirty="0" smtClean="0">
                <a:solidFill>
                  <a:srgbClr val="C00000"/>
                </a:solidFill>
              </a:rPr>
              <a:t>:</a:t>
            </a:r>
          </a:p>
          <a:p>
            <a:pPr algn="ctr"/>
            <a:r>
              <a:rPr lang="en-US" dirty="0" smtClean="0">
                <a:solidFill>
                  <a:schemeClr val="bg1"/>
                </a:solidFill>
              </a:rPr>
              <a:t>Book: Publication (</a:t>
            </a:r>
            <a:r>
              <a:rPr lang="en-US" dirty="0" err="1" smtClean="0">
                <a:solidFill>
                  <a:schemeClr val="bg1"/>
                </a:solidFill>
              </a:rPr>
              <a:t>dblp_pub_new</a:t>
            </a:r>
            <a:r>
              <a:rPr lang="en-US" dirty="0" smtClean="0">
                <a:solidFill>
                  <a:schemeClr val="bg1"/>
                </a:solidFill>
              </a:rPr>
              <a:t>)</a:t>
            </a:r>
          </a:p>
          <a:p>
            <a:pPr algn="ctr"/>
            <a:r>
              <a:rPr lang="en-US" dirty="0" smtClean="0">
                <a:solidFill>
                  <a:schemeClr val="bg1"/>
                </a:solidFill>
              </a:rPr>
              <a:t>Philip K. Chan: Author (</a:t>
            </a:r>
            <a:r>
              <a:rPr lang="en-US" dirty="0" err="1" smtClean="0">
                <a:solidFill>
                  <a:schemeClr val="bg1"/>
                </a:solidFill>
              </a:rPr>
              <a:t>dblp_author_ref_new</a:t>
            </a:r>
            <a:r>
              <a:rPr lang="en-US" dirty="0" smtClean="0">
                <a:solidFill>
                  <a:schemeClr val="bg1"/>
                </a:solidFill>
              </a:rPr>
              <a:t>)</a:t>
            </a:r>
          </a:p>
          <a:p>
            <a:pPr algn="ctr"/>
            <a:r>
              <a:rPr lang="en-US" dirty="0" smtClean="0">
                <a:solidFill>
                  <a:schemeClr val="bg1"/>
                </a:solidFill>
              </a:rPr>
              <a:t>1999:year (</a:t>
            </a:r>
            <a:r>
              <a:rPr lang="en-US" dirty="0" err="1" smtClean="0">
                <a:solidFill>
                  <a:schemeClr val="bg1"/>
                </a:solidFill>
              </a:rPr>
              <a:t>dblp_pub_new.year</a:t>
            </a:r>
            <a:r>
              <a:rPr lang="en-US" dirty="0" smtClean="0">
                <a:solidFill>
                  <a:schemeClr val="bg1"/>
                </a:solidFill>
              </a:rPr>
              <a:t>)</a:t>
            </a:r>
          </a:p>
          <a:p>
            <a:pPr algn="ctr"/>
            <a:r>
              <a:rPr lang="en-US" dirty="0" smtClean="0">
                <a:solidFill>
                  <a:srgbClr val="C00000"/>
                </a:solidFill>
              </a:rPr>
              <a:t>Table </a:t>
            </a:r>
            <a:r>
              <a:rPr lang="en-US" dirty="0" err="1" smtClean="0">
                <a:solidFill>
                  <a:srgbClr val="C00000"/>
                </a:solidFill>
              </a:rPr>
              <a:t>kết</a:t>
            </a:r>
            <a:r>
              <a:rPr lang="en-US" dirty="0" smtClean="0">
                <a:solidFill>
                  <a:srgbClr val="C00000"/>
                </a:solidFill>
              </a:rPr>
              <a:t> </a:t>
            </a:r>
            <a:r>
              <a:rPr lang="en-US" dirty="0" err="1" smtClean="0">
                <a:solidFill>
                  <a:srgbClr val="C00000"/>
                </a:solidFill>
              </a:rPr>
              <a:t>bảng</a:t>
            </a:r>
            <a:r>
              <a:rPr lang="en-US" dirty="0" smtClean="0">
                <a:solidFill>
                  <a:srgbClr val="C00000"/>
                </a:solidFill>
              </a:rPr>
              <a:t> </a:t>
            </a:r>
            <a:r>
              <a:rPr lang="en-US" dirty="0" err="1" smtClean="0">
                <a:solidFill>
                  <a:srgbClr val="C00000"/>
                </a:solidFill>
              </a:rPr>
              <a:t>trong</a:t>
            </a:r>
            <a:r>
              <a:rPr lang="en-US" dirty="0" smtClean="0">
                <a:solidFill>
                  <a:srgbClr val="C00000"/>
                </a:solidFill>
              </a:rPr>
              <a:t> </a:t>
            </a:r>
            <a:r>
              <a:rPr lang="en-US" dirty="0" err="1" smtClean="0">
                <a:solidFill>
                  <a:srgbClr val="C00000"/>
                </a:solidFill>
              </a:rPr>
              <a:t>tập</a:t>
            </a:r>
            <a:r>
              <a:rPr lang="en-US" dirty="0" smtClean="0">
                <a:solidFill>
                  <a:srgbClr val="C00000"/>
                </a:solidFill>
              </a:rPr>
              <a:t> tin </a:t>
            </a:r>
            <a:r>
              <a:rPr lang="en-US" dirty="0" err="1" smtClean="0">
                <a:solidFill>
                  <a:srgbClr val="C00000"/>
                </a:solidFill>
              </a:rPr>
              <a:t>cấu</a:t>
            </a:r>
            <a:r>
              <a:rPr lang="en-US" dirty="0" smtClean="0">
                <a:solidFill>
                  <a:srgbClr val="C00000"/>
                </a:solidFill>
              </a:rPr>
              <a:t> </a:t>
            </a:r>
            <a:r>
              <a:rPr lang="en-US" dirty="0" err="1" smtClean="0">
                <a:solidFill>
                  <a:srgbClr val="C00000"/>
                </a:solidFill>
              </a:rPr>
              <a:t>hình</a:t>
            </a:r>
            <a:r>
              <a:rPr lang="en-US" dirty="0" smtClean="0">
                <a:solidFill>
                  <a:srgbClr val="C00000"/>
                </a:solidFill>
              </a:rPr>
              <a:t> </a:t>
            </a:r>
            <a:r>
              <a:rPr lang="en-US" dirty="0" err="1" smtClean="0">
                <a:solidFill>
                  <a:srgbClr val="C00000"/>
                </a:solidFill>
              </a:rPr>
              <a:t>ngữ</a:t>
            </a:r>
            <a:r>
              <a:rPr lang="en-US" dirty="0" smtClean="0">
                <a:solidFill>
                  <a:srgbClr val="C00000"/>
                </a:solidFill>
              </a:rPr>
              <a:t> </a:t>
            </a:r>
            <a:r>
              <a:rPr lang="en-US" dirty="0" err="1" smtClean="0">
                <a:solidFill>
                  <a:srgbClr val="C00000"/>
                </a:solidFill>
              </a:rPr>
              <a:t>nghĩa</a:t>
            </a:r>
            <a:r>
              <a:rPr lang="en-US" dirty="0" smtClean="0">
                <a:solidFill>
                  <a:srgbClr val="C00000"/>
                </a:solidFill>
              </a:rPr>
              <a:t> </a:t>
            </a:r>
            <a:r>
              <a:rPr lang="en-US" dirty="0" err="1" smtClean="0">
                <a:solidFill>
                  <a:srgbClr val="C00000"/>
                </a:solidFill>
              </a:rPr>
              <a:t>giữa</a:t>
            </a:r>
            <a:r>
              <a:rPr lang="en-US" dirty="0" smtClean="0">
                <a:solidFill>
                  <a:srgbClr val="C00000"/>
                </a:solidFill>
              </a:rPr>
              <a:t> Publication </a:t>
            </a:r>
            <a:r>
              <a:rPr lang="en-US" dirty="0" err="1" smtClean="0">
                <a:solidFill>
                  <a:srgbClr val="C00000"/>
                </a:solidFill>
              </a:rPr>
              <a:t>và</a:t>
            </a:r>
            <a:r>
              <a:rPr lang="en-US" dirty="0" smtClean="0">
                <a:solidFill>
                  <a:srgbClr val="C00000"/>
                </a:solidFill>
              </a:rPr>
              <a:t> Author:</a:t>
            </a:r>
          </a:p>
          <a:p>
            <a:pPr algn="ctr"/>
            <a:r>
              <a:rPr lang="en-US" dirty="0" err="1" smtClean="0">
                <a:solidFill>
                  <a:schemeClr val="bg1"/>
                </a:solidFill>
              </a:rPr>
              <a:t>dblp_author_ref_new</a:t>
            </a:r>
            <a:endParaRPr lang="en-US" dirty="0" smtClean="0">
              <a:solidFill>
                <a:schemeClr val="bg1"/>
              </a:solidFill>
            </a:endParaRPr>
          </a:p>
          <a:p>
            <a:pPr algn="ctr"/>
            <a:endParaRPr lang="en-US" dirty="0" smtClean="0">
              <a:solidFill>
                <a:schemeClr val="bg1"/>
              </a:solidFill>
            </a:endParaRPr>
          </a:p>
        </p:txBody>
      </p:sp>
      <p:sp>
        <p:nvSpPr>
          <p:cNvPr id="60" name="Rectangle 59"/>
          <p:cNvSpPr/>
          <p:nvPr/>
        </p:nvSpPr>
        <p:spPr>
          <a:xfrm>
            <a:off x="2514600" y="4648200"/>
            <a:ext cx="4572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C00000"/>
                </a:solidFill>
              </a:rPr>
              <a:t>Nguồn</a:t>
            </a:r>
            <a:r>
              <a:rPr lang="en-US" dirty="0" smtClean="0">
                <a:solidFill>
                  <a:srgbClr val="C00000"/>
                </a:solidFill>
              </a:rPr>
              <a:t> </a:t>
            </a:r>
            <a:r>
              <a:rPr lang="en-US" dirty="0" err="1" smtClean="0">
                <a:solidFill>
                  <a:srgbClr val="C00000"/>
                </a:solidFill>
              </a:rPr>
              <a:t>truy</a:t>
            </a:r>
            <a:r>
              <a:rPr lang="en-US" dirty="0" smtClean="0">
                <a:solidFill>
                  <a:srgbClr val="C00000"/>
                </a:solidFill>
              </a:rPr>
              <a:t> </a:t>
            </a:r>
            <a:r>
              <a:rPr lang="en-US" dirty="0" err="1" smtClean="0">
                <a:solidFill>
                  <a:srgbClr val="C00000"/>
                </a:solidFill>
              </a:rPr>
              <a:t>vấn</a:t>
            </a:r>
            <a:r>
              <a:rPr lang="en-US" dirty="0" smtClean="0">
                <a:solidFill>
                  <a:srgbClr val="C00000"/>
                </a:solidFill>
              </a:rPr>
              <a:t>:</a:t>
            </a:r>
          </a:p>
          <a:p>
            <a:r>
              <a:rPr lang="en-US" dirty="0" smtClean="0">
                <a:solidFill>
                  <a:schemeClr val="bg1"/>
                </a:solidFill>
              </a:rPr>
              <a:t>FROM</a:t>
            </a:r>
          </a:p>
          <a:p>
            <a:r>
              <a:rPr lang="en-US" dirty="0" smtClean="0">
                <a:solidFill>
                  <a:schemeClr val="bg1"/>
                </a:solidFill>
              </a:rPr>
              <a:t> </a:t>
            </a:r>
            <a:r>
              <a:rPr lang="en-US" dirty="0" err="1" smtClean="0">
                <a:solidFill>
                  <a:schemeClr val="bg1"/>
                </a:solidFill>
              </a:rPr>
              <a:t>dblp_pub_new</a:t>
            </a:r>
            <a:r>
              <a:rPr lang="en-US" dirty="0" smtClean="0">
                <a:solidFill>
                  <a:schemeClr val="bg1"/>
                </a:solidFill>
              </a:rPr>
              <a:t> `Publication`,</a:t>
            </a:r>
          </a:p>
          <a:p>
            <a:r>
              <a:rPr lang="en-US" dirty="0" err="1" smtClean="0">
                <a:solidFill>
                  <a:schemeClr val="bg1"/>
                </a:solidFill>
              </a:rPr>
              <a:t>dblp_author_ref_new</a:t>
            </a:r>
            <a:r>
              <a:rPr lang="en-US" dirty="0" smtClean="0">
                <a:solidFill>
                  <a:schemeClr val="bg1"/>
                </a:solidFill>
              </a:rPr>
              <a:t> `Author`</a:t>
            </a:r>
          </a:p>
          <a:p>
            <a:pPr algn="ct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linds(horizontal)">
                                      <p:cBhvr>
                                        <p:cTn id="7" dur="500"/>
                                        <p:tgtEl>
                                          <p:spTgt spid="4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blinds(horizontal)">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2" nodeType="clickEffect">
                                  <p:stCondLst>
                                    <p:cond delay="0"/>
                                  </p:stCondLst>
                                  <p:childTnLst>
                                    <p:animMotion origin="layout" path="M 0 -3.33333E-6 L 0 0.05556 " pathEditMode="relative" rAng="0" ptsTypes="AA">
                                      <p:cBhvr>
                                        <p:cTn id="14" dur="2000" fill="hold"/>
                                        <p:tgtEl>
                                          <p:spTgt spid="54"/>
                                        </p:tgtEl>
                                        <p:attrNameLst>
                                          <p:attrName>ppt_x</p:attrName>
                                          <p:attrName>ppt_y</p:attrName>
                                        </p:attrNameLst>
                                      </p:cBhvr>
                                      <p:rCtr x="0" y="28"/>
                                    </p:animMotion>
                                  </p:childTnLst>
                                </p:cTn>
                              </p:par>
                              <p:par>
                                <p:cTn id="15" presetID="36" presetClass="path" presetSubtype="0" accel="50000" decel="50000" fill="hold" grpId="5" nodeType="withEffect">
                                  <p:stCondLst>
                                    <p:cond delay="0"/>
                                  </p:stCondLst>
                                  <p:childTnLst>
                                    <p:animMotion origin="layout" path="M 3.33333E-6 -3.33333E-6 L 3.33333E-6 0.21667 C 3.33333E-6 0.31366 0.04583 0.43334 0.08333 0.43334 L 0.16666 0.43334 " pathEditMode="relative" rAng="0" ptsTypes="FfFF">
                                      <p:cBhvr>
                                        <p:cTn id="16" dur="2000" fill="hold"/>
                                        <p:tgtEl>
                                          <p:spTgt spid="48"/>
                                        </p:tgtEl>
                                        <p:attrNameLst>
                                          <p:attrName>ppt_x</p:attrName>
                                          <p:attrName>ppt_y</p:attrName>
                                        </p:attrNameLst>
                                      </p:cBhvr>
                                      <p:rCtr x="83" y="217"/>
                                    </p:animMotion>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27"/>
                                        </p:tgtEl>
                                        <p:attrNameLst>
                                          <p:attrName>style.opacity</p:attrName>
                                        </p:attrNameLst>
                                      </p:cBhvr>
                                      <p:to>
                                        <p:strVal val="0.5"/>
                                      </p:to>
                                    </p:set>
                                    <p:animEffect filter="image" prLst="opacity: 0.5">
                                      <p:cBhvr rctx="IE">
                                        <p:cTn id="21" dur="indefinite"/>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xit" presetSubtype="10" fill="hold" grpId="6" nodeType="clickEffect">
                                  <p:stCondLst>
                                    <p:cond delay="0"/>
                                  </p:stCondLst>
                                  <p:childTnLst>
                                    <p:animEffect transition="out" filter="blinds(horizontal)">
                                      <p:cBhvr>
                                        <p:cTn id="25" dur="500"/>
                                        <p:tgtEl>
                                          <p:spTgt spid="48"/>
                                        </p:tgtEl>
                                      </p:cBhvr>
                                    </p:animEffect>
                                    <p:set>
                                      <p:cBhvr>
                                        <p:cTn id="26" dur="1" fill="hold">
                                          <p:stCondLst>
                                            <p:cond delay="499"/>
                                          </p:stCondLst>
                                        </p:cTn>
                                        <p:tgtEl>
                                          <p:spTgt spid="48"/>
                                        </p:tgtEl>
                                        <p:attrNameLst>
                                          <p:attrName>style.visibility</p:attrName>
                                        </p:attrNameLst>
                                      </p:cBhvr>
                                      <p:to>
                                        <p:strVal val="hidden"/>
                                      </p:to>
                                    </p:set>
                                  </p:childTnLst>
                                </p:cTn>
                              </p:par>
                              <p:par>
                                <p:cTn id="27" presetID="3" presetClass="exit" presetSubtype="10" fill="hold" grpId="3" nodeType="withEffect">
                                  <p:stCondLst>
                                    <p:cond delay="0"/>
                                  </p:stCondLst>
                                  <p:childTnLst>
                                    <p:animEffect transition="out" filter="blinds(horizontal)">
                                      <p:cBhvr>
                                        <p:cTn id="28" dur="500"/>
                                        <p:tgtEl>
                                          <p:spTgt spid="54"/>
                                        </p:tgtEl>
                                      </p:cBhvr>
                                    </p:animEffect>
                                    <p:set>
                                      <p:cBhvr>
                                        <p:cTn id="29" dur="1" fill="hold">
                                          <p:stCondLst>
                                            <p:cond delay="499"/>
                                          </p:stCondLst>
                                        </p:cTn>
                                        <p:tgtEl>
                                          <p:spTgt spid="54"/>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blinds(horizontal)">
                                      <p:cBhvr>
                                        <p:cTn id="38" dur="500"/>
                                        <p:tgtEl>
                                          <p:spTgt spid="56"/>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blinds(horizontal)">
                                      <p:cBhvr>
                                        <p:cTn id="43" dur="500"/>
                                        <p:tgtEl>
                                          <p:spTgt spid="57"/>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58"/>
                                        </p:tgtEl>
                                        <p:attrNameLst>
                                          <p:attrName>style.visibility</p:attrName>
                                        </p:attrNameLst>
                                      </p:cBhvr>
                                      <p:to>
                                        <p:strVal val="visible"/>
                                      </p:to>
                                    </p:set>
                                    <p:animEffect transition="in" filter="blinds(horizontal)">
                                      <p:cBhvr>
                                        <p:cTn id="48" dur="500"/>
                                        <p:tgtEl>
                                          <p:spTgt spid="58"/>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xit" presetSubtype="10" fill="hold" grpId="1" nodeType="clickEffect">
                                  <p:stCondLst>
                                    <p:cond delay="0"/>
                                  </p:stCondLst>
                                  <p:childTnLst>
                                    <p:animEffect transition="out" filter="blinds(horizontal)">
                                      <p:cBhvr>
                                        <p:cTn id="52" dur="500"/>
                                        <p:tgtEl>
                                          <p:spTgt spid="56"/>
                                        </p:tgtEl>
                                      </p:cBhvr>
                                    </p:animEffect>
                                    <p:set>
                                      <p:cBhvr>
                                        <p:cTn id="53" dur="1" fill="hold">
                                          <p:stCondLst>
                                            <p:cond delay="499"/>
                                          </p:stCondLst>
                                        </p:cTn>
                                        <p:tgtEl>
                                          <p:spTgt spid="56"/>
                                        </p:tgtEl>
                                        <p:attrNameLst>
                                          <p:attrName>style.visibility</p:attrName>
                                        </p:attrNameLst>
                                      </p:cBhvr>
                                      <p:to>
                                        <p:strVal val="hidden"/>
                                      </p:to>
                                    </p:set>
                                  </p:childTnLst>
                                </p:cTn>
                              </p:par>
                              <p:par>
                                <p:cTn id="54" presetID="3" presetClass="exit" presetSubtype="10" fill="hold" grpId="1" nodeType="withEffect">
                                  <p:stCondLst>
                                    <p:cond delay="0"/>
                                  </p:stCondLst>
                                  <p:childTnLst>
                                    <p:animEffect transition="out" filter="blinds(horizontal)">
                                      <p:cBhvr>
                                        <p:cTn id="55" dur="500"/>
                                        <p:tgtEl>
                                          <p:spTgt spid="57"/>
                                        </p:tgtEl>
                                      </p:cBhvr>
                                    </p:animEffect>
                                    <p:set>
                                      <p:cBhvr>
                                        <p:cTn id="56" dur="1" fill="hold">
                                          <p:stCondLst>
                                            <p:cond delay="499"/>
                                          </p:stCondLst>
                                        </p:cTn>
                                        <p:tgtEl>
                                          <p:spTgt spid="57"/>
                                        </p:tgtEl>
                                        <p:attrNameLst>
                                          <p:attrName>style.visibility</p:attrName>
                                        </p:attrNameLst>
                                      </p:cBhvr>
                                      <p:to>
                                        <p:strVal val="hidden"/>
                                      </p:to>
                                    </p:set>
                                  </p:childTnLst>
                                </p:cTn>
                              </p:par>
                              <p:par>
                                <p:cTn id="57" presetID="3" presetClass="exit" presetSubtype="10" fill="hold" grpId="1" nodeType="withEffect">
                                  <p:stCondLst>
                                    <p:cond delay="0"/>
                                  </p:stCondLst>
                                  <p:childTnLst>
                                    <p:animEffect transition="out" filter="blinds(horizontal)">
                                      <p:cBhvr>
                                        <p:cTn id="58" dur="500"/>
                                        <p:tgtEl>
                                          <p:spTgt spid="58"/>
                                        </p:tgtEl>
                                      </p:cBhvr>
                                    </p:animEffect>
                                    <p:set>
                                      <p:cBhvr>
                                        <p:cTn id="59" dur="1" fill="hold">
                                          <p:stCondLst>
                                            <p:cond delay="499"/>
                                          </p:stCondLst>
                                        </p:cTn>
                                        <p:tgtEl>
                                          <p:spTgt spid="58"/>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59"/>
                                        </p:tgtEl>
                                        <p:attrNameLst>
                                          <p:attrName>style.visibility</p:attrName>
                                        </p:attrNameLst>
                                      </p:cBhvr>
                                      <p:to>
                                        <p:strVal val="visible"/>
                                      </p:to>
                                    </p:set>
                                    <p:animEffect transition="in" filter="blinds(horizontal)">
                                      <p:cBhvr>
                                        <p:cTn id="64" dur="500"/>
                                        <p:tgtEl>
                                          <p:spTgt spid="59"/>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2" nodeType="clickEffect">
                                  <p:stCondLst>
                                    <p:cond delay="0"/>
                                  </p:stCondLst>
                                  <p:childTnLst>
                                    <p:set>
                                      <p:cBhvr>
                                        <p:cTn id="68" dur="1" fill="hold">
                                          <p:stCondLst>
                                            <p:cond delay="0"/>
                                          </p:stCondLst>
                                        </p:cTn>
                                        <p:tgtEl>
                                          <p:spTgt spid="57"/>
                                        </p:tgtEl>
                                        <p:attrNameLst>
                                          <p:attrName>style.visibility</p:attrName>
                                        </p:attrNameLst>
                                      </p:cBhvr>
                                      <p:to>
                                        <p:strVal val="visible"/>
                                      </p:to>
                                    </p:set>
                                    <p:animEffect transition="in" filter="blinds(horizontal)">
                                      <p:cBhvr>
                                        <p:cTn id="69" dur="500"/>
                                        <p:tgtEl>
                                          <p:spTgt spid="57"/>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60"/>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3" presetClass="exit" presetSubtype="10" fill="hold" grpId="1" nodeType="clickEffect">
                                  <p:stCondLst>
                                    <p:cond delay="0"/>
                                  </p:stCondLst>
                                  <p:childTnLst>
                                    <p:animEffect transition="out" filter="blinds(horizontal)">
                                      <p:cBhvr>
                                        <p:cTn id="77" dur="500"/>
                                        <p:tgtEl>
                                          <p:spTgt spid="59"/>
                                        </p:tgtEl>
                                      </p:cBhvr>
                                    </p:animEffect>
                                    <p:set>
                                      <p:cBhvr>
                                        <p:cTn id="78" dur="1" fill="hold">
                                          <p:stCondLst>
                                            <p:cond delay="499"/>
                                          </p:stCondLst>
                                        </p:cTn>
                                        <p:tgtEl>
                                          <p:spTgt spid="59"/>
                                        </p:tgtEl>
                                        <p:attrNameLst>
                                          <p:attrName>style.visibility</p:attrName>
                                        </p:attrNameLst>
                                      </p:cBhvr>
                                      <p:to>
                                        <p:strVal val="hidden"/>
                                      </p:to>
                                    </p:set>
                                  </p:childTnLst>
                                </p:cTn>
                              </p:par>
                              <p:par>
                                <p:cTn id="79" presetID="3" presetClass="exit" presetSubtype="10" fill="hold" grpId="3" nodeType="withEffect">
                                  <p:stCondLst>
                                    <p:cond delay="0"/>
                                  </p:stCondLst>
                                  <p:childTnLst>
                                    <p:animEffect transition="out" filter="blinds(horizontal)">
                                      <p:cBhvr>
                                        <p:cTn id="80" dur="500"/>
                                        <p:tgtEl>
                                          <p:spTgt spid="57"/>
                                        </p:tgtEl>
                                      </p:cBhvr>
                                    </p:animEffect>
                                    <p:set>
                                      <p:cBhvr>
                                        <p:cTn id="81" dur="1" fill="hold">
                                          <p:stCondLst>
                                            <p:cond delay="499"/>
                                          </p:stCondLst>
                                        </p:cTn>
                                        <p:tgtEl>
                                          <p:spTgt spid="57"/>
                                        </p:tgtEl>
                                        <p:attrNameLst>
                                          <p:attrName>style.visibility</p:attrName>
                                        </p:attrNameLst>
                                      </p:cBhvr>
                                      <p:to>
                                        <p:strVal val="hidden"/>
                                      </p:to>
                                    </p:set>
                                  </p:childTnLst>
                                </p:cTn>
                              </p:par>
                              <p:par>
                                <p:cTn id="82" presetID="3" presetClass="exit" presetSubtype="10" fill="hold" grpId="1" nodeType="withEffect">
                                  <p:stCondLst>
                                    <p:cond delay="0"/>
                                  </p:stCondLst>
                                  <p:childTnLst>
                                    <p:animEffect transition="out" filter="blinds(horizontal)">
                                      <p:cBhvr>
                                        <p:cTn id="83" dur="500"/>
                                        <p:tgtEl>
                                          <p:spTgt spid="60"/>
                                        </p:tgtEl>
                                      </p:cBhvr>
                                    </p:animEffect>
                                    <p:set>
                                      <p:cBhvr>
                                        <p:cTn id="84" dur="1" fill="hold">
                                          <p:stCondLst>
                                            <p:cond delay="499"/>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5" animBg="1"/>
      <p:bldP spid="48" grpId="6" animBg="1"/>
      <p:bldP spid="54" grpId="0" animBg="1"/>
      <p:bldP spid="54" grpId="2" animBg="1"/>
      <p:bldP spid="54" grpId="3" animBg="1"/>
      <p:bldP spid="55" grpId="0" animBg="1"/>
      <p:bldP spid="56" grpId="0" animBg="1"/>
      <p:bldP spid="56" grpId="1" animBg="1"/>
      <p:bldP spid="57" grpId="0" animBg="1"/>
      <p:bldP spid="57" grpId="1" animBg="1"/>
      <p:bldP spid="57" grpId="2" animBg="1"/>
      <p:bldP spid="57" grpId="3" animBg="1"/>
      <p:bldP spid="58" grpId="0" animBg="1"/>
      <p:bldP spid="58" grpId="1" animBg="1"/>
      <p:bldP spid="59" grpId="0" animBg="1"/>
      <p:bldP spid="59" grpId="1" animBg="1"/>
      <p:bldP spid="60" grpId="0" animBg="1"/>
      <p:bldP spid="60"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1" name="Rectangle 50"/>
          <p:cNvSpPr/>
          <p:nvPr/>
        </p:nvSpPr>
        <p:spPr>
          <a:xfrm>
            <a:off x="1981200" y="4343400"/>
            <a:ext cx="37338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latin typeface="Times New Roman" pitchFamily="18" charset="0"/>
                <a:cs typeface="Times New Roman" pitchFamily="18" charset="0"/>
              </a:rPr>
              <a:t>&lt;book, </a:t>
            </a:r>
            <a:r>
              <a:rPr lang="en-US" smtClean="0">
                <a:solidFill>
                  <a:schemeClr val="bg1"/>
                </a:solidFill>
                <a:latin typeface="Times New Roman" pitchFamily="18" charset="0"/>
                <a:cs typeface="Times New Roman" pitchFamily="18" charset="0"/>
              </a:rPr>
              <a:t>be write by</a:t>
            </a:r>
            <a:r>
              <a:rPr lang="en-US" dirty="0" smtClean="0">
                <a:solidFill>
                  <a:schemeClr val="bg1"/>
                </a:solidFill>
                <a:latin typeface="Times New Roman" pitchFamily="18" charset="0"/>
                <a:cs typeface="Times New Roman" pitchFamily="18" charset="0"/>
              </a:rPr>
              <a:t>, Philip K. Chan&gt;</a:t>
            </a:r>
          </a:p>
          <a:p>
            <a:pPr algn="ctr"/>
            <a:endParaRPr lang="en-US" dirty="0"/>
          </a:p>
        </p:txBody>
      </p:sp>
      <p:sp>
        <p:nvSpPr>
          <p:cNvPr id="48" name="Oval 47"/>
          <p:cNvSpPr/>
          <p:nvPr/>
        </p:nvSpPr>
        <p:spPr>
          <a:xfrm>
            <a:off x="1143000" y="2819400"/>
            <a:ext cx="304800" cy="3048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54" name="Oval 53"/>
          <p:cNvSpPr/>
          <p:nvPr/>
        </p:nvSpPr>
        <p:spPr>
          <a:xfrm>
            <a:off x="4038600" y="5105400"/>
            <a:ext cx="304800" cy="3048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55" name="Rectangle 54"/>
          <p:cNvSpPr/>
          <p:nvPr/>
        </p:nvSpPr>
        <p:spPr>
          <a:xfrm>
            <a:off x="0" y="838200"/>
            <a:ext cx="9144000" cy="6019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2" name="Picture 2"/>
          <p:cNvPicPr>
            <a:picLocks noChangeAspect="1" noChangeArrowheads="1"/>
          </p:cNvPicPr>
          <p:nvPr/>
        </p:nvPicPr>
        <p:blipFill>
          <a:blip r:embed="rId3" cstate="print"/>
          <a:srcRect/>
          <a:stretch>
            <a:fillRect/>
          </a:stretch>
        </p:blipFill>
        <p:spPr bwMode="auto">
          <a:xfrm>
            <a:off x="3962400" y="2819400"/>
            <a:ext cx="1600200" cy="1828800"/>
          </a:xfrm>
          <a:prstGeom prst="rect">
            <a:avLst/>
          </a:prstGeom>
          <a:noFill/>
        </p:spPr>
      </p:pic>
      <p:sp>
        <p:nvSpPr>
          <p:cNvPr id="56" name="Rectangle 55"/>
          <p:cNvSpPr/>
          <p:nvPr/>
        </p:nvSpPr>
        <p:spPr>
          <a:xfrm>
            <a:off x="2133600" y="1143000"/>
            <a:ext cx="5638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latin typeface="Times New Roman" pitchFamily="18" charset="0"/>
                <a:cs typeface="Times New Roman" pitchFamily="18" charset="0"/>
              </a:rPr>
              <a:t>&lt;book: Publication, be write by, Philip K. Chan: Author&gt;</a:t>
            </a:r>
          </a:p>
        </p:txBody>
      </p:sp>
      <p:sp>
        <p:nvSpPr>
          <p:cNvPr id="61" name="Rectangle 60"/>
          <p:cNvSpPr/>
          <p:nvPr/>
        </p:nvSpPr>
        <p:spPr>
          <a:xfrm>
            <a:off x="2133600" y="1828800"/>
            <a:ext cx="563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C00000"/>
              </a:solidFill>
              <a:latin typeface="Times New Roman" pitchFamily="18" charset="0"/>
              <a:cs typeface="Times New Roman" pitchFamily="18" charset="0"/>
            </a:endParaRPr>
          </a:p>
          <a:p>
            <a:pPr algn="ctr"/>
            <a:r>
              <a:rPr lang="en-US" dirty="0" smtClean="0">
                <a:solidFill>
                  <a:srgbClr val="C00000"/>
                </a:solidFill>
                <a:latin typeface="Times New Roman" pitchFamily="18" charset="0"/>
                <a:cs typeface="Times New Roman" pitchFamily="18" charset="0"/>
              </a:rPr>
              <a:t>&lt;book: Publication, in, 1999: year&gt;</a:t>
            </a:r>
            <a:endParaRPr lang="en-US" dirty="0"/>
          </a:p>
        </p:txBody>
      </p:sp>
      <p:pic>
        <p:nvPicPr>
          <p:cNvPr id="4098" name="Picture 2"/>
          <p:cNvPicPr>
            <a:picLocks noChangeAspect="1" noChangeArrowheads="1"/>
          </p:cNvPicPr>
          <p:nvPr/>
        </p:nvPicPr>
        <p:blipFill>
          <a:blip r:embed="rId4" cstate="print"/>
          <a:srcRect/>
          <a:stretch>
            <a:fillRect/>
          </a:stretch>
        </p:blipFill>
        <p:spPr bwMode="auto">
          <a:xfrm>
            <a:off x="0" y="838200"/>
            <a:ext cx="9144000" cy="6019800"/>
          </a:xfrm>
          <a:prstGeom prst="rect">
            <a:avLst/>
          </a:prstGeom>
          <a:noFill/>
          <a:ln w="9525">
            <a:noFill/>
            <a:miter lim="800000"/>
            <a:headEnd/>
            <a:tailEnd/>
          </a:ln>
        </p:spPr>
      </p:pic>
      <p:sp>
        <p:nvSpPr>
          <p:cNvPr id="63" name="Rectangle 62"/>
          <p:cNvSpPr/>
          <p:nvPr/>
        </p:nvSpPr>
        <p:spPr>
          <a:xfrm>
            <a:off x="1371600" y="2362200"/>
            <a:ext cx="3886200" cy="3048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609600" y="3429000"/>
            <a:ext cx="3048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533400" y="4724400"/>
            <a:ext cx="3886200" cy="3048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609600" y="6096000"/>
            <a:ext cx="4572000" cy="2286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609600" y="5791200"/>
            <a:ext cx="3048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3733800" y="1828800"/>
            <a:ext cx="5334000" cy="2057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a:t>
            </a:r>
            <a:r>
              <a:rPr lang="en-US" dirty="0" err="1" smtClean="0">
                <a:solidFill>
                  <a:schemeClr val="bg1"/>
                </a:solidFill>
              </a:rPr>
              <a:t>Publication`.`id</a:t>
            </a:r>
            <a:r>
              <a:rPr lang="en-US" dirty="0" smtClean="0">
                <a:solidFill>
                  <a:schemeClr val="bg1"/>
                </a:solidFill>
              </a:rPr>
              <a:t>`= `</a:t>
            </a:r>
            <a:r>
              <a:rPr lang="en-US" dirty="0" err="1" smtClean="0">
                <a:solidFill>
                  <a:schemeClr val="bg1"/>
                </a:solidFill>
              </a:rPr>
              <a:t>dblp_author_ref_new`.`pub_id</a:t>
            </a:r>
            <a:r>
              <a:rPr lang="en-US" dirty="0" smtClean="0">
                <a:solidFill>
                  <a:schemeClr val="bg1"/>
                </a:solidFill>
              </a:rPr>
              <a:t>`</a:t>
            </a:r>
          </a:p>
          <a:p>
            <a:pPr algn="ctr"/>
            <a:r>
              <a:rPr lang="en-US" dirty="0" smtClean="0">
                <a:solidFill>
                  <a:schemeClr val="bg1"/>
                </a:solidFill>
              </a:rPr>
              <a:t>AND</a:t>
            </a:r>
          </a:p>
          <a:p>
            <a:r>
              <a:rPr lang="en-US" dirty="0" smtClean="0">
                <a:solidFill>
                  <a:schemeClr val="bg1"/>
                </a:solidFill>
              </a:rPr>
              <a:t>`</a:t>
            </a:r>
            <a:r>
              <a:rPr lang="en-US" dirty="0" err="1" smtClean="0">
                <a:solidFill>
                  <a:schemeClr val="bg1"/>
                </a:solidFill>
              </a:rPr>
              <a:t>Author`.`author</a:t>
            </a:r>
            <a:r>
              <a:rPr lang="en-US" dirty="0" smtClean="0">
                <a:solidFill>
                  <a:schemeClr val="bg1"/>
                </a:solidFill>
              </a:rPr>
              <a:t>` = `</a:t>
            </a:r>
            <a:r>
              <a:rPr lang="en-US" dirty="0" err="1" smtClean="0">
                <a:solidFill>
                  <a:schemeClr val="bg1"/>
                </a:solidFill>
              </a:rPr>
              <a:t>dblp_author_ref_new`.`author</a:t>
            </a:r>
            <a:r>
              <a:rPr lang="en-US" dirty="0" smtClean="0">
                <a:solidFill>
                  <a:schemeClr val="bg1"/>
                </a:solidFill>
              </a:rPr>
              <a:t>`</a:t>
            </a:r>
          </a:p>
          <a:p>
            <a:pPr algn="ctr"/>
            <a:r>
              <a:rPr lang="en-US" dirty="0" smtClean="0">
                <a:solidFill>
                  <a:schemeClr val="bg1"/>
                </a:solidFill>
              </a:rPr>
              <a:t>AND</a:t>
            </a:r>
          </a:p>
          <a:p>
            <a:r>
              <a:rPr lang="en-US" dirty="0" smtClean="0">
                <a:solidFill>
                  <a:schemeClr val="bg1"/>
                </a:solidFill>
              </a:rPr>
              <a:t>`</a:t>
            </a:r>
            <a:r>
              <a:rPr lang="en-US" dirty="0" err="1" smtClean="0">
                <a:solidFill>
                  <a:schemeClr val="bg1"/>
                </a:solidFill>
              </a:rPr>
              <a:t>Author`.`author</a:t>
            </a:r>
            <a:r>
              <a:rPr lang="en-US" dirty="0" smtClean="0">
                <a:solidFill>
                  <a:schemeClr val="bg1"/>
                </a:solidFill>
              </a:rPr>
              <a:t>` = “Philip K. Chan”</a:t>
            </a:r>
            <a:endParaRPr lang="en-US" dirty="0">
              <a:solidFill>
                <a:schemeClr val="bg1"/>
              </a:solidFill>
            </a:endParaRPr>
          </a:p>
        </p:txBody>
      </p:sp>
      <p:sp>
        <p:nvSpPr>
          <p:cNvPr id="71" name="Rectangle 70"/>
          <p:cNvSpPr/>
          <p:nvPr/>
        </p:nvSpPr>
        <p:spPr>
          <a:xfrm>
            <a:off x="1828800" y="4191000"/>
            <a:ext cx="1981200" cy="3048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667000" y="6248400"/>
            <a:ext cx="1905000" cy="3048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blinds(horizontal)">
                                      <p:cBhvr>
                                        <p:cTn id="7" dur="500"/>
                                        <p:tgtEl>
                                          <p:spTgt spid="5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blinds(horizontal)">
                                      <p:cBhvr>
                                        <p:cTn id="10" dur="500"/>
                                        <p:tgtEl>
                                          <p:spTgt spid="61"/>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1" nodeType="clickEffect">
                                  <p:stCondLst>
                                    <p:cond delay="0"/>
                                  </p:stCondLst>
                                  <p:childTnLst>
                                    <p:animMotion origin="layout" path="M 0 0  L 0 0.33333  E" pathEditMode="relative" ptsTypes="">
                                      <p:cBhvr>
                                        <p:cTn id="14" dur="2000" fill="hold"/>
                                        <p:tgtEl>
                                          <p:spTgt spid="56"/>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8"/>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3.33333E-6 3.33333E-6 L -0.15 0.45555 " pathEditMode="relative" ptsTypes="AA">
                                      <p:cBhvr>
                                        <p:cTn id="24" dur="2000" fill="hold"/>
                                        <p:tgtEl>
                                          <p:spTgt spid="63"/>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69"/>
                                        </p:tgtEl>
                                        <p:attrNameLst>
                                          <p:attrName>style.visibility</p:attrName>
                                        </p:attrNameLst>
                                      </p:cBhvr>
                                      <p:to>
                                        <p:strVal val="visible"/>
                                      </p:to>
                                    </p:set>
                                    <p:animEffect transition="in" filter="box(in)">
                                      <p:cBhvr>
                                        <p:cTn id="29" dur="500"/>
                                        <p:tgtEl>
                                          <p:spTgt spid="69"/>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box(in)">
                                      <p:cBhvr>
                                        <p:cTn id="32" dur="500"/>
                                        <p:tgtEl>
                                          <p:spTgt spid="6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0">
                                            <p:bg/>
                                          </p:spTgt>
                                        </p:tgtEl>
                                        <p:attrNameLst>
                                          <p:attrName>style.visibility</p:attrName>
                                        </p:attrNameLst>
                                      </p:cBhvr>
                                      <p:to>
                                        <p:strVal val="visible"/>
                                      </p:to>
                                    </p:set>
                                    <p:animEffect transition="in" filter="blinds(horizontal)">
                                      <p:cBhvr>
                                        <p:cTn id="37" dur="500"/>
                                        <p:tgtEl>
                                          <p:spTgt spid="70">
                                            <p:bg/>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70">
                                            <p:txEl>
                                              <p:pRg st="0" end="0"/>
                                            </p:txEl>
                                          </p:spTgt>
                                        </p:tgtEl>
                                        <p:attrNameLst>
                                          <p:attrName>style.visibility</p:attrName>
                                        </p:attrNameLst>
                                      </p:cBhvr>
                                      <p:to>
                                        <p:strVal val="visible"/>
                                      </p:to>
                                    </p:set>
                                    <p:animEffect transition="in" filter="blinds(horizontal)">
                                      <p:cBhvr>
                                        <p:cTn id="40" dur="500"/>
                                        <p:tgtEl>
                                          <p:spTgt spid="70">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xit" presetSubtype="10" fill="hold" grpId="1" nodeType="clickEffect">
                                  <p:stCondLst>
                                    <p:cond delay="0"/>
                                  </p:stCondLst>
                                  <p:childTnLst>
                                    <p:animEffect transition="out" filter="blinds(horizontal)">
                                      <p:cBhvr>
                                        <p:cTn id="44" dur="500"/>
                                        <p:tgtEl>
                                          <p:spTgt spid="64"/>
                                        </p:tgtEl>
                                      </p:cBhvr>
                                    </p:animEffect>
                                    <p:set>
                                      <p:cBhvr>
                                        <p:cTn id="45" dur="1" fill="hold">
                                          <p:stCondLst>
                                            <p:cond delay="499"/>
                                          </p:stCondLst>
                                        </p:cTn>
                                        <p:tgtEl>
                                          <p:spTgt spid="64"/>
                                        </p:tgtEl>
                                        <p:attrNameLst>
                                          <p:attrName>style.visibility</p:attrName>
                                        </p:attrNameLst>
                                      </p:cBhvr>
                                      <p:to>
                                        <p:strVal val="hidden"/>
                                      </p:to>
                                    </p:set>
                                  </p:childTnLst>
                                </p:cTn>
                              </p:par>
                              <p:par>
                                <p:cTn id="46" presetID="3" presetClass="exit" presetSubtype="10" fill="hold" grpId="1" nodeType="withEffect">
                                  <p:stCondLst>
                                    <p:cond delay="0"/>
                                  </p:stCondLst>
                                  <p:childTnLst>
                                    <p:animEffect transition="out" filter="blinds(horizontal)">
                                      <p:cBhvr>
                                        <p:cTn id="47" dur="500"/>
                                        <p:tgtEl>
                                          <p:spTgt spid="69"/>
                                        </p:tgtEl>
                                      </p:cBhvr>
                                    </p:animEffect>
                                    <p:set>
                                      <p:cBhvr>
                                        <p:cTn id="48" dur="1" fill="hold">
                                          <p:stCondLst>
                                            <p:cond delay="499"/>
                                          </p:stCondLst>
                                        </p:cTn>
                                        <p:tgtEl>
                                          <p:spTgt spid="6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68"/>
                                        </p:tgtEl>
                                        <p:attrNameLst>
                                          <p:attrName>style.visibility</p:attrName>
                                        </p:attrNameLst>
                                      </p:cBhvr>
                                      <p:to>
                                        <p:strVal val="visible"/>
                                      </p:to>
                                    </p:set>
                                    <p:animEffect transition="in" filter="box(in)">
                                      <p:cBhvr>
                                        <p:cTn id="53" dur="500"/>
                                        <p:tgtEl>
                                          <p:spTgt spid="68"/>
                                        </p:tgtEl>
                                      </p:cBhvr>
                                    </p:animEffect>
                                  </p:childTnLst>
                                </p:cTn>
                              </p:par>
                              <p:par>
                                <p:cTn id="54" presetID="4" presetClass="entr" presetSubtype="16" fill="hold" grpId="1" nodeType="withEffect">
                                  <p:stCondLst>
                                    <p:cond delay="0"/>
                                  </p:stCondLst>
                                  <p:childTnLst>
                                    <p:set>
                                      <p:cBhvr>
                                        <p:cTn id="55" dur="1" fill="hold">
                                          <p:stCondLst>
                                            <p:cond delay="0"/>
                                          </p:stCondLst>
                                        </p:cTn>
                                        <p:tgtEl>
                                          <p:spTgt spid="67"/>
                                        </p:tgtEl>
                                        <p:attrNameLst>
                                          <p:attrName>style.visibility</p:attrName>
                                        </p:attrNameLst>
                                      </p:cBhvr>
                                      <p:to>
                                        <p:strVal val="visible"/>
                                      </p:to>
                                    </p:set>
                                    <p:animEffect transition="in" filter="box(in)">
                                      <p:cBhvr>
                                        <p:cTn id="56" dur="500"/>
                                        <p:tgtEl>
                                          <p:spTgt spid="67"/>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70">
                                            <p:txEl>
                                              <p:pRg st="1" end="1"/>
                                            </p:txEl>
                                          </p:spTgt>
                                        </p:tgtEl>
                                        <p:attrNameLst>
                                          <p:attrName>style.visibility</p:attrName>
                                        </p:attrNameLst>
                                      </p:cBhvr>
                                      <p:to>
                                        <p:strVal val="visible"/>
                                      </p:to>
                                    </p:set>
                                    <p:animEffect transition="in" filter="blinds(horizontal)">
                                      <p:cBhvr>
                                        <p:cTn id="61" dur="500"/>
                                        <p:tgtEl>
                                          <p:spTgt spid="70">
                                            <p:txEl>
                                              <p:pRg st="1" end="1"/>
                                            </p:txEl>
                                          </p:spTgt>
                                        </p:tgtEl>
                                      </p:cBhvr>
                                    </p:animEffect>
                                  </p:childTnLst>
                                </p:cTn>
                              </p:par>
                              <p:par>
                                <p:cTn id="62" presetID="3" presetClass="entr" presetSubtype="10" fill="hold" nodeType="withEffect">
                                  <p:stCondLst>
                                    <p:cond delay="0"/>
                                  </p:stCondLst>
                                  <p:childTnLst>
                                    <p:set>
                                      <p:cBhvr>
                                        <p:cTn id="63" dur="1" fill="hold">
                                          <p:stCondLst>
                                            <p:cond delay="0"/>
                                          </p:stCondLst>
                                        </p:cTn>
                                        <p:tgtEl>
                                          <p:spTgt spid="70">
                                            <p:txEl>
                                              <p:pRg st="2" end="2"/>
                                            </p:txEl>
                                          </p:spTgt>
                                        </p:tgtEl>
                                        <p:attrNameLst>
                                          <p:attrName>style.visibility</p:attrName>
                                        </p:attrNameLst>
                                      </p:cBhvr>
                                      <p:to>
                                        <p:strVal val="visible"/>
                                      </p:to>
                                    </p:set>
                                    <p:animEffect transition="in" filter="blinds(horizontal)">
                                      <p:cBhvr>
                                        <p:cTn id="64" dur="500"/>
                                        <p:tgtEl>
                                          <p:spTgt spid="70">
                                            <p:txEl>
                                              <p:pRg st="2" end="2"/>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xit" presetSubtype="10" fill="hold" grpId="1" nodeType="clickEffect">
                                  <p:stCondLst>
                                    <p:cond delay="0"/>
                                  </p:stCondLst>
                                  <p:childTnLst>
                                    <p:animEffect transition="out" filter="blinds(horizontal)">
                                      <p:cBhvr>
                                        <p:cTn id="68" dur="500"/>
                                        <p:tgtEl>
                                          <p:spTgt spid="68"/>
                                        </p:tgtEl>
                                      </p:cBhvr>
                                    </p:animEffect>
                                    <p:set>
                                      <p:cBhvr>
                                        <p:cTn id="69" dur="1" fill="hold">
                                          <p:stCondLst>
                                            <p:cond delay="499"/>
                                          </p:stCondLst>
                                        </p:cTn>
                                        <p:tgtEl>
                                          <p:spTgt spid="68"/>
                                        </p:tgtEl>
                                        <p:attrNameLst>
                                          <p:attrName>style.visibility</p:attrName>
                                        </p:attrNameLst>
                                      </p:cBhvr>
                                      <p:to>
                                        <p:strVal val="hidden"/>
                                      </p:to>
                                    </p:set>
                                  </p:childTnLst>
                                </p:cTn>
                              </p:par>
                              <p:par>
                                <p:cTn id="70" presetID="3" presetClass="exit" presetSubtype="10" fill="hold" grpId="2" nodeType="withEffect">
                                  <p:stCondLst>
                                    <p:cond delay="0"/>
                                  </p:stCondLst>
                                  <p:childTnLst>
                                    <p:animEffect transition="out" filter="blinds(horizontal)">
                                      <p:cBhvr>
                                        <p:cTn id="71" dur="500"/>
                                        <p:tgtEl>
                                          <p:spTgt spid="67"/>
                                        </p:tgtEl>
                                      </p:cBhvr>
                                    </p:animEffect>
                                    <p:set>
                                      <p:cBhvr>
                                        <p:cTn id="72" dur="1" fill="hold">
                                          <p:stCondLst>
                                            <p:cond delay="499"/>
                                          </p:stCondLst>
                                        </p:cTn>
                                        <p:tgtEl>
                                          <p:spTgt spid="67"/>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72"/>
                                        </p:tgtEl>
                                        <p:attrNameLst>
                                          <p:attrName>style.visibility</p:attrName>
                                        </p:attrNameLst>
                                      </p:cBhvr>
                                      <p:to>
                                        <p:strVal val="visible"/>
                                      </p:to>
                                    </p:set>
                                    <p:animEffect transition="in" filter="box(in)">
                                      <p:cBhvr>
                                        <p:cTn id="77" dur="500"/>
                                        <p:tgtEl>
                                          <p:spTgt spid="72"/>
                                        </p:tgtEl>
                                      </p:cBhvr>
                                    </p:animEffect>
                                  </p:childTnLst>
                                </p:cTn>
                              </p:par>
                              <p:par>
                                <p:cTn id="78" presetID="4" presetClass="entr" presetSubtype="16" fill="hold" grpId="0" nodeType="withEffect">
                                  <p:stCondLst>
                                    <p:cond delay="0"/>
                                  </p:stCondLst>
                                  <p:childTnLst>
                                    <p:set>
                                      <p:cBhvr>
                                        <p:cTn id="79" dur="1" fill="hold">
                                          <p:stCondLst>
                                            <p:cond delay="0"/>
                                          </p:stCondLst>
                                        </p:cTn>
                                        <p:tgtEl>
                                          <p:spTgt spid="71"/>
                                        </p:tgtEl>
                                        <p:attrNameLst>
                                          <p:attrName>style.visibility</p:attrName>
                                        </p:attrNameLst>
                                      </p:cBhvr>
                                      <p:to>
                                        <p:strVal val="visible"/>
                                      </p:to>
                                    </p:set>
                                    <p:animEffect transition="in" filter="box(in)">
                                      <p:cBhvr>
                                        <p:cTn id="80" dur="500"/>
                                        <p:tgtEl>
                                          <p:spTgt spid="71"/>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xit" presetSubtype="10" fill="hold" nodeType="clickEffect">
                                  <p:stCondLst>
                                    <p:cond delay="0"/>
                                  </p:stCondLst>
                                  <p:childTnLst>
                                    <p:animEffect transition="out" filter="blinds(horizontal)">
                                      <p:cBhvr>
                                        <p:cTn id="84" dur="500"/>
                                        <p:tgtEl>
                                          <p:spTgt spid="70">
                                            <p:txEl>
                                              <p:pRg st="1" end="1"/>
                                            </p:txEl>
                                          </p:spTgt>
                                        </p:tgtEl>
                                      </p:cBhvr>
                                    </p:animEffect>
                                    <p:set>
                                      <p:cBhvr>
                                        <p:cTn id="85" dur="1" fill="hold">
                                          <p:stCondLst>
                                            <p:cond delay="499"/>
                                          </p:stCondLst>
                                        </p:cTn>
                                        <p:tgtEl>
                                          <p:spTgt spid="70">
                                            <p:txEl>
                                              <p:pRg st="1" end="1"/>
                                            </p:txEl>
                                          </p:spTgt>
                                        </p:tgtEl>
                                        <p:attrNameLst>
                                          <p:attrName>style.visibility</p:attrName>
                                        </p:attrNameLst>
                                      </p:cBhvr>
                                      <p:to>
                                        <p:strVal val="hidden"/>
                                      </p:to>
                                    </p:set>
                                  </p:childTnLst>
                                </p:cTn>
                              </p:par>
                              <p:par>
                                <p:cTn id="86" presetID="3" presetClass="exit" presetSubtype="10" fill="hold" nodeType="withEffect">
                                  <p:stCondLst>
                                    <p:cond delay="0"/>
                                  </p:stCondLst>
                                  <p:childTnLst>
                                    <p:animEffect transition="out" filter="blinds(horizontal)">
                                      <p:cBhvr>
                                        <p:cTn id="87" dur="500"/>
                                        <p:tgtEl>
                                          <p:spTgt spid="70">
                                            <p:txEl>
                                              <p:pRg st="2" end="2"/>
                                            </p:txEl>
                                          </p:spTgt>
                                        </p:tgtEl>
                                      </p:cBhvr>
                                    </p:animEffect>
                                    <p:set>
                                      <p:cBhvr>
                                        <p:cTn id="88" dur="1" fill="hold">
                                          <p:stCondLst>
                                            <p:cond delay="499"/>
                                          </p:stCondLst>
                                        </p:cTn>
                                        <p:tgtEl>
                                          <p:spTgt spid="70">
                                            <p:txEl>
                                              <p:pRg st="2" end="2"/>
                                            </p:txEl>
                                          </p:spTgt>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nodeType="clickEffect">
                                  <p:stCondLst>
                                    <p:cond delay="0"/>
                                  </p:stCondLst>
                                  <p:childTnLst>
                                    <p:set>
                                      <p:cBhvr>
                                        <p:cTn id="92" dur="1" fill="hold">
                                          <p:stCondLst>
                                            <p:cond delay="0"/>
                                          </p:stCondLst>
                                        </p:cTn>
                                        <p:tgtEl>
                                          <p:spTgt spid="70">
                                            <p:txEl>
                                              <p:pRg st="3" end="3"/>
                                            </p:txEl>
                                          </p:spTgt>
                                        </p:tgtEl>
                                        <p:attrNameLst>
                                          <p:attrName>style.visibility</p:attrName>
                                        </p:attrNameLst>
                                      </p:cBhvr>
                                      <p:to>
                                        <p:strVal val="visible"/>
                                      </p:to>
                                    </p:set>
                                    <p:animEffect transition="in" filter="blinds(horizontal)">
                                      <p:cBhvr>
                                        <p:cTn id="93" dur="500"/>
                                        <p:tgtEl>
                                          <p:spTgt spid="70">
                                            <p:txEl>
                                              <p:pRg st="3" end="3"/>
                                            </p:txEl>
                                          </p:spTgt>
                                        </p:tgtEl>
                                      </p:cBhvr>
                                    </p:animEffect>
                                  </p:childTnLst>
                                </p:cTn>
                              </p:par>
                              <p:par>
                                <p:cTn id="94" presetID="3" presetClass="entr" presetSubtype="10" fill="hold" nodeType="withEffect">
                                  <p:stCondLst>
                                    <p:cond delay="0"/>
                                  </p:stCondLst>
                                  <p:childTnLst>
                                    <p:set>
                                      <p:cBhvr>
                                        <p:cTn id="95" dur="1" fill="hold">
                                          <p:stCondLst>
                                            <p:cond delay="0"/>
                                          </p:stCondLst>
                                        </p:cTn>
                                        <p:tgtEl>
                                          <p:spTgt spid="70">
                                            <p:txEl>
                                              <p:pRg st="4" end="4"/>
                                            </p:txEl>
                                          </p:spTgt>
                                        </p:tgtEl>
                                        <p:attrNameLst>
                                          <p:attrName>style.visibility</p:attrName>
                                        </p:attrNameLst>
                                      </p:cBhvr>
                                      <p:to>
                                        <p:strVal val="visible"/>
                                      </p:to>
                                    </p:set>
                                    <p:animEffect transition="in" filter="blinds(horizontal)">
                                      <p:cBhvr>
                                        <p:cTn id="96" dur="500"/>
                                        <p:tgtEl>
                                          <p:spTgt spid="70">
                                            <p:txEl>
                                              <p:pRg st="4" end="4"/>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xit" presetSubtype="10" fill="hold" grpId="2" nodeType="clickEffect">
                                  <p:stCondLst>
                                    <p:cond delay="0"/>
                                  </p:stCondLst>
                                  <p:childTnLst>
                                    <p:animEffect transition="out" filter="blinds(horizontal)">
                                      <p:cBhvr>
                                        <p:cTn id="100" dur="500"/>
                                        <p:tgtEl>
                                          <p:spTgt spid="64"/>
                                        </p:tgtEl>
                                      </p:cBhvr>
                                    </p:animEffect>
                                    <p:set>
                                      <p:cBhvr>
                                        <p:cTn id="101" dur="1" fill="hold">
                                          <p:stCondLst>
                                            <p:cond delay="499"/>
                                          </p:stCondLst>
                                        </p:cTn>
                                        <p:tgtEl>
                                          <p:spTgt spid="64"/>
                                        </p:tgtEl>
                                        <p:attrNameLst>
                                          <p:attrName>style.visibility</p:attrName>
                                        </p:attrNameLst>
                                      </p:cBhvr>
                                      <p:to>
                                        <p:strVal val="hidden"/>
                                      </p:to>
                                    </p:set>
                                  </p:childTnLst>
                                </p:cTn>
                              </p:par>
                              <p:par>
                                <p:cTn id="102" presetID="3" presetClass="exit" presetSubtype="10" fill="hold" grpId="2" nodeType="withEffect">
                                  <p:stCondLst>
                                    <p:cond delay="0"/>
                                  </p:stCondLst>
                                  <p:childTnLst>
                                    <p:animEffect transition="out" filter="blinds(horizontal)">
                                      <p:cBhvr>
                                        <p:cTn id="103" dur="500"/>
                                        <p:tgtEl>
                                          <p:spTgt spid="69"/>
                                        </p:tgtEl>
                                      </p:cBhvr>
                                    </p:animEffect>
                                    <p:set>
                                      <p:cBhvr>
                                        <p:cTn id="104" dur="1" fill="hold">
                                          <p:stCondLst>
                                            <p:cond delay="499"/>
                                          </p:stCondLst>
                                        </p:cTn>
                                        <p:tgtEl>
                                          <p:spTgt spid="69"/>
                                        </p:tgtEl>
                                        <p:attrNameLst>
                                          <p:attrName>style.visibility</p:attrName>
                                        </p:attrNameLst>
                                      </p:cBhvr>
                                      <p:to>
                                        <p:strVal val="hidden"/>
                                      </p:to>
                                    </p:set>
                                  </p:childTnLst>
                                </p:cTn>
                              </p:par>
                              <p:par>
                                <p:cTn id="105" presetID="3" presetClass="exit" presetSubtype="10" fill="hold" grpId="2" nodeType="withEffect">
                                  <p:stCondLst>
                                    <p:cond delay="0"/>
                                  </p:stCondLst>
                                  <p:childTnLst>
                                    <p:animEffect transition="out" filter="blinds(horizontal)">
                                      <p:cBhvr>
                                        <p:cTn id="106" dur="500"/>
                                        <p:tgtEl>
                                          <p:spTgt spid="63"/>
                                        </p:tgtEl>
                                      </p:cBhvr>
                                    </p:animEffect>
                                    <p:set>
                                      <p:cBhvr>
                                        <p:cTn id="107" dur="1" fill="hold">
                                          <p:stCondLst>
                                            <p:cond delay="499"/>
                                          </p:stCondLst>
                                        </p:cTn>
                                        <p:tgtEl>
                                          <p:spTgt spid="63"/>
                                        </p:tgtEl>
                                        <p:attrNameLst>
                                          <p:attrName>style.visibility</p:attrName>
                                        </p:attrNameLst>
                                      </p:cBhvr>
                                      <p:to>
                                        <p:strVal val="hidden"/>
                                      </p:to>
                                    </p:set>
                                  </p:childTnLst>
                                </p:cTn>
                              </p:par>
                              <p:par>
                                <p:cTn id="108" presetID="3" presetClass="exit" presetSubtype="10" fill="hold" nodeType="withEffect">
                                  <p:stCondLst>
                                    <p:cond delay="0"/>
                                  </p:stCondLst>
                                  <p:childTnLst>
                                    <p:animEffect transition="out" filter="blinds(horizontal)">
                                      <p:cBhvr>
                                        <p:cTn id="109" dur="500"/>
                                        <p:tgtEl>
                                          <p:spTgt spid="4098"/>
                                        </p:tgtEl>
                                      </p:cBhvr>
                                    </p:animEffect>
                                    <p:set>
                                      <p:cBhvr>
                                        <p:cTn id="110" dur="1" fill="hold">
                                          <p:stCondLst>
                                            <p:cond delay="499"/>
                                          </p:stCondLst>
                                        </p:cTn>
                                        <p:tgtEl>
                                          <p:spTgt spid="4098"/>
                                        </p:tgtEl>
                                        <p:attrNameLst>
                                          <p:attrName>style.visibility</p:attrName>
                                        </p:attrNameLst>
                                      </p:cBhvr>
                                      <p:to>
                                        <p:strVal val="hidden"/>
                                      </p:to>
                                    </p:set>
                                  </p:childTnLst>
                                </p:cTn>
                              </p:par>
                              <p:par>
                                <p:cTn id="111" presetID="3" presetClass="exit" presetSubtype="10" fill="hold" grpId="1" nodeType="withEffect">
                                  <p:stCondLst>
                                    <p:cond delay="0"/>
                                  </p:stCondLst>
                                  <p:childTnLst>
                                    <p:animEffect transition="out" filter="blinds(horizontal)">
                                      <p:cBhvr>
                                        <p:cTn id="112" dur="500"/>
                                        <p:tgtEl>
                                          <p:spTgt spid="71"/>
                                        </p:tgtEl>
                                      </p:cBhvr>
                                    </p:animEffect>
                                    <p:set>
                                      <p:cBhvr>
                                        <p:cTn id="113" dur="1" fill="hold">
                                          <p:stCondLst>
                                            <p:cond delay="499"/>
                                          </p:stCondLst>
                                        </p:cTn>
                                        <p:tgtEl>
                                          <p:spTgt spid="71"/>
                                        </p:tgtEl>
                                        <p:attrNameLst>
                                          <p:attrName>style.visibility</p:attrName>
                                        </p:attrNameLst>
                                      </p:cBhvr>
                                      <p:to>
                                        <p:strVal val="hidden"/>
                                      </p:to>
                                    </p:set>
                                  </p:childTnLst>
                                </p:cTn>
                              </p:par>
                              <p:par>
                                <p:cTn id="114" presetID="3" presetClass="exit" presetSubtype="10" fill="hold" grpId="1" nodeType="withEffect">
                                  <p:stCondLst>
                                    <p:cond delay="0"/>
                                  </p:stCondLst>
                                  <p:childTnLst>
                                    <p:animEffect transition="out" filter="blinds(horizontal)">
                                      <p:cBhvr>
                                        <p:cTn id="115" dur="500"/>
                                        <p:tgtEl>
                                          <p:spTgt spid="72"/>
                                        </p:tgtEl>
                                      </p:cBhvr>
                                    </p:animEffect>
                                    <p:set>
                                      <p:cBhvr>
                                        <p:cTn id="116" dur="1" fill="hold">
                                          <p:stCondLst>
                                            <p:cond delay="499"/>
                                          </p:stCondLst>
                                        </p:cTn>
                                        <p:tgtEl>
                                          <p:spTgt spid="72"/>
                                        </p:tgtEl>
                                        <p:attrNameLst>
                                          <p:attrName>style.visibility</p:attrName>
                                        </p:attrNameLst>
                                      </p:cBhvr>
                                      <p:to>
                                        <p:strVal val="hidden"/>
                                      </p:to>
                                    </p:set>
                                  </p:childTnLst>
                                </p:cTn>
                              </p:par>
                              <p:par>
                                <p:cTn id="117" presetID="3" presetClass="exit" presetSubtype="10" fill="hold" grpId="1" nodeType="withEffect">
                                  <p:stCondLst>
                                    <p:cond delay="0"/>
                                  </p:stCondLst>
                                  <p:childTnLst>
                                    <p:animEffect transition="out" filter="blinds(horizontal)">
                                      <p:cBhvr>
                                        <p:cTn id="118" dur="500"/>
                                        <p:tgtEl>
                                          <p:spTgt spid="70">
                                            <p:txEl>
                                              <p:pRg st="0" end="0"/>
                                            </p:txEl>
                                          </p:spTgt>
                                        </p:tgtEl>
                                      </p:cBhvr>
                                    </p:animEffect>
                                    <p:set>
                                      <p:cBhvr>
                                        <p:cTn id="119" dur="1" fill="hold">
                                          <p:stCondLst>
                                            <p:cond delay="499"/>
                                          </p:stCondLst>
                                        </p:cTn>
                                        <p:tgtEl>
                                          <p:spTgt spid="70">
                                            <p:txEl>
                                              <p:pRg st="0" end="0"/>
                                            </p:txEl>
                                          </p:spTgt>
                                        </p:tgtEl>
                                        <p:attrNameLst>
                                          <p:attrName>style.visibility</p:attrName>
                                        </p:attrNameLst>
                                      </p:cBhvr>
                                      <p:to>
                                        <p:strVal val="hidden"/>
                                      </p:to>
                                    </p:set>
                                  </p:childTnLst>
                                </p:cTn>
                              </p:par>
                              <p:par>
                                <p:cTn id="120" presetID="3" presetClass="exit" presetSubtype="10" fill="hold" grpId="1" nodeType="withEffect">
                                  <p:stCondLst>
                                    <p:cond delay="0"/>
                                  </p:stCondLst>
                                  <p:childTnLst>
                                    <p:animEffect transition="out" filter="blinds(horizontal)">
                                      <p:cBhvr>
                                        <p:cTn id="121" dur="500"/>
                                        <p:tgtEl>
                                          <p:spTgt spid="70">
                                            <p:txEl>
                                              <p:pRg st="1" end="1"/>
                                            </p:txEl>
                                          </p:spTgt>
                                        </p:tgtEl>
                                      </p:cBhvr>
                                    </p:animEffect>
                                    <p:set>
                                      <p:cBhvr>
                                        <p:cTn id="122" dur="1" fill="hold">
                                          <p:stCondLst>
                                            <p:cond delay="499"/>
                                          </p:stCondLst>
                                        </p:cTn>
                                        <p:tgtEl>
                                          <p:spTgt spid="70">
                                            <p:txEl>
                                              <p:pRg st="1" end="1"/>
                                            </p:txEl>
                                          </p:spTgt>
                                        </p:tgtEl>
                                        <p:attrNameLst>
                                          <p:attrName>style.visibility</p:attrName>
                                        </p:attrNameLst>
                                      </p:cBhvr>
                                      <p:to>
                                        <p:strVal val="hidden"/>
                                      </p:to>
                                    </p:set>
                                  </p:childTnLst>
                                </p:cTn>
                              </p:par>
                              <p:par>
                                <p:cTn id="123" presetID="3" presetClass="exit" presetSubtype="10" fill="hold" grpId="1" nodeType="withEffect">
                                  <p:stCondLst>
                                    <p:cond delay="0"/>
                                  </p:stCondLst>
                                  <p:childTnLst>
                                    <p:animEffect transition="out" filter="blinds(horizontal)">
                                      <p:cBhvr>
                                        <p:cTn id="124" dur="500"/>
                                        <p:tgtEl>
                                          <p:spTgt spid="70">
                                            <p:txEl>
                                              <p:pRg st="2" end="2"/>
                                            </p:txEl>
                                          </p:spTgt>
                                        </p:tgtEl>
                                      </p:cBhvr>
                                    </p:animEffect>
                                    <p:set>
                                      <p:cBhvr>
                                        <p:cTn id="125" dur="1" fill="hold">
                                          <p:stCondLst>
                                            <p:cond delay="499"/>
                                          </p:stCondLst>
                                        </p:cTn>
                                        <p:tgtEl>
                                          <p:spTgt spid="70">
                                            <p:txEl>
                                              <p:pRg st="2" end="2"/>
                                            </p:txEl>
                                          </p:spTgt>
                                        </p:tgtEl>
                                        <p:attrNameLst>
                                          <p:attrName>style.visibility</p:attrName>
                                        </p:attrNameLst>
                                      </p:cBhvr>
                                      <p:to>
                                        <p:strVal val="hidden"/>
                                      </p:to>
                                    </p:set>
                                  </p:childTnLst>
                                </p:cTn>
                              </p:par>
                              <p:par>
                                <p:cTn id="126" presetID="3" presetClass="exit" presetSubtype="10" fill="hold" grpId="1" nodeType="withEffect">
                                  <p:stCondLst>
                                    <p:cond delay="0"/>
                                  </p:stCondLst>
                                  <p:childTnLst>
                                    <p:animEffect transition="out" filter="blinds(horizontal)">
                                      <p:cBhvr>
                                        <p:cTn id="127" dur="500"/>
                                        <p:tgtEl>
                                          <p:spTgt spid="70">
                                            <p:txEl>
                                              <p:pRg st="3" end="3"/>
                                            </p:txEl>
                                          </p:spTgt>
                                        </p:tgtEl>
                                      </p:cBhvr>
                                    </p:animEffect>
                                    <p:set>
                                      <p:cBhvr>
                                        <p:cTn id="128" dur="1" fill="hold">
                                          <p:stCondLst>
                                            <p:cond delay="499"/>
                                          </p:stCondLst>
                                        </p:cTn>
                                        <p:tgtEl>
                                          <p:spTgt spid="70">
                                            <p:txEl>
                                              <p:pRg st="3" end="3"/>
                                            </p:txEl>
                                          </p:spTgt>
                                        </p:tgtEl>
                                        <p:attrNameLst>
                                          <p:attrName>style.visibility</p:attrName>
                                        </p:attrNameLst>
                                      </p:cBhvr>
                                      <p:to>
                                        <p:strVal val="hidden"/>
                                      </p:to>
                                    </p:set>
                                  </p:childTnLst>
                                </p:cTn>
                              </p:par>
                              <p:par>
                                <p:cTn id="129" presetID="3" presetClass="exit" presetSubtype="10" fill="hold" grpId="1" nodeType="withEffect">
                                  <p:stCondLst>
                                    <p:cond delay="0"/>
                                  </p:stCondLst>
                                  <p:childTnLst>
                                    <p:animEffect transition="out" filter="blinds(horizontal)">
                                      <p:cBhvr>
                                        <p:cTn id="130" dur="500"/>
                                        <p:tgtEl>
                                          <p:spTgt spid="70">
                                            <p:txEl>
                                              <p:pRg st="4" end="4"/>
                                            </p:txEl>
                                          </p:spTgt>
                                        </p:tgtEl>
                                      </p:cBhvr>
                                    </p:animEffect>
                                    <p:set>
                                      <p:cBhvr>
                                        <p:cTn id="131" dur="1" fill="hold">
                                          <p:stCondLst>
                                            <p:cond delay="499"/>
                                          </p:stCondLst>
                                        </p:cTn>
                                        <p:tgtEl>
                                          <p:spTgt spid="70">
                                            <p:txEl>
                                              <p:pRg st="4" end="4"/>
                                            </p:txEl>
                                          </p:spTgt>
                                        </p:tgtEl>
                                        <p:attrNameLst>
                                          <p:attrName>style.visibility</p:attrName>
                                        </p:attrNameLst>
                                      </p:cBhvr>
                                      <p:to>
                                        <p:strVal val="hidden"/>
                                      </p:to>
                                    </p:set>
                                  </p:childTnLst>
                                </p:cTn>
                              </p:par>
                              <p:par>
                                <p:cTn id="132" presetID="3" presetClass="exit" presetSubtype="10" fill="hold" grpId="1" nodeType="withEffect">
                                  <p:stCondLst>
                                    <p:cond delay="0"/>
                                  </p:stCondLst>
                                  <p:childTnLst>
                                    <p:animEffect transition="out" filter="blinds(horizontal)">
                                      <p:cBhvr>
                                        <p:cTn id="133" dur="500"/>
                                        <p:tgtEl>
                                          <p:spTgt spid="70">
                                            <p:bg/>
                                          </p:spTgt>
                                        </p:tgtEl>
                                      </p:cBhvr>
                                    </p:animEffect>
                                    <p:set>
                                      <p:cBhvr>
                                        <p:cTn id="134" dur="1" fill="hold">
                                          <p:stCondLst>
                                            <p:cond delay="499"/>
                                          </p:stCondLst>
                                        </p:cTn>
                                        <p:tgtEl>
                                          <p:spTgt spid="70">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61" grpId="0" animBg="1"/>
      <p:bldP spid="63" grpId="0" animBg="1"/>
      <p:bldP spid="63" grpId="1" animBg="1"/>
      <p:bldP spid="63" grpId="2" animBg="1"/>
      <p:bldP spid="64" grpId="0" animBg="1"/>
      <p:bldP spid="64" grpId="1" animBg="1"/>
      <p:bldP spid="64" grpId="2" animBg="1"/>
      <p:bldP spid="67" grpId="1" animBg="1"/>
      <p:bldP spid="67" grpId="2" animBg="1"/>
      <p:bldP spid="68" grpId="0" animBg="1"/>
      <p:bldP spid="68" grpId="1" animBg="1"/>
      <p:bldP spid="69" grpId="0" animBg="1"/>
      <p:bldP spid="69" grpId="1" animBg="1"/>
      <p:bldP spid="69" grpId="2" animBg="1"/>
      <p:bldP spid="70" grpId="0" uiExpand="1" build="allAtOnce" animBg="1"/>
      <p:bldP spid="70" grpId="1" build="allAtOnce" animBg="1"/>
      <p:bldP spid="71" grpId="0" animBg="1"/>
      <p:bldP spid="71" grpId="1" animBg="1"/>
      <p:bldP spid="72" grpId="0" animBg="1"/>
      <p:bldP spid="72"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1" name="Rectangle 50"/>
          <p:cNvSpPr/>
          <p:nvPr/>
        </p:nvSpPr>
        <p:spPr>
          <a:xfrm>
            <a:off x="1981200" y="4343400"/>
            <a:ext cx="37338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latin typeface="Times New Roman" pitchFamily="18" charset="0"/>
                <a:cs typeface="Times New Roman" pitchFamily="18" charset="0"/>
              </a:rPr>
              <a:t>&lt;book, </a:t>
            </a:r>
            <a:r>
              <a:rPr lang="en-US" smtClean="0">
                <a:solidFill>
                  <a:schemeClr val="bg1"/>
                </a:solidFill>
                <a:latin typeface="Times New Roman" pitchFamily="18" charset="0"/>
                <a:cs typeface="Times New Roman" pitchFamily="18" charset="0"/>
              </a:rPr>
              <a:t>be write by</a:t>
            </a:r>
            <a:r>
              <a:rPr lang="en-US" dirty="0" smtClean="0">
                <a:solidFill>
                  <a:schemeClr val="bg1"/>
                </a:solidFill>
                <a:latin typeface="Times New Roman" pitchFamily="18" charset="0"/>
                <a:cs typeface="Times New Roman" pitchFamily="18" charset="0"/>
              </a:rPr>
              <a:t>, Philip K. Chan&gt;</a:t>
            </a:r>
          </a:p>
          <a:p>
            <a:pPr algn="ctr"/>
            <a:endParaRPr lang="en-US" dirty="0"/>
          </a:p>
        </p:txBody>
      </p:sp>
      <p:sp>
        <p:nvSpPr>
          <p:cNvPr id="48" name="Oval 47"/>
          <p:cNvSpPr/>
          <p:nvPr/>
        </p:nvSpPr>
        <p:spPr>
          <a:xfrm>
            <a:off x="1143000" y="2819400"/>
            <a:ext cx="304800" cy="3048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54" name="Oval 53"/>
          <p:cNvSpPr/>
          <p:nvPr/>
        </p:nvSpPr>
        <p:spPr>
          <a:xfrm>
            <a:off x="4038600" y="5105400"/>
            <a:ext cx="304800" cy="3048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55" name="Rectangle 54"/>
          <p:cNvSpPr/>
          <p:nvPr/>
        </p:nvSpPr>
        <p:spPr>
          <a:xfrm>
            <a:off x="0" y="838200"/>
            <a:ext cx="9144000" cy="6019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2" name="Picture 2"/>
          <p:cNvPicPr>
            <a:picLocks noChangeAspect="1" noChangeArrowheads="1"/>
          </p:cNvPicPr>
          <p:nvPr/>
        </p:nvPicPr>
        <p:blipFill>
          <a:blip r:embed="rId3" cstate="print"/>
          <a:srcRect/>
          <a:stretch>
            <a:fillRect/>
          </a:stretch>
        </p:blipFill>
        <p:spPr bwMode="auto">
          <a:xfrm>
            <a:off x="3962400" y="2819400"/>
            <a:ext cx="1600200" cy="1828800"/>
          </a:xfrm>
          <a:prstGeom prst="rect">
            <a:avLst/>
          </a:prstGeom>
          <a:noFill/>
        </p:spPr>
      </p:pic>
      <p:sp>
        <p:nvSpPr>
          <p:cNvPr id="61" name="Rectangle 60"/>
          <p:cNvSpPr/>
          <p:nvPr/>
        </p:nvSpPr>
        <p:spPr>
          <a:xfrm>
            <a:off x="2057400" y="1752600"/>
            <a:ext cx="563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C00000"/>
              </a:solidFill>
              <a:latin typeface="Times New Roman" pitchFamily="18" charset="0"/>
              <a:cs typeface="Times New Roman" pitchFamily="18" charset="0"/>
            </a:endParaRPr>
          </a:p>
          <a:p>
            <a:pPr algn="ctr"/>
            <a:r>
              <a:rPr lang="en-US" dirty="0" smtClean="0">
                <a:solidFill>
                  <a:srgbClr val="C00000"/>
                </a:solidFill>
                <a:latin typeface="Times New Roman" pitchFamily="18" charset="0"/>
                <a:cs typeface="Times New Roman" pitchFamily="18" charset="0"/>
              </a:rPr>
              <a:t>&lt;book: Publication, in, 1999: year&gt;</a:t>
            </a:r>
            <a:endParaRPr lang="en-US" dirty="0"/>
          </a:p>
        </p:txBody>
      </p:sp>
      <p:pic>
        <p:nvPicPr>
          <p:cNvPr id="5122" name="Picture 2"/>
          <p:cNvPicPr>
            <a:picLocks noChangeAspect="1" noChangeArrowheads="1"/>
          </p:cNvPicPr>
          <p:nvPr/>
        </p:nvPicPr>
        <p:blipFill>
          <a:blip r:embed="rId4" cstate="print"/>
          <a:srcRect/>
          <a:stretch>
            <a:fillRect/>
          </a:stretch>
        </p:blipFill>
        <p:spPr bwMode="auto">
          <a:xfrm>
            <a:off x="0" y="914400"/>
            <a:ext cx="9144000" cy="5943600"/>
          </a:xfrm>
          <a:prstGeom prst="rect">
            <a:avLst/>
          </a:prstGeom>
          <a:noFill/>
          <a:ln w="9525">
            <a:noFill/>
            <a:miter lim="800000"/>
            <a:headEnd/>
            <a:tailEnd/>
          </a:ln>
        </p:spPr>
      </p:pic>
      <p:sp>
        <p:nvSpPr>
          <p:cNvPr id="65" name="Rectangle 64"/>
          <p:cNvSpPr/>
          <p:nvPr/>
        </p:nvSpPr>
        <p:spPr>
          <a:xfrm>
            <a:off x="914400" y="6019800"/>
            <a:ext cx="37338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1676400" y="2667000"/>
            <a:ext cx="5257800" cy="2209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AND</a:t>
            </a:r>
          </a:p>
          <a:p>
            <a:pPr algn="ctr"/>
            <a:r>
              <a:rPr lang="en-US" dirty="0" smtClean="0">
                <a:solidFill>
                  <a:schemeClr val="bg1"/>
                </a:solidFill>
              </a:rPr>
              <a:t>`</a:t>
            </a:r>
            <a:r>
              <a:rPr lang="en-US" dirty="0" err="1" smtClean="0">
                <a:solidFill>
                  <a:schemeClr val="bg1"/>
                </a:solidFill>
              </a:rPr>
              <a:t>Publication`.`year</a:t>
            </a:r>
            <a:r>
              <a:rPr lang="en-US" dirty="0" smtClean="0">
                <a:solidFill>
                  <a:schemeClr val="bg1"/>
                </a:solidFill>
              </a:rPr>
              <a:t>` = 1999</a:t>
            </a: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blinds(horizontal)">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3.33333E-6 -1.11111E-6 L 3.33333E-6 0.21111 " pathEditMode="relative" rAng="0" ptsTypes="AA">
                                      <p:cBhvr>
                                        <p:cTn id="11" dur="2000" fill="hold"/>
                                        <p:tgtEl>
                                          <p:spTgt spid="61"/>
                                        </p:tgtEl>
                                        <p:attrNameLst>
                                          <p:attrName>ppt_x</p:attrName>
                                          <p:attrName>ppt_y</p:attrName>
                                        </p:attrNameLst>
                                      </p:cBhvr>
                                      <p:rCtr x="0" y="106"/>
                                    </p:animMotion>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5122"/>
                                        </p:tgtEl>
                                        <p:attrNameLst>
                                          <p:attrName>style.visibility</p:attrName>
                                        </p:attrNameLst>
                                      </p:cBhvr>
                                      <p:to>
                                        <p:strVal val="visible"/>
                                      </p:to>
                                    </p:set>
                                    <p:animEffect transition="in" filter="blinds(horizontal)">
                                      <p:cBhvr>
                                        <p:cTn id="16" dur="500"/>
                                        <p:tgtEl>
                                          <p:spTgt spid="512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blinds(horizontal)">
                                      <p:cBhvr>
                                        <p:cTn id="21" dur="500"/>
                                        <p:tgtEl>
                                          <p:spTgt spid="6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6"/>
                                        </p:tgtEl>
                                        <p:attrNameLst>
                                          <p:attrName>style.visibility</p:attrName>
                                        </p:attrNameLst>
                                      </p:cBhvr>
                                      <p:to>
                                        <p:strVal val="visible"/>
                                      </p:to>
                                    </p:set>
                                    <p:animEffect transition="in" filter="blinds(horizontal)">
                                      <p:cBhvr>
                                        <p:cTn id="26"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5" grpId="0" animBg="1"/>
      <p:bldP spid="6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err="1" smtClean="0"/>
              <a:t>Nội</a:t>
            </a:r>
            <a:r>
              <a:rPr lang="en-US" dirty="0" smtClean="0"/>
              <a:t> dung </a:t>
            </a:r>
            <a:r>
              <a:rPr lang="en-US" dirty="0" err="1" smtClean="0"/>
              <a:t>trình</a:t>
            </a:r>
            <a:r>
              <a:rPr lang="en-US" dirty="0" smtClean="0"/>
              <a:t> </a:t>
            </a:r>
            <a:r>
              <a:rPr lang="en-US" dirty="0" err="1" smtClean="0"/>
              <a:t>bày</a:t>
            </a:r>
            <a:endParaRPr lang="en-US" dirty="0"/>
          </a:p>
        </p:txBody>
      </p:sp>
      <p:sp>
        <p:nvSpPr>
          <p:cNvPr id="41083" name="AutoShape 123"/>
          <p:cNvSpPr>
            <a:spLocks noChangeArrowheads="1"/>
          </p:cNvSpPr>
          <p:nvPr/>
        </p:nvSpPr>
        <p:spPr bwMode="grayWhite">
          <a:xfrm>
            <a:off x="1905000" y="1981200"/>
            <a:ext cx="6566684"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Mục</a:t>
            </a:r>
            <a:r>
              <a:rPr lang="en-US" sz="2400" b="1" dirty="0" smtClean="0">
                <a:solidFill>
                  <a:schemeClr val="bg1"/>
                </a:solidFill>
              </a:rPr>
              <a:t> </a:t>
            </a:r>
            <a:r>
              <a:rPr lang="en-US" sz="2400" b="1" dirty="0" err="1" smtClean="0">
                <a:solidFill>
                  <a:schemeClr val="bg1"/>
                </a:solidFill>
              </a:rPr>
              <a:t>tiêu</a:t>
            </a:r>
            <a:r>
              <a:rPr lang="en-US" sz="2400" b="1" dirty="0" smtClean="0">
                <a:solidFill>
                  <a:schemeClr val="bg1"/>
                </a:solidFill>
              </a:rPr>
              <a:t> </a:t>
            </a:r>
            <a:r>
              <a:rPr lang="en-US" sz="2400" b="1" dirty="0" err="1" smtClean="0">
                <a:solidFill>
                  <a:schemeClr val="bg1"/>
                </a:solidFill>
              </a:rPr>
              <a:t>và</a:t>
            </a:r>
            <a:r>
              <a:rPr lang="en-US" sz="2400" b="1" dirty="0" smtClean="0">
                <a:solidFill>
                  <a:schemeClr val="bg1"/>
                </a:solidFill>
              </a:rPr>
              <a:t> </a:t>
            </a:r>
            <a:r>
              <a:rPr lang="en-US" sz="2400" b="1" dirty="0" err="1" smtClean="0">
                <a:solidFill>
                  <a:schemeClr val="bg1"/>
                </a:solidFill>
              </a:rPr>
              <a:t>phạm</a:t>
            </a:r>
            <a:r>
              <a:rPr lang="en-US" sz="2400" b="1" dirty="0" smtClean="0">
                <a:solidFill>
                  <a:schemeClr val="bg1"/>
                </a:solidFill>
              </a:rPr>
              <a:t> vi </a:t>
            </a:r>
            <a:r>
              <a:rPr lang="en-US" sz="2400" b="1" dirty="0" err="1" smtClean="0">
                <a:solidFill>
                  <a:schemeClr val="bg1"/>
                </a:solidFill>
              </a:rPr>
              <a:t>đề</a:t>
            </a:r>
            <a:r>
              <a:rPr lang="en-US" sz="2400" b="1" dirty="0" smtClean="0">
                <a:solidFill>
                  <a:schemeClr val="bg1"/>
                </a:solidFill>
              </a:rPr>
              <a:t> </a:t>
            </a:r>
            <a:r>
              <a:rPr lang="en-US" sz="2400" b="1" dirty="0" err="1" smtClean="0">
                <a:solidFill>
                  <a:schemeClr val="bg1"/>
                </a:solidFill>
              </a:rPr>
              <a:t>tài</a:t>
            </a:r>
            <a:endParaRPr lang="en-US" sz="2400" b="1" dirty="0">
              <a:solidFill>
                <a:schemeClr val="bg1"/>
              </a:solidFill>
            </a:endParaRPr>
          </a:p>
        </p:txBody>
      </p:sp>
      <p:sp>
        <p:nvSpPr>
          <p:cNvPr id="41085" name="AutoShape 125"/>
          <p:cNvSpPr>
            <a:spLocks noChangeArrowheads="1"/>
          </p:cNvSpPr>
          <p:nvPr/>
        </p:nvSpPr>
        <p:spPr bwMode="grayWhite">
          <a:xfrm>
            <a:off x="1905000" y="1371600"/>
            <a:ext cx="6553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Giới</a:t>
            </a:r>
            <a:r>
              <a:rPr lang="en-US" sz="2400" b="1" dirty="0" smtClean="0">
                <a:solidFill>
                  <a:schemeClr val="bg1"/>
                </a:solidFill>
              </a:rPr>
              <a:t> </a:t>
            </a:r>
            <a:r>
              <a:rPr lang="en-US" sz="2400" b="1" dirty="0" err="1" smtClean="0">
                <a:solidFill>
                  <a:schemeClr val="bg1"/>
                </a:solidFill>
              </a:rPr>
              <a:t>thiệu</a:t>
            </a:r>
            <a:endParaRPr lang="en-US" sz="2400" b="1" dirty="0">
              <a:solidFill>
                <a:schemeClr val="bg1"/>
              </a:solidFill>
            </a:endParaRPr>
          </a:p>
        </p:txBody>
      </p:sp>
      <p:grpSp>
        <p:nvGrpSpPr>
          <p:cNvPr id="41086" name="Group 126"/>
          <p:cNvGrpSpPr>
            <a:grpSpLocks/>
          </p:cNvGrpSpPr>
          <p:nvPr/>
        </p:nvGrpSpPr>
        <p:grpSpPr bwMode="auto">
          <a:xfrm>
            <a:off x="1587499" y="1460500"/>
            <a:ext cx="404519" cy="381000"/>
            <a:chOff x="2078" y="1680"/>
            <a:chExt cx="1615" cy="1615"/>
          </a:xfrm>
        </p:grpSpPr>
        <p:sp>
          <p:nvSpPr>
            <p:cNvPr id="41087" name="Oval 12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1088" name="Oval 12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1089" name="Oval 12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1090" name="Oval 130"/>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41091" name="Oval 13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1092" name="Oval 132"/>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35" name="AutoShape 124"/>
          <p:cNvSpPr>
            <a:spLocks noChangeArrowheads="1"/>
          </p:cNvSpPr>
          <p:nvPr/>
        </p:nvSpPr>
        <p:spPr bwMode="grayWhite">
          <a:xfrm>
            <a:off x="1905000" y="3200400"/>
            <a:ext cx="6553200" cy="508000"/>
          </a:xfrm>
          <a:prstGeom prst="roundRect">
            <a:avLst>
              <a:gd name="adj" fmla="val 50000"/>
            </a:avLst>
          </a:prstGeom>
          <a:gradFill rotWithShape="1">
            <a:gsLst>
              <a:gs pos="0">
                <a:schemeClr val="accent2">
                  <a:gamma/>
                  <a:tint val="0"/>
                  <a:invGamma/>
                </a:schemeClr>
              </a:gs>
              <a:gs pos="100000">
                <a:schemeClr val="accent2"/>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Xây</a:t>
            </a:r>
            <a:r>
              <a:rPr lang="en-US" sz="2400" b="1" dirty="0" smtClean="0">
                <a:solidFill>
                  <a:schemeClr val="bg1"/>
                </a:solidFill>
              </a:rPr>
              <a:t> </a:t>
            </a:r>
            <a:r>
              <a:rPr lang="en-US" sz="2400" b="1" dirty="0" err="1" smtClean="0">
                <a:solidFill>
                  <a:schemeClr val="bg1"/>
                </a:solidFill>
              </a:rPr>
              <a:t>dựng</a:t>
            </a:r>
            <a:r>
              <a:rPr lang="en-US" sz="2400" b="1" dirty="0" smtClean="0">
                <a:solidFill>
                  <a:schemeClr val="bg1"/>
                </a:solidFill>
              </a:rPr>
              <a:t> </a:t>
            </a:r>
            <a:r>
              <a:rPr lang="en-US" sz="2400" b="1" dirty="0" err="1" smtClean="0">
                <a:solidFill>
                  <a:schemeClr val="bg1"/>
                </a:solidFill>
              </a:rPr>
              <a:t>hệ</a:t>
            </a:r>
            <a:r>
              <a:rPr lang="en-US" sz="2400" b="1" dirty="0" smtClean="0">
                <a:solidFill>
                  <a:schemeClr val="bg1"/>
                </a:solidFill>
              </a:rPr>
              <a:t> </a:t>
            </a:r>
            <a:r>
              <a:rPr lang="en-US" sz="2400" b="1" dirty="0" err="1" smtClean="0">
                <a:solidFill>
                  <a:schemeClr val="bg1"/>
                </a:solidFill>
              </a:rPr>
              <a:t>thống</a:t>
            </a:r>
            <a:endParaRPr lang="en-US" sz="2400" b="1" dirty="0">
              <a:solidFill>
                <a:schemeClr val="bg1"/>
              </a:solidFill>
            </a:endParaRPr>
          </a:p>
        </p:txBody>
      </p:sp>
      <p:grpSp>
        <p:nvGrpSpPr>
          <p:cNvPr id="36" name="Group 133"/>
          <p:cNvGrpSpPr>
            <a:grpSpLocks/>
          </p:cNvGrpSpPr>
          <p:nvPr/>
        </p:nvGrpSpPr>
        <p:grpSpPr bwMode="auto">
          <a:xfrm>
            <a:off x="1600199" y="3306763"/>
            <a:ext cx="404519" cy="381000"/>
            <a:chOff x="2078" y="1680"/>
            <a:chExt cx="1615" cy="1615"/>
          </a:xfrm>
        </p:grpSpPr>
        <p:sp>
          <p:nvSpPr>
            <p:cNvPr id="37" name="Oval 13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38" name="Oval 13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39" name="Oval 13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0" name="Oval 137"/>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41" name="Oval 13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2" name="Oval 139"/>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43" name="AutoShape 123"/>
          <p:cNvSpPr>
            <a:spLocks noChangeArrowheads="1"/>
          </p:cNvSpPr>
          <p:nvPr/>
        </p:nvSpPr>
        <p:spPr bwMode="grayWhite">
          <a:xfrm>
            <a:off x="1905000" y="3810000"/>
            <a:ext cx="6553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Các</a:t>
            </a:r>
            <a:r>
              <a:rPr lang="en-US" sz="2400" b="1" dirty="0" smtClean="0">
                <a:solidFill>
                  <a:schemeClr val="bg1"/>
                </a:solidFill>
              </a:rPr>
              <a:t> </a:t>
            </a:r>
            <a:r>
              <a:rPr lang="en-US" sz="2400" b="1" dirty="0" err="1" smtClean="0">
                <a:solidFill>
                  <a:schemeClr val="bg1"/>
                </a:solidFill>
              </a:rPr>
              <a:t>bước</a:t>
            </a:r>
            <a:r>
              <a:rPr lang="en-US" sz="2400" b="1" dirty="0" smtClean="0">
                <a:solidFill>
                  <a:schemeClr val="bg1"/>
                </a:solidFill>
              </a:rPr>
              <a:t> </a:t>
            </a:r>
            <a:r>
              <a:rPr lang="en-US" sz="2400" b="1" dirty="0" err="1" smtClean="0">
                <a:solidFill>
                  <a:schemeClr val="bg1"/>
                </a:solidFill>
              </a:rPr>
              <a:t>đề</a:t>
            </a:r>
            <a:r>
              <a:rPr lang="en-US" sz="2400" b="1" dirty="0" smtClean="0">
                <a:solidFill>
                  <a:schemeClr val="bg1"/>
                </a:solidFill>
              </a:rPr>
              <a:t> </a:t>
            </a:r>
            <a:r>
              <a:rPr lang="en-US" sz="2400" b="1" dirty="0" err="1" smtClean="0">
                <a:solidFill>
                  <a:schemeClr val="bg1"/>
                </a:solidFill>
              </a:rPr>
              <a:t>xuất</a:t>
            </a:r>
            <a:r>
              <a:rPr lang="en-US" sz="2400" b="1" dirty="0" smtClean="0">
                <a:solidFill>
                  <a:schemeClr val="bg1"/>
                </a:solidFill>
              </a:rPr>
              <a:t> </a:t>
            </a:r>
            <a:r>
              <a:rPr lang="en-US" sz="2400" b="1" dirty="0" err="1" smtClean="0">
                <a:solidFill>
                  <a:schemeClr val="bg1"/>
                </a:solidFill>
              </a:rPr>
              <a:t>để</a:t>
            </a:r>
            <a:r>
              <a:rPr lang="en-US" sz="2400" b="1" dirty="0" smtClean="0">
                <a:solidFill>
                  <a:schemeClr val="bg1"/>
                </a:solidFill>
              </a:rPr>
              <a:t> </a:t>
            </a:r>
            <a:r>
              <a:rPr lang="en-US" sz="2400" b="1" dirty="0" err="1" smtClean="0">
                <a:solidFill>
                  <a:schemeClr val="bg1"/>
                </a:solidFill>
              </a:rPr>
              <a:t>xử</a:t>
            </a:r>
            <a:r>
              <a:rPr lang="en-US" sz="2400" b="1" dirty="0" smtClean="0">
                <a:solidFill>
                  <a:schemeClr val="bg1"/>
                </a:solidFill>
              </a:rPr>
              <a:t> </a:t>
            </a:r>
            <a:r>
              <a:rPr lang="en-US" sz="2400" b="1" dirty="0" err="1" smtClean="0">
                <a:solidFill>
                  <a:schemeClr val="bg1"/>
                </a:solidFill>
              </a:rPr>
              <a:t>lý</a:t>
            </a:r>
            <a:r>
              <a:rPr lang="en-US" sz="2400" b="1" dirty="0" smtClean="0">
                <a:solidFill>
                  <a:schemeClr val="bg1"/>
                </a:solidFill>
              </a:rPr>
              <a:t> </a:t>
            </a:r>
            <a:r>
              <a:rPr lang="en-US" sz="2400" b="1" dirty="0" err="1" smtClean="0">
                <a:solidFill>
                  <a:schemeClr val="bg1"/>
                </a:solidFill>
              </a:rPr>
              <a:t>câu</a:t>
            </a:r>
            <a:r>
              <a:rPr lang="en-US" sz="2400" b="1" dirty="0" smtClean="0">
                <a:solidFill>
                  <a:schemeClr val="bg1"/>
                </a:solidFill>
              </a:rPr>
              <a:t> </a:t>
            </a:r>
            <a:r>
              <a:rPr lang="en-US" sz="2400" b="1" dirty="0" err="1" smtClean="0">
                <a:solidFill>
                  <a:schemeClr val="bg1"/>
                </a:solidFill>
              </a:rPr>
              <a:t>hỏi</a:t>
            </a:r>
            <a:endParaRPr lang="en-US" sz="2400" b="1" dirty="0">
              <a:solidFill>
                <a:schemeClr val="bg1"/>
              </a:solidFill>
            </a:endParaRPr>
          </a:p>
        </p:txBody>
      </p:sp>
      <p:grpSp>
        <p:nvGrpSpPr>
          <p:cNvPr id="44" name="Group 140"/>
          <p:cNvGrpSpPr>
            <a:grpSpLocks/>
          </p:cNvGrpSpPr>
          <p:nvPr/>
        </p:nvGrpSpPr>
        <p:grpSpPr bwMode="auto">
          <a:xfrm>
            <a:off x="1600199" y="3886200"/>
            <a:ext cx="404519" cy="381000"/>
            <a:chOff x="2078" y="1680"/>
            <a:chExt cx="1615" cy="1615"/>
          </a:xfrm>
        </p:grpSpPr>
        <p:sp>
          <p:nvSpPr>
            <p:cNvPr id="45"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6"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7"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8"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49"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0"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51" name="Group 126"/>
          <p:cNvGrpSpPr>
            <a:grpSpLocks/>
          </p:cNvGrpSpPr>
          <p:nvPr/>
        </p:nvGrpSpPr>
        <p:grpSpPr bwMode="auto">
          <a:xfrm>
            <a:off x="1600200" y="2057400"/>
            <a:ext cx="404519" cy="381000"/>
            <a:chOff x="2078" y="1680"/>
            <a:chExt cx="1615" cy="1615"/>
          </a:xfrm>
        </p:grpSpPr>
        <p:sp>
          <p:nvSpPr>
            <p:cNvPr id="52" name="Oval 12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53" name="Oval 12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54" name="Oval 12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55" name="Oval 130"/>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56" name="Oval 13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7" name="Oval 132"/>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58" name="AutoShape 124"/>
          <p:cNvSpPr>
            <a:spLocks noChangeArrowheads="1"/>
          </p:cNvSpPr>
          <p:nvPr/>
        </p:nvSpPr>
        <p:spPr bwMode="grayWhite">
          <a:xfrm>
            <a:off x="1905000" y="2590800"/>
            <a:ext cx="6553200" cy="508000"/>
          </a:xfrm>
          <a:prstGeom prst="roundRect">
            <a:avLst>
              <a:gd name="adj" fmla="val 50000"/>
            </a:avLst>
          </a:prstGeom>
          <a:gradFill rotWithShape="1">
            <a:gsLst>
              <a:gs pos="0">
                <a:schemeClr val="accent2">
                  <a:gamma/>
                  <a:tint val="0"/>
                  <a:invGamma/>
                </a:schemeClr>
              </a:gs>
              <a:gs pos="100000">
                <a:schemeClr val="accent2"/>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Các</a:t>
            </a:r>
            <a:r>
              <a:rPr lang="en-US" sz="2400" b="1" dirty="0" smtClean="0">
                <a:solidFill>
                  <a:schemeClr val="bg1"/>
                </a:solidFill>
              </a:rPr>
              <a:t> </a:t>
            </a:r>
            <a:r>
              <a:rPr lang="en-US" sz="2400" b="1" dirty="0" err="1" smtClean="0">
                <a:solidFill>
                  <a:schemeClr val="bg1"/>
                </a:solidFill>
              </a:rPr>
              <a:t>nghiên</a:t>
            </a:r>
            <a:r>
              <a:rPr lang="en-US" sz="2400" b="1" dirty="0" smtClean="0">
                <a:solidFill>
                  <a:schemeClr val="bg1"/>
                </a:solidFill>
              </a:rPr>
              <a:t> </a:t>
            </a:r>
            <a:r>
              <a:rPr lang="en-US" sz="2400" b="1" dirty="0" err="1" smtClean="0">
                <a:solidFill>
                  <a:schemeClr val="bg1"/>
                </a:solidFill>
              </a:rPr>
              <a:t>cứu</a:t>
            </a:r>
            <a:r>
              <a:rPr lang="en-US" sz="2400" b="1" dirty="0" smtClean="0">
                <a:solidFill>
                  <a:schemeClr val="bg1"/>
                </a:solidFill>
              </a:rPr>
              <a:t> </a:t>
            </a:r>
            <a:r>
              <a:rPr lang="en-US" sz="2400" b="1" dirty="0" err="1" smtClean="0">
                <a:solidFill>
                  <a:schemeClr val="bg1"/>
                </a:solidFill>
              </a:rPr>
              <a:t>liên</a:t>
            </a:r>
            <a:r>
              <a:rPr lang="en-US" sz="2400" b="1" dirty="0" smtClean="0">
                <a:solidFill>
                  <a:schemeClr val="bg1"/>
                </a:solidFill>
              </a:rPr>
              <a:t> </a:t>
            </a:r>
            <a:r>
              <a:rPr lang="en-US" sz="2400" b="1" dirty="0" err="1" smtClean="0">
                <a:solidFill>
                  <a:schemeClr val="bg1"/>
                </a:solidFill>
              </a:rPr>
              <a:t>quan</a:t>
            </a:r>
            <a:endParaRPr lang="en-US" sz="2400" b="1" dirty="0">
              <a:solidFill>
                <a:schemeClr val="bg1"/>
              </a:solidFill>
            </a:endParaRPr>
          </a:p>
        </p:txBody>
      </p:sp>
      <p:grpSp>
        <p:nvGrpSpPr>
          <p:cNvPr id="59" name="Group 133"/>
          <p:cNvGrpSpPr>
            <a:grpSpLocks/>
          </p:cNvGrpSpPr>
          <p:nvPr/>
        </p:nvGrpSpPr>
        <p:grpSpPr bwMode="auto">
          <a:xfrm>
            <a:off x="1600199" y="2697163"/>
            <a:ext cx="404519" cy="381000"/>
            <a:chOff x="2078" y="1680"/>
            <a:chExt cx="1615" cy="1615"/>
          </a:xfrm>
        </p:grpSpPr>
        <p:sp>
          <p:nvSpPr>
            <p:cNvPr id="60" name="Oval 13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61" name="Oval 13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62" name="Oval 13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63" name="Oval 137"/>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64" name="Oval 13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 name="Oval 139"/>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66" name="AutoShape 123"/>
          <p:cNvSpPr>
            <a:spLocks noChangeArrowheads="1"/>
          </p:cNvSpPr>
          <p:nvPr/>
        </p:nvSpPr>
        <p:spPr bwMode="grayWhite">
          <a:xfrm>
            <a:off x="1905000" y="4419600"/>
            <a:ext cx="6553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vi-VN" sz="2400" b="1" dirty="0" smtClean="0">
                <a:solidFill>
                  <a:schemeClr val="bg1"/>
                </a:solidFill>
              </a:rPr>
              <a:t>Đánh giá</a:t>
            </a:r>
            <a:r>
              <a:rPr lang="en-US" sz="2400" b="1" dirty="0" smtClean="0">
                <a:solidFill>
                  <a:schemeClr val="bg1"/>
                </a:solidFill>
              </a:rPr>
              <a:t> </a:t>
            </a:r>
            <a:r>
              <a:rPr lang="en-US" sz="2400" b="1" dirty="0" err="1" smtClean="0">
                <a:solidFill>
                  <a:schemeClr val="bg1"/>
                </a:solidFill>
              </a:rPr>
              <a:t>và</a:t>
            </a:r>
            <a:r>
              <a:rPr lang="en-US" sz="2400" b="1" dirty="0" smtClean="0">
                <a:solidFill>
                  <a:schemeClr val="bg1"/>
                </a:solidFill>
              </a:rPr>
              <a:t> </a:t>
            </a:r>
            <a:r>
              <a:rPr lang="en-US" sz="2400" b="1" dirty="0" err="1" smtClean="0">
                <a:solidFill>
                  <a:schemeClr val="bg1"/>
                </a:solidFill>
              </a:rPr>
              <a:t>Kết</a:t>
            </a:r>
            <a:r>
              <a:rPr lang="en-US" sz="2400" b="1" dirty="0" smtClean="0">
                <a:solidFill>
                  <a:schemeClr val="bg1"/>
                </a:solidFill>
              </a:rPr>
              <a:t> </a:t>
            </a:r>
            <a:r>
              <a:rPr lang="vi-VN" sz="2400" b="1" dirty="0" smtClean="0">
                <a:solidFill>
                  <a:schemeClr val="bg1"/>
                </a:solidFill>
              </a:rPr>
              <a:t>luận</a:t>
            </a:r>
            <a:endParaRPr lang="en-US" sz="2400" b="1" dirty="0" smtClean="0">
              <a:solidFill>
                <a:schemeClr val="bg1"/>
              </a:solidFill>
            </a:endParaRPr>
          </a:p>
        </p:txBody>
      </p:sp>
      <p:grpSp>
        <p:nvGrpSpPr>
          <p:cNvPr id="67" name="Group 140"/>
          <p:cNvGrpSpPr>
            <a:grpSpLocks/>
          </p:cNvGrpSpPr>
          <p:nvPr/>
        </p:nvGrpSpPr>
        <p:grpSpPr bwMode="auto">
          <a:xfrm>
            <a:off x="1600199" y="4495800"/>
            <a:ext cx="404519" cy="381000"/>
            <a:chOff x="2078" y="1680"/>
            <a:chExt cx="1615" cy="1615"/>
          </a:xfrm>
        </p:grpSpPr>
        <p:sp>
          <p:nvSpPr>
            <p:cNvPr id="68"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69"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70"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71"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72"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73"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83"/>
                                        </p:tgtEl>
                                        <p:attrNameLst>
                                          <p:attrName>style.visibility</p:attrName>
                                        </p:attrNameLst>
                                      </p:cBhvr>
                                      <p:to>
                                        <p:strVal val="visible"/>
                                      </p:to>
                                    </p:set>
                                    <p:animEffect transition="in" filter="blinds(horizontal)">
                                      <p:cBhvr>
                                        <p:cTn id="7" dur="500"/>
                                        <p:tgtEl>
                                          <p:spTgt spid="4108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085"/>
                                        </p:tgtEl>
                                        <p:attrNameLst>
                                          <p:attrName>style.visibility</p:attrName>
                                        </p:attrNameLst>
                                      </p:cBhvr>
                                      <p:to>
                                        <p:strVal val="visible"/>
                                      </p:to>
                                    </p:set>
                                    <p:animEffect transition="in" filter="blinds(horizontal)">
                                      <p:cBhvr>
                                        <p:cTn id="10" dur="500"/>
                                        <p:tgtEl>
                                          <p:spTgt spid="41085"/>
                                        </p:tgtEl>
                                      </p:cBhvr>
                                    </p:animEffect>
                                  </p:childTnLst>
                                </p:cTn>
                              </p:par>
                              <p:par>
                                <p:cTn id="11" presetID="3" presetClass="entr" presetSubtype="10" fill="hold" nodeType="withEffect">
                                  <p:stCondLst>
                                    <p:cond delay="0"/>
                                  </p:stCondLst>
                                  <p:childTnLst>
                                    <p:set>
                                      <p:cBhvr>
                                        <p:cTn id="12" dur="1" fill="hold">
                                          <p:stCondLst>
                                            <p:cond delay="0"/>
                                          </p:stCondLst>
                                        </p:cTn>
                                        <p:tgtEl>
                                          <p:spTgt spid="41086"/>
                                        </p:tgtEl>
                                        <p:attrNameLst>
                                          <p:attrName>style.visibility</p:attrName>
                                        </p:attrNameLst>
                                      </p:cBhvr>
                                      <p:to>
                                        <p:strVal val="visible"/>
                                      </p:to>
                                    </p:set>
                                    <p:animEffect transition="in" filter="blinds(horizontal)">
                                      <p:cBhvr>
                                        <p:cTn id="13" dur="500"/>
                                        <p:tgtEl>
                                          <p:spTgt spid="41086"/>
                                        </p:tgtEl>
                                      </p:cBhvr>
                                    </p:animEffect>
                                  </p:childTnLst>
                                </p:cTn>
                              </p:par>
                              <p:par>
                                <p:cTn id="14" presetID="3" presetClass="entr" presetSubtype="10"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blinds(horizontal)">
                                      <p:cBhvr>
                                        <p:cTn id="16" dur="500"/>
                                        <p:tgtEl>
                                          <p:spTgt spid="5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blinds(horizontal)">
                                      <p:cBhvr>
                                        <p:cTn id="21" dur="500"/>
                                        <p:tgtEl>
                                          <p:spTgt spid="58"/>
                                        </p:tgtEl>
                                      </p:cBhvr>
                                    </p:animEffect>
                                  </p:childTnLst>
                                </p:cTn>
                              </p:par>
                              <p:par>
                                <p:cTn id="22" presetID="3" presetClass="entr" presetSubtype="10"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blinds(horizontal)">
                                      <p:cBhvr>
                                        <p:cTn id="24" dur="500"/>
                                        <p:tgtEl>
                                          <p:spTgt spid="5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blinds(horizontal)">
                                      <p:cBhvr>
                                        <p:cTn id="29" dur="500"/>
                                        <p:tgtEl>
                                          <p:spTgt spid="35"/>
                                        </p:tgtEl>
                                      </p:cBhvr>
                                    </p:animEffect>
                                  </p:childTnLst>
                                </p:cTn>
                              </p:par>
                              <p:par>
                                <p:cTn id="30" presetID="3" presetClass="entr" presetSubtype="10"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blinds(horizontal)">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blinds(horizontal)">
                                      <p:cBhvr>
                                        <p:cTn id="37" dur="500"/>
                                        <p:tgtEl>
                                          <p:spTgt spid="43"/>
                                        </p:tgtEl>
                                      </p:cBhvr>
                                    </p:animEffect>
                                  </p:childTnLst>
                                </p:cTn>
                              </p:par>
                              <p:par>
                                <p:cTn id="38" presetID="3" presetClass="entr" presetSubtype="10" fill="hold"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blinds(horizontal)">
                                      <p:cBhvr>
                                        <p:cTn id="40" dur="500"/>
                                        <p:tgtEl>
                                          <p:spTgt spid="44"/>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blinds(horizontal)">
                                      <p:cBhvr>
                                        <p:cTn id="45" dur="500"/>
                                        <p:tgtEl>
                                          <p:spTgt spid="66"/>
                                        </p:tgtEl>
                                      </p:cBhvr>
                                    </p:animEffect>
                                  </p:childTnLst>
                                </p:cTn>
                              </p:par>
                              <p:par>
                                <p:cTn id="46" presetID="3" presetClass="entr" presetSubtype="10" fill="hold" nodeType="withEffect">
                                  <p:stCondLst>
                                    <p:cond delay="0"/>
                                  </p:stCondLst>
                                  <p:childTnLst>
                                    <p:set>
                                      <p:cBhvr>
                                        <p:cTn id="47" dur="1" fill="hold">
                                          <p:stCondLst>
                                            <p:cond delay="0"/>
                                          </p:stCondLst>
                                        </p:cTn>
                                        <p:tgtEl>
                                          <p:spTgt spid="67"/>
                                        </p:tgtEl>
                                        <p:attrNameLst>
                                          <p:attrName>style.visibility</p:attrName>
                                        </p:attrNameLst>
                                      </p:cBhvr>
                                      <p:to>
                                        <p:strVal val="visible"/>
                                      </p:to>
                                    </p:set>
                                    <p:animEffect transition="in" filter="blinds(horizontal)">
                                      <p:cBhvr>
                                        <p:cTn id="48"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83" grpId="0" animBg="1"/>
      <p:bldP spid="41085" grpId="0" animBg="1"/>
      <p:bldP spid="35" grpId="0" animBg="1"/>
      <p:bldP spid="43" grpId="0" animBg="1"/>
      <p:bldP spid="58" grpId="0" animBg="1"/>
      <p:bldP spid="6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5" name="Rectangle 54"/>
          <p:cNvSpPr/>
          <p:nvPr/>
        </p:nvSpPr>
        <p:spPr>
          <a:xfrm>
            <a:off x="0" y="838200"/>
            <a:ext cx="9144000" cy="6019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2" name="Picture 2"/>
          <p:cNvPicPr>
            <a:picLocks noChangeAspect="1" noChangeArrowheads="1"/>
          </p:cNvPicPr>
          <p:nvPr/>
        </p:nvPicPr>
        <p:blipFill>
          <a:blip r:embed="rId3" cstate="print"/>
          <a:srcRect/>
          <a:stretch>
            <a:fillRect/>
          </a:stretch>
        </p:blipFill>
        <p:spPr bwMode="auto">
          <a:xfrm>
            <a:off x="3352800" y="2209800"/>
            <a:ext cx="1600200" cy="1828800"/>
          </a:xfrm>
          <a:prstGeom prst="rect">
            <a:avLst/>
          </a:prstGeom>
          <a:noFill/>
        </p:spPr>
      </p:pic>
      <p:sp>
        <p:nvSpPr>
          <p:cNvPr id="66" name="Rectangle 65"/>
          <p:cNvSpPr/>
          <p:nvPr/>
        </p:nvSpPr>
        <p:spPr>
          <a:xfrm>
            <a:off x="1752600" y="2209800"/>
            <a:ext cx="5257800" cy="2209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rgbClr val="FF0000"/>
                </a:solidFill>
              </a:rPr>
              <a:t>Điều</a:t>
            </a:r>
            <a:r>
              <a:rPr lang="en-US" dirty="0" smtClean="0">
                <a:solidFill>
                  <a:srgbClr val="FF0000"/>
                </a:solidFill>
              </a:rPr>
              <a:t> </a:t>
            </a:r>
            <a:r>
              <a:rPr lang="en-US" dirty="0" err="1" smtClean="0">
                <a:solidFill>
                  <a:srgbClr val="FF0000"/>
                </a:solidFill>
              </a:rPr>
              <a:t>kiện</a:t>
            </a:r>
            <a:r>
              <a:rPr lang="en-US" dirty="0" smtClean="0">
                <a:solidFill>
                  <a:srgbClr val="FF0000"/>
                </a:solidFill>
              </a:rPr>
              <a:t> </a:t>
            </a:r>
            <a:r>
              <a:rPr lang="en-US" dirty="0" err="1" smtClean="0">
                <a:solidFill>
                  <a:srgbClr val="FF0000"/>
                </a:solidFill>
              </a:rPr>
              <a:t>truy</a:t>
            </a:r>
            <a:r>
              <a:rPr lang="en-US" dirty="0" smtClean="0">
                <a:solidFill>
                  <a:srgbClr val="FF0000"/>
                </a:solidFill>
              </a:rPr>
              <a:t> </a:t>
            </a:r>
            <a:r>
              <a:rPr lang="en-US" dirty="0" err="1" smtClean="0">
                <a:solidFill>
                  <a:srgbClr val="FF0000"/>
                </a:solidFill>
              </a:rPr>
              <a:t>vấn</a:t>
            </a:r>
            <a:r>
              <a:rPr lang="en-US" dirty="0" smtClean="0">
                <a:solidFill>
                  <a:srgbClr val="FF0000"/>
                </a:solidFill>
              </a:rPr>
              <a:t>:</a:t>
            </a:r>
          </a:p>
          <a:p>
            <a:r>
              <a:rPr lang="en-US" dirty="0" smtClean="0">
                <a:solidFill>
                  <a:schemeClr val="bg1"/>
                </a:solidFill>
              </a:rPr>
              <a:t>WHERE</a:t>
            </a:r>
          </a:p>
          <a:p>
            <a:r>
              <a:rPr lang="en-US" dirty="0" smtClean="0">
                <a:solidFill>
                  <a:schemeClr val="bg1"/>
                </a:solidFill>
              </a:rPr>
              <a:t>`</a:t>
            </a:r>
            <a:r>
              <a:rPr lang="en-US" dirty="0" err="1" smtClean="0">
                <a:solidFill>
                  <a:schemeClr val="bg1"/>
                </a:solidFill>
              </a:rPr>
              <a:t>Publication`.`id</a:t>
            </a:r>
            <a:r>
              <a:rPr lang="en-US" dirty="0" smtClean="0">
                <a:solidFill>
                  <a:schemeClr val="bg1"/>
                </a:solidFill>
              </a:rPr>
              <a:t>`= `</a:t>
            </a:r>
            <a:r>
              <a:rPr lang="en-US" dirty="0" err="1" smtClean="0">
                <a:solidFill>
                  <a:schemeClr val="bg1"/>
                </a:solidFill>
              </a:rPr>
              <a:t>dblp_author_ref_new`.`pub_id</a:t>
            </a:r>
            <a:r>
              <a:rPr lang="en-US" dirty="0" smtClean="0">
                <a:solidFill>
                  <a:schemeClr val="bg1"/>
                </a:solidFill>
              </a:rPr>
              <a:t>`</a:t>
            </a:r>
          </a:p>
          <a:p>
            <a:pPr algn="ctr"/>
            <a:r>
              <a:rPr lang="en-US" dirty="0" smtClean="0">
                <a:solidFill>
                  <a:schemeClr val="bg1"/>
                </a:solidFill>
              </a:rPr>
              <a:t>AND</a:t>
            </a:r>
          </a:p>
          <a:p>
            <a:r>
              <a:rPr lang="en-US" dirty="0" smtClean="0">
                <a:solidFill>
                  <a:schemeClr val="bg1"/>
                </a:solidFill>
              </a:rPr>
              <a:t>``</a:t>
            </a:r>
            <a:r>
              <a:rPr lang="en-US" dirty="0" err="1" smtClean="0">
                <a:solidFill>
                  <a:schemeClr val="bg1"/>
                </a:solidFill>
              </a:rPr>
              <a:t>Author`.`author</a:t>
            </a:r>
            <a:r>
              <a:rPr lang="en-US" dirty="0" smtClean="0">
                <a:solidFill>
                  <a:schemeClr val="bg1"/>
                </a:solidFill>
              </a:rPr>
              <a:t>` = “Philip K. Chan”</a:t>
            </a:r>
          </a:p>
          <a:p>
            <a:pPr algn="ctr"/>
            <a:r>
              <a:rPr lang="en-US" dirty="0" smtClean="0">
                <a:solidFill>
                  <a:schemeClr val="bg1"/>
                </a:solidFill>
              </a:rPr>
              <a:t>AND</a:t>
            </a:r>
          </a:p>
          <a:p>
            <a:r>
              <a:rPr lang="en-US" dirty="0" smtClean="0">
                <a:solidFill>
                  <a:schemeClr val="bg1"/>
                </a:solidFill>
              </a:rPr>
              <a:t>`</a:t>
            </a:r>
            <a:r>
              <a:rPr lang="en-US" dirty="0" err="1" smtClean="0">
                <a:solidFill>
                  <a:schemeClr val="bg1"/>
                </a:solidFill>
              </a:rPr>
              <a:t>Publication`.`year</a:t>
            </a:r>
            <a:r>
              <a:rPr lang="en-US" dirty="0" smtClean="0">
                <a:solidFill>
                  <a:schemeClr val="bg1"/>
                </a:solidFill>
              </a:rPr>
              <a:t>` = 1999</a:t>
            </a:r>
            <a:endParaRPr lang="en-US" dirty="0">
              <a:solidFill>
                <a:schemeClr val="bg1"/>
              </a:solidFill>
            </a:endParaRPr>
          </a:p>
        </p:txBody>
      </p:sp>
      <p:sp>
        <p:nvSpPr>
          <p:cNvPr id="56" name="Rectangle 55"/>
          <p:cNvSpPr/>
          <p:nvPr/>
        </p:nvSpPr>
        <p:spPr>
          <a:xfrm>
            <a:off x="1600200" y="1828800"/>
            <a:ext cx="6248400" cy="4648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FF0000"/>
                </a:solidFill>
              </a:rPr>
              <a:t>Kết</a:t>
            </a:r>
            <a:r>
              <a:rPr lang="en-US" dirty="0" smtClean="0">
                <a:solidFill>
                  <a:srgbClr val="FF0000"/>
                </a:solidFill>
              </a:rPr>
              <a:t> </a:t>
            </a:r>
            <a:r>
              <a:rPr lang="en-US" dirty="0" err="1" smtClean="0">
                <a:solidFill>
                  <a:srgbClr val="FF0000"/>
                </a:solidFill>
              </a:rPr>
              <a:t>hợp</a:t>
            </a:r>
            <a:r>
              <a:rPr lang="en-US" dirty="0" smtClean="0">
                <a:solidFill>
                  <a:srgbClr val="FF0000"/>
                </a:solidFill>
              </a:rPr>
              <a:t> SELECT, FROM, WHERE:</a:t>
            </a:r>
          </a:p>
          <a:p>
            <a:endParaRPr lang="en-US" dirty="0" smtClean="0">
              <a:solidFill>
                <a:schemeClr val="bg1"/>
              </a:solidFill>
            </a:endParaRPr>
          </a:p>
          <a:p>
            <a:pPr algn="just"/>
            <a:r>
              <a:rPr lang="en-US" dirty="0" smtClean="0">
                <a:solidFill>
                  <a:schemeClr val="bg1"/>
                </a:solidFill>
              </a:rPr>
              <a:t>SELECT `Publication`.*</a:t>
            </a:r>
          </a:p>
          <a:p>
            <a:pPr algn="just"/>
            <a:endParaRPr lang="en-US" dirty="0" smtClean="0">
              <a:solidFill>
                <a:schemeClr val="bg1"/>
              </a:solidFill>
            </a:endParaRPr>
          </a:p>
          <a:p>
            <a:pPr algn="just"/>
            <a:r>
              <a:rPr lang="en-US" dirty="0" smtClean="0">
                <a:solidFill>
                  <a:schemeClr val="bg1"/>
                </a:solidFill>
              </a:rPr>
              <a:t>FROM</a:t>
            </a:r>
          </a:p>
          <a:p>
            <a:pPr algn="just"/>
            <a:r>
              <a:rPr lang="en-US" dirty="0" smtClean="0">
                <a:solidFill>
                  <a:schemeClr val="bg1"/>
                </a:solidFill>
              </a:rPr>
              <a:t> </a:t>
            </a:r>
            <a:r>
              <a:rPr lang="en-US" dirty="0" err="1" smtClean="0">
                <a:solidFill>
                  <a:schemeClr val="bg1"/>
                </a:solidFill>
              </a:rPr>
              <a:t>dblp_pub_new</a:t>
            </a:r>
            <a:r>
              <a:rPr lang="en-US" dirty="0" smtClean="0">
                <a:solidFill>
                  <a:schemeClr val="bg1"/>
                </a:solidFill>
              </a:rPr>
              <a:t> `Publication`,</a:t>
            </a:r>
          </a:p>
          <a:p>
            <a:pPr algn="just"/>
            <a:r>
              <a:rPr lang="en-US" dirty="0" err="1" smtClean="0">
                <a:solidFill>
                  <a:schemeClr val="bg1"/>
                </a:solidFill>
              </a:rPr>
              <a:t>Dblp_author_ref_new</a:t>
            </a:r>
            <a:r>
              <a:rPr lang="en-US" dirty="0" smtClean="0">
                <a:solidFill>
                  <a:schemeClr val="bg1"/>
                </a:solidFill>
              </a:rPr>
              <a:t> `Author`</a:t>
            </a:r>
          </a:p>
          <a:p>
            <a:pPr algn="just"/>
            <a:endParaRPr lang="en-US" dirty="0" smtClean="0">
              <a:solidFill>
                <a:schemeClr val="bg1"/>
              </a:solidFill>
            </a:endParaRPr>
          </a:p>
          <a:p>
            <a:pPr algn="just"/>
            <a:r>
              <a:rPr lang="en-US" dirty="0" smtClean="0">
                <a:solidFill>
                  <a:schemeClr val="bg1"/>
                </a:solidFill>
              </a:rPr>
              <a:t>WHERE</a:t>
            </a:r>
          </a:p>
          <a:p>
            <a:pPr algn="just"/>
            <a:r>
              <a:rPr lang="en-US" dirty="0" smtClean="0">
                <a:solidFill>
                  <a:schemeClr val="bg1"/>
                </a:solidFill>
              </a:rPr>
              <a:t>`</a:t>
            </a:r>
            <a:r>
              <a:rPr lang="en-US" dirty="0" err="1" smtClean="0">
                <a:solidFill>
                  <a:schemeClr val="bg1"/>
                </a:solidFill>
              </a:rPr>
              <a:t>Publication`.`id</a:t>
            </a:r>
            <a:r>
              <a:rPr lang="en-US" dirty="0" smtClean="0">
                <a:solidFill>
                  <a:schemeClr val="bg1"/>
                </a:solidFill>
              </a:rPr>
              <a:t>`= `</a:t>
            </a:r>
            <a:r>
              <a:rPr lang="en-US" dirty="0" err="1" smtClean="0">
                <a:solidFill>
                  <a:schemeClr val="bg1"/>
                </a:solidFill>
              </a:rPr>
              <a:t>dblp_author_ref_new`.`pub_id</a:t>
            </a:r>
            <a:r>
              <a:rPr lang="en-US" dirty="0" smtClean="0">
                <a:solidFill>
                  <a:schemeClr val="bg1"/>
                </a:solidFill>
              </a:rPr>
              <a:t>`</a:t>
            </a:r>
          </a:p>
          <a:p>
            <a:pPr algn="just"/>
            <a:r>
              <a:rPr lang="en-US" dirty="0" smtClean="0">
                <a:solidFill>
                  <a:schemeClr val="bg1"/>
                </a:solidFill>
              </a:rPr>
              <a:t>AND</a:t>
            </a:r>
          </a:p>
          <a:p>
            <a:pPr algn="just"/>
            <a:r>
              <a:rPr lang="en-US" dirty="0" smtClean="0">
                <a:solidFill>
                  <a:schemeClr val="bg1"/>
                </a:solidFill>
              </a:rPr>
              <a:t>``</a:t>
            </a:r>
            <a:r>
              <a:rPr lang="en-US" dirty="0" err="1" smtClean="0">
                <a:solidFill>
                  <a:schemeClr val="bg1"/>
                </a:solidFill>
              </a:rPr>
              <a:t>Author`.`author</a:t>
            </a:r>
            <a:r>
              <a:rPr lang="en-US" dirty="0" smtClean="0">
                <a:solidFill>
                  <a:schemeClr val="bg1"/>
                </a:solidFill>
              </a:rPr>
              <a:t>` = “Philip K. Chan”</a:t>
            </a:r>
          </a:p>
          <a:p>
            <a:pPr algn="just"/>
            <a:r>
              <a:rPr lang="en-US" dirty="0" smtClean="0">
                <a:solidFill>
                  <a:schemeClr val="bg1"/>
                </a:solidFill>
              </a:rPr>
              <a:t>AND</a:t>
            </a:r>
          </a:p>
          <a:p>
            <a:pPr algn="just"/>
            <a:r>
              <a:rPr lang="en-US" dirty="0" smtClean="0">
                <a:solidFill>
                  <a:schemeClr val="bg1"/>
                </a:solidFill>
              </a:rPr>
              <a:t>`</a:t>
            </a:r>
            <a:r>
              <a:rPr lang="en-US" dirty="0" err="1" smtClean="0">
                <a:solidFill>
                  <a:schemeClr val="bg1"/>
                </a:solidFill>
              </a:rPr>
              <a:t>Publication`.`year</a:t>
            </a:r>
            <a:r>
              <a:rPr lang="en-US" dirty="0" smtClean="0">
                <a:solidFill>
                  <a:schemeClr val="bg1"/>
                </a:solidFill>
              </a:rPr>
              <a:t>` = 1999</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blinds(horizontal)">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blinds(horizontal)">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66"/>
                                        </p:tgtEl>
                                      </p:cBhvr>
                                    </p:animEffect>
                                    <p:set>
                                      <p:cBhvr>
                                        <p:cTn id="17" dur="1" fill="hold">
                                          <p:stCondLst>
                                            <p:cond delay="499"/>
                                          </p:stCondLst>
                                        </p:cTn>
                                        <p:tgtEl>
                                          <p:spTgt spid="66"/>
                                        </p:tgtEl>
                                        <p:attrNameLst>
                                          <p:attrName>style.visibility</p:attrName>
                                        </p:attrNameLst>
                                      </p:cBhvr>
                                      <p:to>
                                        <p:strVal val="hidden"/>
                                      </p:to>
                                    </p:set>
                                  </p:childTnLst>
                                </p:cTn>
                              </p:par>
                              <p:par>
                                <p:cTn id="18" presetID="3" presetClass="exit" presetSubtype="10" fill="hold" nodeType="withEffect">
                                  <p:stCondLst>
                                    <p:cond delay="0"/>
                                  </p:stCondLst>
                                  <p:childTnLst>
                                    <p:animEffect transition="out" filter="blinds(horizontal)">
                                      <p:cBhvr>
                                        <p:cTn id="19" dur="500"/>
                                        <p:tgtEl>
                                          <p:spTgt spid="62"/>
                                        </p:tgtEl>
                                      </p:cBhvr>
                                    </p:animEffect>
                                    <p:set>
                                      <p:cBhvr>
                                        <p:cTn id="20" dur="1" fill="hold">
                                          <p:stCondLst>
                                            <p:cond delay="499"/>
                                          </p:stCondLst>
                                        </p:cTn>
                                        <p:tgtEl>
                                          <p:spTgt spid="62"/>
                                        </p:tgtEl>
                                        <p:attrNameLst>
                                          <p:attrName>style.visibility</p:attrName>
                                        </p:attrNameLst>
                                      </p:cBhvr>
                                      <p:to>
                                        <p:strVal val="hidden"/>
                                      </p:to>
                                    </p:set>
                                  </p:childTnLst>
                                </p:cTn>
                              </p:par>
                              <p:par>
                                <p:cTn id="21" presetID="3" presetClass="exit" presetSubtype="10" fill="hold" grpId="0" nodeType="withEffect">
                                  <p:stCondLst>
                                    <p:cond delay="0"/>
                                  </p:stCondLst>
                                  <p:childTnLst>
                                    <p:animEffect transition="out" filter="blinds(horizontal)">
                                      <p:cBhvr>
                                        <p:cTn id="22" dur="500"/>
                                        <p:tgtEl>
                                          <p:spTgt spid="55"/>
                                        </p:tgtEl>
                                      </p:cBhvr>
                                    </p:animEffect>
                                    <p:set>
                                      <p:cBhvr>
                                        <p:cTn id="23" dur="1" fill="hold">
                                          <p:stCondLst>
                                            <p:cond delay="499"/>
                                          </p:stCondLst>
                                        </p:cTn>
                                        <p:tgtEl>
                                          <p:spTgt spid="5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grpId="1" nodeType="clickEffect">
                                  <p:stCondLst>
                                    <p:cond delay="0"/>
                                  </p:stCondLst>
                                  <p:childTnLst>
                                    <p:animEffect transition="out" filter="blinds(horizontal)">
                                      <p:cBhvr>
                                        <p:cTn id="27" dur="500"/>
                                        <p:tgtEl>
                                          <p:spTgt spid="56"/>
                                        </p:tgtEl>
                                      </p:cBhvr>
                                    </p:animEffect>
                                    <p:set>
                                      <p:cBhvr>
                                        <p:cTn id="28" dur="1" fill="hold">
                                          <p:stCondLst>
                                            <p:cond delay="499"/>
                                          </p:stCondLst>
                                        </p:cTn>
                                        <p:tgtEl>
                                          <p:spTgt spid="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66" grpId="0" animBg="1"/>
      <p:bldP spid="66" grpId="1" animBg="1"/>
      <p:bldP spid="56" grpId="0" animBg="1"/>
      <p:bldP spid="56"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Đánh</a:t>
            </a:r>
            <a:r>
              <a:rPr lang="en-US" dirty="0" smtClean="0"/>
              <a:t> </a:t>
            </a:r>
            <a:r>
              <a:rPr lang="en-US" dirty="0" err="1" smtClean="0"/>
              <a:t>giá</a:t>
            </a:r>
            <a:r>
              <a:rPr lang="en-US" dirty="0" smtClean="0"/>
              <a:t> </a:t>
            </a:r>
            <a:r>
              <a:rPr lang="en-US" dirty="0" err="1" smtClean="0"/>
              <a:t>và</a:t>
            </a:r>
            <a:r>
              <a:rPr lang="en-US" dirty="0" smtClean="0"/>
              <a:t> </a:t>
            </a:r>
            <a:r>
              <a:rPr lang="en-US" dirty="0" err="1" smtClean="0"/>
              <a:t>kết</a:t>
            </a:r>
            <a:r>
              <a:rPr lang="en-US" dirty="0" smtClean="0"/>
              <a:t> </a:t>
            </a:r>
            <a:r>
              <a:rPr lang="en-US" dirty="0" err="1" smtClean="0"/>
              <a:t>luận</a:t>
            </a:r>
            <a:endParaRPr lang="en-US" dirty="0"/>
          </a:p>
        </p:txBody>
      </p:sp>
      <p:sp>
        <p:nvSpPr>
          <p:cNvPr id="3" name="Content Placeholder 2"/>
          <p:cNvSpPr>
            <a:spLocks noGrp="1"/>
          </p:cNvSpPr>
          <p:nvPr>
            <p:ph idx="1"/>
          </p:nvPr>
        </p:nvSpPr>
        <p:spPr/>
        <p:txBody>
          <a:bodyPr/>
          <a:lstStyle/>
          <a:p>
            <a:pPr algn="just"/>
            <a:r>
              <a:rPr lang="vi-VN" sz="2200" dirty="0" smtClean="0"/>
              <a:t>Tập kiếm thử gồm 102 câu dựa tên thông tin hiện có của cơ sở dữ liệu, nhu cầu tìm kiếm và một số dạng câu hỏi trong TREC. </a:t>
            </a:r>
            <a:endParaRPr lang="en-US" sz="2200" dirty="0" smtClean="0"/>
          </a:p>
          <a:p>
            <a:pPr algn="just"/>
            <a:r>
              <a:rPr lang="vi-VN" sz="2200" dirty="0" smtClean="0"/>
              <a:t>Độ chính xác khi rút bộ ba được trình bày ở bảng sau:</a:t>
            </a:r>
            <a:endParaRPr lang="en-US" sz="2200" dirty="0" smtClean="0"/>
          </a:p>
          <a:p>
            <a:endParaRPr lang="en-US" dirty="0"/>
          </a:p>
        </p:txBody>
      </p:sp>
      <p:graphicFrame>
        <p:nvGraphicFramePr>
          <p:cNvPr id="4" name="Table 3"/>
          <p:cNvGraphicFramePr>
            <a:graphicFrameLocks noGrp="1"/>
          </p:cNvGraphicFramePr>
          <p:nvPr/>
        </p:nvGraphicFramePr>
        <p:xfrm>
          <a:off x="1447800" y="2819400"/>
          <a:ext cx="6096000" cy="2804160"/>
        </p:xfrm>
        <a:graphic>
          <a:graphicData uri="http://schemas.openxmlformats.org/drawingml/2006/table">
            <a:tbl>
              <a:tblPr/>
              <a:tblGrid>
                <a:gridCol w="3048000"/>
                <a:gridCol w="3048000"/>
              </a:tblGrid>
              <a:tr h="290017">
                <a:tc>
                  <a:txBody>
                    <a:bodyPr/>
                    <a:lstStyle/>
                    <a:p>
                      <a:pPr marL="0" marR="0">
                        <a:lnSpc>
                          <a:spcPct val="115000"/>
                        </a:lnSpc>
                        <a:spcBef>
                          <a:spcPts val="0"/>
                        </a:spcBef>
                        <a:spcAft>
                          <a:spcPts val="0"/>
                        </a:spcAft>
                      </a:pPr>
                      <a:endParaRPr lang="vi-VN" sz="2000" dirty="0">
                        <a:solidFill>
                          <a:schemeClr val="bg1"/>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Khả năng rút trích bộ ba</a:t>
                      </a: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Độ chính xác</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a:solidFill>
                            <a:schemeClr val="bg1"/>
                          </a:solidFill>
                          <a:latin typeface="Times New Roman"/>
                          <a:ea typeface="Times New Roman"/>
                          <a:cs typeface="Times New Roman"/>
                        </a:rPr>
                        <a:t>96</a:t>
                      </a:r>
                      <a:r>
                        <a:rPr lang="vi-VN" sz="2000">
                          <a:solidFill>
                            <a:schemeClr val="bg1"/>
                          </a:solidFill>
                          <a:latin typeface="Times New Roman"/>
                          <a:ea typeface="Times New Roman"/>
                          <a:cs typeface="Times New Roman"/>
                        </a:rPr>
                        <a:t>%</a:t>
                      </a: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rút được bộ ba</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a:solidFill>
                            <a:schemeClr val="bg1"/>
                          </a:solidFill>
                          <a:latin typeface="Times New Roman"/>
                          <a:ea typeface="Times New Roman"/>
                          <a:cs typeface="Times New Roman"/>
                        </a:rPr>
                        <a:t>99</a:t>
                      </a: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rút đúng</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98</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rút sai</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3</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561644">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không rút được bộ ba</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dirty="0">
                          <a:solidFill>
                            <a:schemeClr val="bg1"/>
                          </a:solidFill>
                          <a:latin typeface="Times New Roman"/>
                          <a:ea typeface="Times New Roman"/>
                          <a:cs typeface="Times New Roman"/>
                        </a:rPr>
                        <a:t>1</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dirty="0">
                          <a:solidFill>
                            <a:schemeClr val="bg1"/>
                          </a:solidFill>
                          <a:latin typeface="Times New Roman"/>
                          <a:ea typeface="Times New Roman"/>
                          <a:cs typeface="Times New Roman"/>
                        </a:rPr>
                        <a:t>Tổng số câu</a:t>
                      </a:r>
                      <a:endParaRPr lang="en-US" sz="2000" dirty="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dirty="0">
                          <a:solidFill>
                            <a:schemeClr val="bg1"/>
                          </a:solidFill>
                          <a:latin typeface="Times New Roman"/>
                          <a:ea typeface="Times New Roman"/>
                          <a:cs typeface="Times New Roman"/>
                        </a:rPr>
                        <a:t>10</a:t>
                      </a:r>
                      <a:r>
                        <a:rPr lang="en-US" sz="2000" dirty="0">
                          <a:solidFill>
                            <a:schemeClr val="bg1"/>
                          </a:solidFill>
                          <a:latin typeface="Times New Roman"/>
                          <a:ea typeface="Times New Roman"/>
                          <a:cs typeface="Times New Roman"/>
                        </a:rPr>
                        <a:t>2</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bl>
          </a:graphicData>
        </a:graphic>
      </p:graphicFrame>
      <p:sp>
        <p:nvSpPr>
          <p:cNvPr id="5" name="Rectangle 4"/>
          <p:cNvSpPr/>
          <p:nvPr/>
        </p:nvSpPr>
        <p:spPr>
          <a:xfrm>
            <a:off x="1219200" y="5715000"/>
            <a:ext cx="6705600" cy="369332"/>
          </a:xfrm>
          <a:prstGeom prst="rect">
            <a:avLst/>
          </a:prstGeom>
        </p:spPr>
        <p:txBody>
          <a:bodyPr wrap="square">
            <a:spAutoFit/>
          </a:bodyPr>
          <a:lstStyle/>
          <a:p>
            <a:pPr algn="ctr"/>
            <a:r>
              <a:rPr lang="en-US" dirty="0" err="1" smtClean="0"/>
              <a:t>Bảng</a:t>
            </a:r>
            <a:r>
              <a:rPr lang="vi-VN" dirty="0" smtClean="0"/>
              <a:t> </a:t>
            </a:r>
            <a:r>
              <a:rPr lang="en-US" dirty="0" smtClean="0"/>
              <a:t>1</a:t>
            </a:r>
            <a:r>
              <a:rPr lang="vi-VN" dirty="0" smtClean="0"/>
              <a:t> – </a:t>
            </a:r>
            <a:r>
              <a:rPr lang="en-US" dirty="0" err="1" smtClean="0"/>
              <a:t>Đánh</a:t>
            </a:r>
            <a:r>
              <a:rPr lang="en-US" dirty="0" smtClean="0"/>
              <a:t> </a:t>
            </a:r>
            <a:r>
              <a:rPr lang="en-US" dirty="0" err="1" smtClean="0"/>
              <a:t>giá</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rút</a:t>
            </a:r>
            <a:r>
              <a:rPr lang="en-US" dirty="0" smtClean="0"/>
              <a:t> </a:t>
            </a:r>
            <a:r>
              <a:rPr lang="en-US" dirty="0" err="1" smtClean="0"/>
              <a:t>bộ</a:t>
            </a:r>
            <a:r>
              <a:rPr lang="en-US" dirty="0" smtClean="0"/>
              <a:t> </a:t>
            </a:r>
            <a:r>
              <a:rPr lang="en-US" dirty="0" err="1" smtClean="0"/>
              <a:t>ba</a:t>
            </a:r>
            <a:r>
              <a:rPr lang="en-US" dirty="0" smtClean="0"/>
              <a:t> </a:t>
            </a:r>
            <a:r>
              <a:rPr lang="en-US" dirty="0" err="1" smtClean="0"/>
              <a:t>trên</a:t>
            </a:r>
            <a:r>
              <a:rPr lang="en-US" dirty="0" smtClean="0"/>
              <a:t> </a:t>
            </a:r>
            <a:r>
              <a:rPr lang="en-US" dirty="0" err="1" smtClean="0"/>
              <a:t>tập</a:t>
            </a:r>
            <a:r>
              <a:rPr lang="en-US" dirty="0" smtClean="0"/>
              <a:t> </a:t>
            </a:r>
            <a:r>
              <a:rPr lang="en-US" dirty="0" err="1" smtClean="0"/>
              <a:t>kiểm</a:t>
            </a:r>
            <a:r>
              <a:rPr lang="en-US" dirty="0" smtClean="0"/>
              <a:t> </a:t>
            </a:r>
            <a:r>
              <a:rPr lang="en-US" dirty="0" err="1" smtClean="0"/>
              <a:t>thử</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Đánh</a:t>
            </a:r>
            <a:r>
              <a:rPr lang="en-US" dirty="0" smtClean="0"/>
              <a:t> </a:t>
            </a:r>
            <a:r>
              <a:rPr lang="en-US" dirty="0" err="1" smtClean="0"/>
              <a:t>giá</a:t>
            </a:r>
            <a:r>
              <a:rPr lang="en-US" dirty="0" smtClean="0"/>
              <a:t> </a:t>
            </a:r>
            <a:r>
              <a:rPr lang="en-US" dirty="0" err="1" smtClean="0"/>
              <a:t>và</a:t>
            </a:r>
            <a:r>
              <a:rPr lang="en-US" dirty="0" smtClean="0"/>
              <a:t> </a:t>
            </a:r>
            <a:r>
              <a:rPr lang="en-US" dirty="0" err="1" smtClean="0"/>
              <a:t>kết</a:t>
            </a:r>
            <a:r>
              <a:rPr lang="en-US" dirty="0" smtClean="0"/>
              <a:t> </a:t>
            </a:r>
            <a:r>
              <a:rPr lang="en-US" dirty="0" err="1" smtClean="0"/>
              <a:t>luận</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algn="just"/>
            <a:r>
              <a:rPr lang="en-US" sz="2200" dirty="0" err="1" smtClean="0"/>
              <a:t>Đánh</a:t>
            </a:r>
            <a:r>
              <a:rPr lang="en-US" sz="2200" dirty="0" smtClean="0"/>
              <a:t> </a:t>
            </a:r>
            <a:r>
              <a:rPr lang="en-US" sz="2200" dirty="0" err="1" smtClean="0"/>
              <a:t>giá</a:t>
            </a:r>
            <a:r>
              <a:rPr lang="en-US" sz="2200" dirty="0" smtClean="0"/>
              <a:t> </a:t>
            </a:r>
            <a:r>
              <a:rPr lang="en-US" sz="2200" dirty="0" err="1" smtClean="0"/>
              <a:t>áp</a:t>
            </a:r>
            <a:r>
              <a:rPr lang="en-US" sz="2200" dirty="0" smtClean="0"/>
              <a:t> </a:t>
            </a:r>
            <a:r>
              <a:rPr lang="en-US" sz="2200" dirty="0" err="1" smtClean="0"/>
              <a:t>dụng</a:t>
            </a:r>
            <a:r>
              <a:rPr lang="en-US" sz="2200" dirty="0" smtClean="0"/>
              <a:t> </a:t>
            </a:r>
            <a:r>
              <a:rPr lang="en-US" sz="2200" dirty="0" err="1" smtClean="0"/>
              <a:t>cho</a:t>
            </a:r>
            <a:r>
              <a:rPr lang="en-US" sz="2200" dirty="0" smtClean="0"/>
              <a:t> </a:t>
            </a:r>
            <a:r>
              <a:rPr lang="en-US" sz="2200" dirty="0" err="1" smtClean="0"/>
              <a:t>các</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trong</a:t>
            </a:r>
            <a:r>
              <a:rPr lang="en-US" sz="2200" dirty="0" smtClean="0"/>
              <a:t> </a:t>
            </a:r>
            <a:r>
              <a:rPr lang="en-US" sz="2200" dirty="0" err="1" smtClean="0"/>
              <a:t>tập</a:t>
            </a:r>
            <a:r>
              <a:rPr lang="en-US" sz="2200" dirty="0" smtClean="0"/>
              <a:t> TREC 2004 (</a:t>
            </a:r>
            <a:r>
              <a:rPr lang="en-US" sz="2200" dirty="0" err="1" smtClean="0"/>
              <a:t>gồm</a:t>
            </a:r>
            <a:r>
              <a:rPr lang="en-US" sz="2200" dirty="0" smtClean="0"/>
              <a:t> 286 </a:t>
            </a:r>
            <a:r>
              <a:rPr lang="en-US" sz="2200" dirty="0" err="1" smtClean="0"/>
              <a:t>câu</a:t>
            </a:r>
            <a:r>
              <a:rPr lang="en-US" sz="2200" dirty="0" smtClean="0"/>
              <a:t>). </a:t>
            </a:r>
            <a:r>
              <a:rPr lang="en-US" sz="2200" dirty="0" err="1" smtClean="0"/>
              <a:t>Kết</a:t>
            </a:r>
            <a:r>
              <a:rPr lang="en-US" sz="2200" dirty="0" smtClean="0"/>
              <a:t> </a:t>
            </a:r>
            <a:r>
              <a:rPr lang="en-US" sz="2200" dirty="0" err="1" smtClean="0"/>
              <a:t>quả</a:t>
            </a:r>
            <a:r>
              <a:rPr lang="en-US" sz="2200" dirty="0" smtClean="0"/>
              <a:t> </a:t>
            </a:r>
            <a:r>
              <a:rPr lang="en-US" sz="2200" dirty="0" err="1" smtClean="0"/>
              <a:t>bao</a:t>
            </a:r>
            <a:r>
              <a:rPr lang="en-US" sz="2200" dirty="0" smtClean="0"/>
              <a:t> </a:t>
            </a:r>
            <a:r>
              <a:rPr lang="en-US" sz="2200" dirty="0" err="1" smtClean="0"/>
              <a:t>gồm</a:t>
            </a:r>
            <a:r>
              <a:rPr lang="en-US" sz="2200" dirty="0" smtClean="0"/>
              <a:t> </a:t>
            </a:r>
            <a:r>
              <a:rPr lang="en-US" sz="2200" dirty="0" err="1" smtClean="0"/>
              <a:t>trước</a:t>
            </a:r>
            <a:r>
              <a:rPr lang="en-US" sz="2200" dirty="0" smtClean="0"/>
              <a:t> </a:t>
            </a:r>
            <a:r>
              <a:rPr lang="en-US" sz="2200" dirty="0" err="1" smtClean="0"/>
              <a:t>và</a:t>
            </a:r>
            <a:r>
              <a:rPr lang="en-US" sz="2200" dirty="0" smtClean="0"/>
              <a:t> </a:t>
            </a:r>
            <a:r>
              <a:rPr lang="en-US" sz="2200" dirty="0" err="1" smtClean="0"/>
              <a:t>sau</a:t>
            </a:r>
            <a:r>
              <a:rPr lang="en-US" sz="2200" dirty="0" smtClean="0"/>
              <a:t> </a:t>
            </a:r>
            <a:r>
              <a:rPr lang="en-US" sz="2200" dirty="0" err="1" smtClean="0"/>
              <a:t>khi</a:t>
            </a:r>
            <a:r>
              <a:rPr lang="en-US" sz="2200" dirty="0" smtClean="0"/>
              <a:t> </a:t>
            </a:r>
            <a:r>
              <a:rPr lang="en-US" sz="2200" dirty="0" err="1" smtClean="0"/>
              <a:t>chỉnh</a:t>
            </a:r>
            <a:r>
              <a:rPr lang="en-US" sz="2200" dirty="0" smtClean="0"/>
              <a:t> </a:t>
            </a:r>
            <a:r>
              <a:rPr lang="en-US" sz="2200" dirty="0" err="1" smtClean="0"/>
              <a:t>sửa</a:t>
            </a:r>
            <a:r>
              <a:rPr lang="en-US" sz="2200" dirty="0" smtClean="0"/>
              <a:t> </a:t>
            </a:r>
            <a:r>
              <a:rPr lang="en-US" sz="2200" dirty="0" err="1" smtClean="0"/>
              <a:t>luật</a:t>
            </a:r>
            <a:r>
              <a:rPr lang="en-US" sz="2200" dirty="0" smtClean="0"/>
              <a:t>:</a:t>
            </a:r>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r>
              <a:rPr lang="en-US" sz="2200" dirty="0" err="1" smtClean="0"/>
              <a:t>Với</a:t>
            </a:r>
            <a:r>
              <a:rPr lang="en-US" sz="2200" dirty="0" smtClean="0"/>
              <a:t> </a:t>
            </a:r>
            <a:r>
              <a:rPr lang="en-US" sz="2200" dirty="0" err="1" smtClean="0"/>
              <a:t>kết</a:t>
            </a:r>
            <a:r>
              <a:rPr lang="en-US" sz="2200" dirty="0" smtClean="0"/>
              <a:t> </a:t>
            </a:r>
            <a:r>
              <a:rPr lang="en-US" sz="2200" dirty="0" err="1" smtClean="0"/>
              <a:t>quả</a:t>
            </a:r>
            <a:r>
              <a:rPr lang="en-US" sz="2200" dirty="0" smtClean="0"/>
              <a:t> </a:t>
            </a:r>
            <a:r>
              <a:rPr lang="en-US" sz="2200" dirty="0" err="1" smtClean="0"/>
              <a:t>này</a:t>
            </a:r>
            <a:r>
              <a:rPr lang="en-US" sz="2200" dirty="0" smtClean="0"/>
              <a:t>, </a:t>
            </a:r>
            <a:r>
              <a:rPr lang="en-US" sz="2200" dirty="0" err="1" smtClean="0"/>
              <a:t>tập</a:t>
            </a:r>
            <a:r>
              <a:rPr lang="en-US" sz="2200" dirty="0" smtClean="0"/>
              <a:t> </a:t>
            </a:r>
            <a:r>
              <a:rPr lang="en-US" sz="2200" dirty="0" err="1" smtClean="0"/>
              <a:t>luật</a:t>
            </a:r>
            <a:r>
              <a:rPr lang="en-US" sz="2200" dirty="0" smtClean="0"/>
              <a:t> </a:t>
            </a:r>
            <a:r>
              <a:rPr lang="en-US" sz="2200" dirty="0" err="1" smtClean="0"/>
              <a:t>nhãn</a:t>
            </a:r>
            <a:r>
              <a:rPr lang="en-US" sz="2200" dirty="0" smtClean="0"/>
              <a:t> </a:t>
            </a:r>
            <a:r>
              <a:rPr lang="en-US" sz="2200" dirty="0" err="1" smtClean="0"/>
              <a:t>từ</a:t>
            </a:r>
            <a:r>
              <a:rPr lang="en-US" sz="2200" dirty="0" smtClean="0"/>
              <a:t> </a:t>
            </a:r>
            <a:r>
              <a:rPr lang="en-US" sz="2200" dirty="0" err="1" smtClean="0"/>
              <a:t>loại</a:t>
            </a:r>
            <a:r>
              <a:rPr lang="en-US" sz="2200" dirty="0" smtClean="0"/>
              <a:t> </a:t>
            </a:r>
            <a:r>
              <a:rPr lang="en-US" sz="2200" dirty="0" err="1" smtClean="0"/>
              <a:t>trước</a:t>
            </a:r>
            <a:r>
              <a:rPr lang="en-US" sz="2200" dirty="0" smtClean="0"/>
              <a:t> </a:t>
            </a:r>
            <a:r>
              <a:rPr lang="en-US" sz="2200" dirty="0" err="1" smtClean="0"/>
              <a:t>khi</a:t>
            </a:r>
            <a:r>
              <a:rPr lang="en-US" sz="2200" dirty="0" smtClean="0"/>
              <a:t> </a:t>
            </a:r>
            <a:r>
              <a:rPr lang="en-US" sz="2200" dirty="0" err="1" smtClean="0"/>
              <a:t>chỉnh</a:t>
            </a:r>
            <a:r>
              <a:rPr lang="en-US" sz="2200" dirty="0" smtClean="0"/>
              <a:t> </a:t>
            </a:r>
            <a:r>
              <a:rPr lang="en-US" sz="2200" dirty="0" err="1" smtClean="0"/>
              <a:t>sửa</a:t>
            </a:r>
            <a:r>
              <a:rPr lang="en-US" sz="2200" dirty="0" smtClean="0"/>
              <a:t> </a:t>
            </a:r>
            <a:r>
              <a:rPr lang="en-US" sz="2200" dirty="0" err="1" smtClean="0"/>
              <a:t>có</a:t>
            </a:r>
            <a:r>
              <a:rPr lang="en-US" sz="2200" dirty="0" smtClean="0"/>
              <a:t> </a:t>
            </a:r>
            <a:r>
              <a:rPr lang="en-US" sz="2200" dirty="0" err="1" smtClean="0"/>
              <a:t>khả</a:t>
            </a:r>
            <a:r>
              <a:rPr lang="en-US" sz="2200" dirty="0" smtClean="0"/>
              <a:t> </a:t>
            </a:r>
            <a:r>
              <a:rPr lang="en-US" sz="2200" dirty="0" err="1" smtClean="0"/>
              <a:t>năng</a:t>
            </a:r>
            <a:r>
              <a:rPr lang="en-US" sz="2200" dirty="0" smtClean="0"/>
              <a:t> </a:t>
            </a:r>
            <a:r>
              <a:rPr lang="en-US" sz="2200" dirty="0" err="1" smtClean="0"/>
              <a:t>rút</a:t>
            </a:r>
            <a:r>
              <a:rPr lang="en-US" sz="2200" dirty="0" smtClean="0"/>
              <a:t> </a:t>
            </a:r>
            <a:r>
              <a:rPr lang="en-US" sz="2200" dirty="0" err="1" smtClean="0"/>
              <a:t>trích</a:t>
            </a:r>
            <a:r>
              <a:rPr lang="en-US" sz="2200" dirty="0" smtClean="0"/>
              <a:t> </a:t>
            </a:r>
            <a:r>
              <a:rPr lang="en-US" sz="2200" dirty="0" err="1" smtClean="0"/>
              <a:t>khá</a:t>
            </a:r>
            <a:r>
              <a:rPr lang="en-US" sz="2200" dirty="0" smtClean="0"/>
              <a:t> </a:t>
            </a:r>
            <a:r>
              <a:rPr lang="en-US" sz="2200" dirty="0" err="1" smtClean="0"/>
              <a:t>thấp</a:t>
            </a:r>
            <a:r>
              <a:rPr lang="en-US" sz="2200" dirty="0" smtClean="0"/>
              <a:t> (30%) so </a:t>
            </a:r>
            <a:r>
              <a:rPr lang="en-US" sz="2200" dirty="0" err="1" smtClean="0"/>
              <a:t>với</a:t>
            </a:r>
            <a:r>
              <a:rPr lang="en-US" sz="2200" dirty="0" smtClean="0"/>
              <a:t> </a:t>
            </a:r>
            <a:r>
              <a:rPr lang="en-US" sz="2200" dirty="0" err="1" smtClean="0"/>
              <a:t>sau</a:t>
            </a:r>
            <a:r>
              <a:rPr lang="en-US" sz="2200" dirty="0" smtClean="0"/>
              <a:t> </a:t>
            </a:r>
            <a:r>
              <a:rPr lang="en-US" sz="2200" dirty="0" err="1" smtClean="0"/>
              <a:t>khi</a:t>
            </a:r>
            <a:r>
              <a:rPr lang="en-US" sz="2200" dirty="0" smtClean="0"/>
              <a:t> </a:t>
            </a:r>
            <a:r>
              <a:rPr lang="en-US" sz="2200" dirty="0" err="1" smtClean="0"/>
              <a:t>chỉnh</a:t>
            </a:r>
            <a:r>
              <a:rPr lang="en-US" sz="2200" dirty="0" smtClean="0"/>
              <a:t> </a:t>
            </a:r>
            <a:r>
              <a:rPr lang="en-US" sz="2200" dirty="0" err="1" smtClean="0"/>
              <a:t>sửa</a:t>
            </a:r>
            <a:r>
              <a:rPr lang="en-US" sz="2200" dirty="0" smtClean="0"/>
              <a:t> (50%). </a:t>
            </a:r>
          </a:p>
        </p:txBody>
      </p:sp>
      <p:sp>
        <p:nvSpPr>
          <p:cNvPr id="5" name="Rectangle 4"/>
          <p:cNvSpPr/>
          <p:nvPr/>
        </p:nvSpPr>
        <p:spPr>
          <a:xfrm>
            <a:off x="1295400" y="3810000"/>
            <a:ext cx="6705600" cy="369332"/>
          </a:xfrm>
          <a:prstGeom prst="rect">
            <a:avLst/>
          </a:prstGeom>
        </p:spPr>
        <p:txBody>
          <a:bodyPr wrap="square">
            <a:spAutoFit/>
          </a:bodyPr>
          <a:lstStyle/>
          <a:p>
            <a:pPr algn="ctr"/>
            <a:r>
              <a:rPr lang="en-US" dirty="0" err="1" smtClean="0"/>
              <a:t>Bảng</a:t>
            </a:r>
            <a:r>
              <a:rPr lang="vi-VN" dirty="0" smtClean="0"/>
              <a:t> </a:t>
            </a:r>
            <a:r>
              <a:rPr lang="en-US" dirty="0" smtClean="0"/>
              <a:t>2</a:t>
            </a:r>
            <a:r>
              <a:rPr lang="vi-VN" dirty="0" smtClean="0"/>
              <a:t> – </a:t>
            </a:r>
            <a:r>
              <a:rPr lang="en-US" dirty="0" err="1" smtClean="0"/>
              <a:t>Đánh</a:t>
            </a:r>
            <a:r>
              <a:rPr lang="en-US" dirty="0" smtClean="0"/>
              <a:t> </a:t>
            </a:r>
            <a:r>
              <a:rPr lang="en-US" dirty="0" err="1" smtClean="0"/>
              <a:t>giá</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rút</a:t>
            </a:r>
            <a:r>
              <a:rPr lang="en-US" dirty="0" smtClean="0"/>
              <a:t> </a:t>
            </a:r>
            <a:r>
              <a:rPr lang="en-US" dirty="0" err="1" smtClean="0"/>
              <a:t>bộ</a:t>
            </a:r>
            <a:r>
              <a:rPr lang="en-US" dirty="0" smtClean="0"/>
              <a:t> </a:t>
            </a:r>
            <a:r>
              <a:rPr lang="en-US" dirty="0" err="1" smtClean="0"/>
              <a:t>ba</a:t>
            </a:r>
            <a:r>
              <a:rPr lang="en-US" dirty="0" smtClean="0"/>
              <a:t> </a:t>
            </a:r>
            <a:r>
              <a:rPr lang="en-US" dirty="0" err="1" smtClean="0"/>
              <a:t>trên</a:t>
            </a:r>
            <a:r>
              <a:rPr lang="en-US" dirty="0" smtClean="0"/>
              <a:t> </a:t>
            </a:r>
            <a:r>
              <a:rPr lang="en-US" dirty="0" err="1" smtClean="0"/>
              <a:t>tập</a:t>
            </a:r>
            <a:r>
              <a:rPr lang="en-US" dirty="0" smtClean="0"/>
              <a:t> TREC 2004</a:t>
            </a:r>
            <a:endParaRPr lang="en-US" dirty="0"/>
          </a:p>
        </p:txBody>
      </p:sp>
      <p:graphicFrame>
        <p:nvGraphicFramePr>
          <p:cNvPr id="6" name="Table 5"/>
          <p:cNvGraphicFramePr>
            <a:graphicFrameLocks noGrp="1"/>
          </p:cNvGraphicFramePr>
          <p:nvPr/>
        </p:nvGraphicFramePr>
        <p:xfrm>
          <a:off x="1524000" y="2133600"/>
          <a:ext cx="6096000" cy="1752600"/>
        </p:xfrm>
        <a:graphic>
          <a:graphicData uri="http://schemas.openxmlformats.org/drawingml/2006/table">
            <a:tbl>
              <a:tblPr/>
              <a:tblGrid>
                <a:gridCol w="3048000"/>
                <a:gridCol w="3048000"/>
              </a:tblGrid>
              <a:tr h="304800">
                <a:tc>
                  <a:txBody>
                    <a:bodyPr/>
                    <a:lstStyle/>
                    <a:p>
                      <a:pPr marL="0" marR="0">
                        <a:lnSpc>
                          <a:spcPct val="115000"/>
                        </a:lnSpc>
                        <a:spcBef>
                          <a:spcPts val="0"/>
                        </a:spcBef>
                        <a:spcAft>
                          <a:spcPts val="0"/>
                        </a:spcAft>
                      </a:pPr>
                      <a:endParaRPr lang="vi-VN" sz="2000" dirty="0">
                        <a:solidFill>
                          <a:schemeClr val="bg1"/>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dirty="0">
                          <a:solidFill>
                            <a:schemeClr val="bg1"/>
                          </a:solidFill>
                          <a:latin typeface="Times New Roman"/>
                          <a:ea typeface="Times New Roman"/>
                          <a:cs typeface="Times New Roman"/>
                        </a:rPr>
                        <a:t>Khả năng rút trích bộ ba</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304800">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Trước khi chỉnh sửa luật</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30% (86 </a:t>
                      </a:r>
                      <a:r>
                        <a:rPr lang="en-US" sz="2000" dirty="0" err="1">
                          <a:solidFill>
                            <a:schemeClr val="bg1"/>
                          </a:solidFill>
                          <a:latin typeface="Times New Roman"/>
                          <a:ea typeface="Times New Roman"/>
                          <a:cs typeface="Times New Roman"/>
                        </a:rPr>
                        <a:t>câu</a:t>
                      </a:r>
                      <a:r>
                        <a:rPr lang="en-US" sz="2000" dirty="0">
                          <a:solidFill>
                            <a:schemeClr val="bg1"/>
                          </a:solidFill>
                          <a:latin typeface="Times New Roman"/>
                          <a:ea typeface="Times New Roman"/>
                          <a:cs typeface="Times New Roman"/>
                        </a:rPr>
                        <a:t>)</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304800">
                <a:tc>
                  <a:txBody>
                    <a:bodyPr/>
                    <a:lstStyle/>
                    <a:p>
                      <a:pPr marL="0" marR="0">
                        <a:lnSpc>
                          <a:spcPct val="115000"/>
                        </a:lnSpc>
                        <a:spcBef>
                          <a:spcPts val="0"/>
                        </a:spcBef>
                        <a:spcAft>
                          <a:spcPts val="0"/>
                        </a:spcAft>
                      </a:pPr>
                      <a:r>
                        <a:rPr lang="vi-VN" sz="2000" dirty="0">
                          <a:solidFill>
                            <a:schemeClr val="bg1"/>
                          </a:solidFill>
                          <a:latin typeface="Times New Roman"/>
                          <a:ea typeface="Times New Roman"/>
                          <a:cs typeface="Times New Roman"/>
                        </a:rPr>
                        <a:t>Sau khi chỉnh sửa luật</a:t>
                      </a:r>
                      <a:endParaRPr lang="en-US" sz="2000" dirty="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50% (144 </a:t>
                      </a:r>
                      <a:r>
                        <a:rPr lang="en-US" sz="2000" dirty="0" err="1">
                          <a:solidFill>
                            <a:schemeClr val="bg1"/>
                          </a:solidFill>
                          <a:latin typeface="Times New Roman"/>
                          <a:ea typeface="Times New Roman"/>
                          <a:cs typeface="Times New Roman"/>
                        </a:rPr>
                        <a:t>câu</a:t>
                      </a:r>
                      <a:r>
                        <a:rPr lang="en-US" sz="2000" dirty="0">
                          <a:solidFill>
                            <a:schemeClr val="bg1"/>
                          </a:solidFill>
                          <a:latin typeface="Times New Roman"/>
                          <a:ea typeface="Times New Roman"/>
                          <a:cs typeface="Times New Roman"/>
                        </a:rPr>
                        <a:t>)</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304800">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Tổng số câu</a:t>
                      </a:r>
                      <a:r>
                        <a:rPr lang="en-US" sz="2000">
                          <a:solidFill>
                            <a:schemeClr val="bg1"/>
                          </a:solidFill>
                          <a:latin typeface="Times New Roman"/>
                          <a:ea typeface="Times New Roman"/>
                          <a:cs typeface="Times New Roman"/>
                        </a:rPr>
                        <a:t> trong TREC 2004</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286</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Đánh</a:t>
            </a:r>
            <a:r>
              <a:rPr lang="en-US" dirty="0" smtClean="0"/>
              <a:t> </a:t>
            </a:r>
            <a:r>
              <a:rPr lang="en-US" dirty="0" err="1" smtClean="0"/>
              <a:t>giá</a:t>
            </a:r>
            <a:r>
              <a:rPr lang="en-US" dirty="0" smtClean="0"/>
              <a:t> </a:t>
            </a:r>
            <a:r>
              <a:rPr lang="en-US" dirty="0" err="1" smtClean="0"/>
              <a:t>và</a:t>
            </a:r>
            <a:r>
              <a:rPr lang="en-US" dirty="0" smtClean="0"/>
              <a:t> </a:t>
            </a:r>
            <a:r>
              <a:rPr lang="en-US" dirty="0" err="1" smtClean="0"/>
              <a:t>kết</a:t>
            </a:r>
            <a:r>
              <a:rPr lang="en-US" dirty="0" smtClean="0"/>
              <a:t> </a:t>
            </a:r>
            <a:r>
              <a:rPr lang="en-US" dirty="0" err="1" smtClean="0"/>
              <a:t>luận</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algn="just">
              <a:buNone/>
            </a:pPr>
            <a:r>
              <a:rPr lang="en-US" sz="2000" dirty="0" err="1" smtClean="0"/>
              <a:t>Kết</a:t>
            </a:r>
            <a:r>
              <a:rPr lang="en-US" sz="2000" dirty="0" smtClean="0"/>
              <a:t> </a:t>
            </a:r>
            <a:r>
              <a:rPr lang="en-US" sz="2000" dirty="0" err="1" smtClean="0"/>
              <a:t>luận</a:t>
            </a:r>
            <a:r>
              <a:rPr lang="en-US" sz="2000" dirty="0" smtClean="0"/>
              <a:t>:</a:t>
            </a:r>
          </a:p>
          <a:p>
            <a:pPr algn="just"/>
            <a:r>
              <a:rPr lang="en-US" sz="2000" dirty="0" err="1" smtClean="0"/>
              <a:t>Xây</a:t>
            </a:r>
            <a:r>
              <a:rPr lang="en-US" sz="2000" dirty="0" smtClean="0"/>
              <a:t> </a:t>
            </a:r>
            <a:r>
              <a:rPr lang="en-US" sz="2000" dirty="0" err="1" smtClean="0"/>
              <a:t>dựng</a:t>
            </a:r>
            <a:r>
              <a:rPr lang="en-US" sz="2000" dirty="0" smtClean="0"/>
              <a:t> </a:t>
            </a:r>
            <a:r>
              <a:rPr lang="en-US" sz="2000" dirty="0" err="1" smtClean="0"/>
              <a:t>một</a:t>
            </a:r>
            <a:r>
              <a:rPr lang="en-US" sz="2000" dirty="0" smtClean="0"/>
              <a:t> h</a:t>
            </a:r>
            <a:r>
              <a:rPr lang="vi-VN" sz="2000" dirty="0" smtClean="0"/>
              <a:t>ệ </a:t>
            </a:r>
            <a:r>
              <a:rPr lang="vi-VN" sz="2000" dirty="0" smtClean="0"/>
              <a:t>thống </a:t>
            </a:r>
            <a:r>
              <a:rPr lang="vi-VN" sz="2000" dirty="0" smtClean="0"/>
              <a:t>hỏi </a:t>
            </a:r>
            <a:r>
              <a:rPr lang="vi-VN" sz="2000" dirty="0" smtClean="0"/>
              <a:t>đáp </a:t>
            </a:r>
            <a:r>
              <a:rPr lang="en-US" sz="2000" dirty="0" err="1" smtClean="0"/>
              <a:t>để</a:t>
            </a:r>
            <a:r>
              <a:rPr lang="en-US" sz="2000" dirty="0" smtClean="0"/>
              <a:t> </a:t>
            </a:r>
            <a:r>
              <a:rPr lang="en-US" sz="2000" dirty="0" err="1" smtClean="0"/>
              <a:t>tìm</a:t>
            </a:r>
            <a:r>
              <a:rPr lang="en-US" sz="2000" dirty="0" smtClean="0"/>
              <a:t> </a:t>
            </a:r>
            <a:r>
              <a:rPr lang="en-US" sz="2000" dirty="0" err="1" smtClean="0"/>
              <a:t>kiếm</a:t>
            </a:r>
            <a:r>
              <a:rPr lang="en-US" sz="2000" dirty="0" smtClean="0"/>
              <a:t> </a:t>
            </a:r>
            <a:r>
              <a:rPr lang="en-US" sz="2000" dirty="0" err="1" smtClean="0"/>
              <a:t>các</a:t>
            </a:r>
            <a:r>
              <a:rPr lang="en-US" sz="2000" dirty="0" smtClean="0"/>
              <a:t> </a:t>
            </a:r>
            <a:r>
              <a:rPr lang="en-US" sz="2000" dirty="0" err="1" smtClean="0"/>
              <a:t>bài</a:t>
            </a:r>
            <a:r>
              <a:rPr lang="en-US" sz="2000" dirty="0" smtClean="0"/>
              <a:t> </a:t>
            </a:r>
            <a:r>
              <a:rPr lang="en-US" sz="2000" dirty="0" err="1" smtClean="0"/>
              <a:t>báo</a:t>
            </a:r>
            <a:r>
              <a:rPr lang="en-US" sz="2000" dirty="0" smtClean="0"/>
              <a:t> </a:t>
            </a:r>
            <a:r>
              <a:rPr lang="en-US" sz="2000" dirty="0" err="1" smtClean="0"/>
              <a:t>khoa</a:t>
            </a:r>
            <a:r>
              <a:rPr lang="en-US" sz="2000" dirty="0" smtClean="0"/>
              <a:t> </a:t>
            </a:r>
            <a:r>
              <a:rPr lang="en-US" sz="2000" dirty="0" err="1" smtClean="0"/>
              <a:t>học</a:t>
            </a:r>
            <a:r>
              <a:rPr lang="en-US" sz="2000" dirty="0" smtClean="0"/>
              <a:t>.</a:t>
            </a:r>
          </a:p>
          <a:p>
            <a:pPr algn="just"/>
            <a:r>
              <a:rPr lang="en-US" sz="2000" dirty="0" err="1" smtClean="0"/>
              <a:t>Giúp</a:t>
            </a:r>
            <a:r>
              <a:rPr lang="en-US" sz="2000" dirty="0" smtClean="0"/>
              <a:t> </a:t>
            </a:r>
            <a:r>
              <a:rPr lang="en-US" sz="2000" dirty="0" err="1" smtClean="0"/>
              <a:t>người</a:t>
            </a:r>
            <a:r>
              <a:rPr lang="en-US" sz="2000" dirty="0" smtClean="0"/>
              <a:t> </a:t>
            </a:r>
            <a:r>
              <a:rPr lang="en-US" sz="2000" dirty="0" err="1" smtClean="0"/>
              <a:t>dùng</a:t>
            </a:r>
            <a:r>
              <a:rPr lang="en-US" sz="2000" dirty="0" smtClean="0"/>
              <a:t> </a:t>
            </a:r>
            <a:r>
              <a:rPr lang="en-US" sz="2000" dirty="0" err="1" smtClean="0"/>
              <a:t>tìm</a:t>
            </a:r>
            <a:r>
              <a:rPr lang="en-US" sz="2000" dirty="0" smtClean="0"/>
              <a:t> </a:t>
            </a:r>
            <a:r>
              <a:rPr lang="en-US" sz="2000" dirty="0" err="1" smtClean="0"/>
              <a:t>kiếm</a:t>
            </a:r>
            <a:r>
              <a:rPr lang="en-US" sz="2000" dirty="0" smtClean="0"/>
              <a:t> </a:t>
            </a:r>
            <a:r>
              <a:rPr lang="en-US" sz="2000" dirty="0" err="1" smtClean="0"/>
              <a:t>tốt</a:t>
            </a:r>
            <a:r>
              <a:rPr lang="en-US" sz="2000" dirty="0" smtClean="0"/>
              <a:t> </a:t>
            </a:r>
            <a:r>
              <a:rPr lang="en-US" sz="2000" dirty="0" err="1" smtClean="0"/>
              <a:t>hơn</a:t>
            </a:r>
            <a:r>
              <a:rPr lang="en-US" sz="2000" dirty="0" smtClean="0"/>
              <a:t>.</a:t>
            </a:r>
          </a:p>
          <a:p>
            <a:pPr algn="just"/>
            <a:r>
              <a:rPr lang="en-US" sz="2000" dirty="0" smtClean="0"/>
              <a:t>V</a:t>
            </a:r>
            <a:r>
              <a:rPr lang="vi-VN" sz="2000" dirty="0" smtClean="0"/>
              <a:t>iệc sử dụng một câu hỏi dưới dạng ngôn ngữ tự nhiên để tìm kiếm một thông tin hay tài liệu nào đó có th</a:t>
            </a:r>
            <a:r>
              <a:rPr lang="en-US" sz="2000" dirty="0" smtClean="0"/>
              <a:t>ể</a:t>
            </a:r>
            <a:r>
              <a:rPr lang="vi-VN" sz="2000" dirty="0" smtClean="0"/>
              <a:t> sẽ là một phương pháp tìm kiếm trong tương tai</a:t>
            </a:r>
            <a:endParaRPr lang="en-US" sz="2000"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Đánh</a:t>
            </a:r>
            <a:r>
              <a:rPr lang="en-US" dirty="0" smtClean="0"/>
              <a:t> </a:t>
            </a:r>
            <a:r>
              <a:rPr lang="en-US" dirty="0" err="1" smtClean="0"/>
              <a:t>giá</a:t>
            </a:r>
            <a:r>
              <a:rPr lang="en-US" dirty="0" smtClean="0"/>
              <a:t> </a:t>
            </a:r>
            <a:r>
              <a:rPr lang="en-US" dirty="0" err="1" smtClean="0"/>
              <a:t>và</a:t>
            </a:r>
            <a:r>
              <a:rPr lang="en-US" dirty="0" smtClean="0"/>
              <a:t> </a:t>
            </a:r>
            <a:r>
              <a:rPr lang="en-US" dirty="0" err="1" smtClean="0"/>
              <a:t>kết</a:t>
            </a:r>
            <a:r>
              <a:rPr lang="en-US" dirty="0" smtClean="0"/>
              <a:t> </a:t>
            </a:r>
            <a:r>
              <a:rPr lang="en-US" dirty="0" err="1" smtClean="0"/>
              <a:t>luận</a:t>
            </a:r>
            <a:endParaRPr lang="en-US" dirty="0"/>
          </a:p>
        </p:txBody>
      </p:sp>
      <p:sp>
        <p:nvSpPr>
          <p:cNvPr id="3" name="Content Placeholder 2"/>
          <p:cNvSpPr>
            <a:spLocks noGrp="1"/>
          </p:cNvSpPr>
          <p:nvPr>
            <p:ph idx="1"/>
          </p:nvPr>
        </p:nvSpPr>
        <p:spPr/>
        <p:txBody>
          <a:bodyPr/>
          <a:lstStyle/>
          <a:p>
            <a:pPr algn="just">
              <a:buNone/>
            </a:pPr>
            <a:r>
              <a:rPr lang="en-US" sz="2000" dirty="0" err="1" smtClean="0"/>
              <a:t>Hướng</a:t>
            </a:r>
            <a:r>
              <a:rPr lang="en-US" sz="2000" dirty="0" smtClean="0"/>
              <a:t> </a:t>
            </a:r>
            <a:r>
              <a:rPr lang="en-US" sz="2000" dirty="0" err="1" smtClean="0"/>
              <a:t>phát</a:t>
            </a:r>
            <a:r>
              <a:rPr lang="en-US" sz="2000" dirty="0" smtClean="0"/>
              <a:t> </a:t>
            </a:r>
            <a:r>
              <a:rPr lang="en-US" sz="2000" dirty="0" err="1" smtClean="0"/>
              <a:t>triển</a:t>
            </a:r>
            <a:r>
              <a:rPr lang="en-US" sz="2000" dirty="0" smtClean="0"/>
              <a:t>:</a:t>
            </a:r>
          </a:p>
          <a:p>
            <a:pPr algn="just"/>
            <a:r>
              <a:rPr lang="en-US" sz="2000" dirty="0" err="1" smtClean="0"/>
              <a:t>Mô</a:t>
            </a:r>
            <a:r>
              <a:rPr lang="en-US" sz="2000" dirty="0" smtClean="0"/>
              <a:t> </a:t>
            </a:r>
            <a:r>
              <a:rPr lang="en-US" sz="2000" dirty="0" err="1" smtClean="0"/>
              <a:t>đun</a:t>
            </a:r>
            <a:r>
              <a:rPr lang="en-US" sz="2000" dirty="0" smtClean="0"/>
              <a:t> g</a:t>
            </a:r>
            <a:r>
              <a:rPr lang="vi-VN" sz="2000" dirty="0" smtClean="0"/>
              <a:t>ợi </a:t>
            </a:r>
            <a:r>
              <a:rPr lang="vi-VN" sz="2000" dirty="0" smtClean="0"/>
              <a:t>ý các câu hỏi tương tự cho người </a:t>
            </a:r>
            <a:r>
              <a:rPr lang="vi-VN" sz="2000" dirty="0" smtClean="0"/>
              <a:t>dùng</a:t>
            </a:r>
            <a:r>
              <a:rPr lang="en-US" sz="2000" dirty="0" smtClean="0"/>
              <a:t>.</a:t>
            </a:r>
            <a:endParaRPr lang="en-US" sz="2000" dirty="0" smtClean="0"/>
          </a:p>
          <a:p>
            <a:pPr algn="just"/>
            <a:r>
              <a:rPr lang="vi-VN" sz="2000" dirty="0" smtClean="0"/>
              <a:t>Mô-đun có thể chỉnh lỗi chính tả khi người dùng nhập sai chính tả, vì đôi khi người dùng có thể nhập sai một từ nào đó trong câu hỏi. </a:t>
            </a:r>
            <a:endParaRPr lang="en-US" sz="2000" dirty="0" smtClean="0"/>
          </a:p>
          <a:p>
            <a:pPr algn="just"/>
            <a:r>
              <a:rPr lang="vi-VN" sz="2000" dirty="0" smtClean="0"/>
              <a:t>Đề tài có dự định áp dụng phương pháp hỏi đáp đề xuất trên cho một </a:t>
            </a:r>
            <a:r>
              <a:rPr lang="en-US" sz="2000" dirty="0" err="1" smtClean="0"/>
              <a:t>nguồn</a:t>
            </a:r>
            <a:r>
              <a:rPr lang="vi-VN" sz="2000" dirty="0" smtClean="0"/>
              <a:t> </a:t>
            </a:r>
            <a:r>
              <a:rPr lang="vi-VN" sz="2000" dirty="0" smtClean="0"/>
              <a:t>dữ liệu khác là Ontology – một </a:t>
            </a:r>
            <a:r>
              <a:rPr lang="en-US" sz="2000" dirty="0" err="1" smtClean="0"/>
              <a:t>nguồn</a:t>
            </a:r>
            <a:r>
              <a:rPr lang="vi-VN" sz="2000" dirty="0" smtClean="0"/>
              <a:t> </a:t>
            </a:r>
            <a:r>
              <a:rPr lang="vi-VN" sz="2000" dirty="0" smtClean="0"/>
              <a:t>dữ liệu </a:t>
            </a:r>
            <a:r>
              <a:rPr lang="vi-VN" sz="2000" dirty="0" smtClean="0"/>
              <a:t>tổ </a:t>
            </a:r>
            <a:r>
              <a:rPr lang="vi-VN" sz="2000" dirty="0" smtClean="0"/>
              <a:t>chức theo ngữ </a:t>
            </a:r>
            <a:r>
              <a:rPr lang="vi-VN" sz="2000" dirty="0" smtClean="0"/>
              <a:t>nghĩa</a:t>
            </a:r>
            <a:r>
              <a:rPr lang="en-US" sz="2000" dirty="0" smtClean="0"/>
              <a:t>.</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idx="1"/>
          </p:nvPr>
        </p:nvSpPr>
        <p:spPr/>
        <p:txBody>
          <a:bodyPr/>
          <a:lstStyle/>
          <a:p>
            <a:pPr lvl="0"/>
            <a:r>
              <a:rPr lang="en-US" sz="1600" dirty="0" smtClean="0"/>
              <a:t>[1] </a:t>
            </a:r>
            <a:r>
              <a:rPr lang="vi-VN" sz="1600" dirty="0" smtClean="0"/>
              <a:t>Đỗ Thị Thanh Tuyền, </a:t>
            </a:r>
            <a:r>
              <a:rPr lang="vi-VN" sz="1600" b="1" dirty="0" smtClean="0"/>
              <a:t>Xây dựng hệ thống tra cứu thư viên điện tử bằng ngôn ngữ tự nhiên</a:t>
            </a:r>
            <a:r>
              <a:rPr lang="vi-VN" sz="1600" dirty="0" smtClean="0"/>
              <a:t>, luận văn Thạc Sĩ Công Nghệ Thông Tin, Tp. HC</a:t>
            </a:r>
            <a:r>
              <a:rPr lang="en-US" sz="1600" dirty="0" smtClean="0"/>
              <a:t>M, 2008</a:t>
            </a:r>
            <a:r>
              <a:rPr lang="vi-VN" sz="1600" dirty="0" smtClean="0"/>
              <a:t>.</a:t>
            </a:r>
            <a:endParaRPr lang="en-US" sz="1600" dirty="0" smtClean="0"/>
          </a:p>
          <a:p>
            <a:r>
              <a:rPr lang="en-US" sz="1600" dirty="0" smtClean="0"/>
              <a:t>[2] </a:t>
            </a:r>
            <a:r>
              <a:rPr lang="vi-VN" sz="1600" dirty="0" smtClean="0"/>
              <a:t>Cao Duy Trường, </a:t>
            </a:r>
            <a:r>
              <a:rPr lang="vi-VN" sz="1600" b="1" dirty="0" smtClean="0"/>
              <a:t>Dịch câu truy vấn có cấu trúc sang đồ thị ý niệm: cách tiếp cận ít phụ thuộc vào cú pháp</a:t>
            </a:r>
            <a:r>
              <a:rPr lang="vi-VN" sz="1600" dirty="0" smtClean="0"/>
              <a:t>, luận văn Thạc Sĩ,</a:t>
            </a:r>
            <a:r>
              <a:rPr lang="vi-VN" sz="1600" b="1" dirty="0" smtClean="0"/>
              <a:t> </a:t>
            </a:r>
            <a:r>
              <a:rPr lang="vi-VN" sz="1600" dirty="0" smtClean="0"/>
              <a:t>trường Đại học Bách Khoa,</a:t>
            </a:r>
            <a:r>
              <a:rPr lang="vi-VN" sz="1600" b="1" dirty="0" smtClean="0"/>
              <a:t> </a:t>
            </a:r>
            <a:r>
              <a:rPr lang="vi-VN" sz="1600" dirty="0" smtClean="0"/>
              <a:t>Tp.HCM</a:t>
            </a:r>
            <a:r>
              <a:rPr lang="vi-VN" sz="1600" b="1" dirty="0" smtClean="0"/>
              <a:t>, </a:t>
            </a:r>
            <a:r>
              <a:rPr lang="vi-VN" sz="1600" dirty="0" smtClean="0"/>
              <a:t>2008</a:t>
            </a:r>
            <a:r>
              <a:rPr lang="vi-VN" sz="1600" b="1" dirty="0" smtClean="0"/>
              <a:t>.</a:t>
            </a:r>
            <a:endParaRPr lang="en-US" sz="1600" dirty="0" smtClean="0"/>
          </a:p>
          <a:p>
            <a:r>
              <a:rPr lang="en-US" sz="1600" dirty="0" smtClean="0"/>
              <a:t>[3] </a:t>
            </a:r>
            <a:r>
              <a:rPr lang="en-US" sz="1600" dirty="0" err="1" smtClean="0"/>
              <a:t>Lorand</a:t>
            </a:r>
            <a:r>
              <a:rPr lang="en-US" sz="1600" dirty="0" smtClean="0"/>
              <a:t> Dali, Delia </a:t>
            </a:r>
            <a:r>
              <a:rPr lang="en-US" sz="1600" dirty="0" err="1" smtClean="0"/>
              <a:t>Rusu</a:t>
            </a:r>
            <a:r>
              <a:rPr lang="en-US" sz="1600" dirty="0" smtClean="0"/>
              <a:t>, </a:t>
            </a:r>
            <a:r>
              <a:rPr lang="en-US" sz="1600" dirty="0" err="1" smtClean="0"/>
              <a:t>Blaz</a:t>
            </a:r>
            <a:r>
              <a:rPr lang="en-US" sz="1600" dirty="0" smtClean="0"/>
              <a:t> Fortuna, </a:t>
            </a:r>
            <a:r>
              <a:rPr lang="en-US" sz="1600" dirty="0" err="1" smtClean="0"/>
              <a:t>Dunja</a:t>
            </a:r>
            <a:r>
              <a:rPr lang="en-US" sz="1600" dirty="0" smtClean="0"/>
              <a:t> </a:t>
            </a:r>
            <a:r>
              <a:rPr lang="en-US" sz="1600" dirty="0" err="1" smtClean="0"/>
              <a:t>Mladenic</a:t>
            </a:r>
            <a:r>
              <a:rPr lang="en-US" sz="1600" dirty="0" smtClean="0"/>
              <a:t> and Marko </a:t>
            </a:r>
            <a:r>
              <a:rPr lang="en-US" sz="1600" dirty="0" err="1" smtClean="0"/>
              <a:t>Grobelnik</a:t>
            </a:r>
            <a:r>
              <a:rPr lang="vi-VN" sz="1600" dirty="0" smtClean="0"/>
              <a:t>, </a:t>
            </a:r>
            <a:r>
              <a:rPr lang="en-US" sz="1600" b="1" dirty="0" smtClean="0"/>
              <a:t>Question Answering Based on Semantic </a:t>
            </a:r>
            <a:r>
              <a:rPr lang="en-US" sz="1600" b="1" dirty="0" err="1" smtClean="0"/>
              <a:t>Grahps</a:t>
            </a:r>
            <a:r>
              <a:rPr lang="vi-VN" sz="1600" dirty="0" smtClean="0"/>
              <a:t>, </a:t>
            </a:r>
            <a:r>
              <a:rPr lang="en-US" sz="1600" dirty="0" smtClean="0"/>
              <a:t>Department of Knowledge Technologies, </a:t>
            </a:r>
            <a:r>
              <a:rPr lang="en-US" sz="1600" dirty="0" err="1" smtClean="0"/>
              <a:t>Jožef</a:t>
            </a:r>
            <a:r>
              <a:rPr lang="en-US" sz="1600" dirty="0" smtClean="0"/>
              <a:t> Stefan Institute, 2009.</a:t>
            </a:r>
          </a:p>
          <a:p>
            <a:r>
              <a:rPr lang="en-US" sz="1600" dirty="0" smtClean="0"/>
              <a:t>[4] </a:t>
            </a:r>
            <a:r>
              <a:rPr lang="en-US" sz="1600" dirty="0" err="1" smtClean="0"/>
              <a:t>Wael</a:t>
            </a:r>
            <a:r>
              <a:rPr lang="en-US" sz="1600" dirty="0" smtClean="0"/>
              <a:t> </a:t>
            </a:r>
            <a:r>
              <a:rPr lang="en-US" sz="1600" dirty="0" err="1" smtClean="0"/>
              <a:t>Salloum</a:t>
            </a:r>
            <a:r>
              <a:rPr lang="en-US" sz="1600" dirty="0" smtClean="0"/>
              <a:t>, </a:t>
            </a:r>
            <a:r>
              <a:rPr lang="en-US" sz="1600" b="1" dirty="0" smtClean="0"/>
              <a:t>A Question Answering System based on Conceptual Graph Formalism</a:t>
            </a:r>
            <a:r>
              <a:rPr lang="vi-VN" sz="1600" dirty="0" smtClean="0"/>
              <a:t>,</a:t>
            </a:r>
            <a:r>
              <a:rPr lang="en-US" sz="1600" dirty="0" smtClean="0"/>
              <a:t> Conference: The 2nd International Symposium on Knowledge Acquisition and Modeling (KAM 2009)</a:t>
            </a:r>
            <a:r>
              <a:rPr lang="vi-VN" sz="1600" dirty="0" smtClean="0"/>
              <a:t>,</a:t>
            </a:r>
            <a:r>
              <a:rPr lang="en-US" sz="1600" dirty="0" smtClean="0"/>
              <a:t> IEEE Computer Society Press, 2009.</a:t>
            </a:r>
          </a:p>
          <a:p>
            <a:pPr lvl="0"/>
            <a:r>
              <a:rPr lang="en-US" sz="1600" dirty="0" smtClean="0"/>
              <a:t>[5] Delia </a:t>
            </a:r>
            <a:r>
              <a:rPr lang="en-US" sz="1600" dirty="0" err="1" smtClean="0"/>
              <a:t>Rusu</a:t>
            </a:r>
            <a:r>
              <a:rPr lang="en-US" sz="1600" dirty="0" smtClean="0"/>
              <a:t>, </a:t>
            </a:r>
            <a:r>
              <a:rPr lang="en-US" sz="1600" dirty="0" err="1" smtClean="0"/>
              <a:t>Lorand</a:t>
            </a:r>
            <a:r>
              <a:rPr lang="en-US" sz="1600" dirty="0" smtClean="0"/>
              <a:t> Dali, </a:t>
            </a:r>
            <a:r>
              <a:rPr lang="en-US" sz="1600" dirty="0" err="1" smtClean="0"/>
              <a:t>Blaz</a:t>
            </a:r>
            <a:r>
              <a:rPr lang="en-US" sz="1600" dirty="0" smtClean="0"/>
              <a:t> Fortuna, Marko </a:t>
            </a:r>
            <a:r>
              <a:rPr lang="en-US" sz="1600" dirty="0" err="1" smtClean="0"/>
              <a:t>Grobelnik</a:t>
            </a:r>
            <a:r>
              <a:rPr lang="en-US" sz="1600" dirty="0" smtClean="0"/>
              <a:t>, </a:t>
            </a:r>
            <a:r>
              <a:rPr lang="en-US" sz="1600" dirty="0" err="1" smtClean="0"/>
              <a:t>Dunja</a:t>
            </a:r>
            <a:r>
              <a:rPr lang="en-US" sz="1600" dirty="0" smtClean="0"/>
              <a:t> </a:t>
            </a:r>
            <a:r>
              <a:rPr lang="en-US" sz="1600" dirty="0" err="1" smtClean="0"/>
              <a:t>Mladenic</a:t>
            </a:r>
            <a:r>
              <a:rPr lang="en-US" sz="1600" dirty="0" smtClean="0"/>
              <a:t> </a:t>
            </a:r>
            <a:r>
              <a:rPr lang="vi-VN" sz="1600" dirty="0" smtClean="0"/>
              <a:t>, </a:t>
            </a:r>
            <a:r>
              <a:rPr lang="en-US" sz="1600" b="1" dirty="0" smtClean="0"/>
              <a:t>Triplet Extraction from Sentences</a:t>
            </a:r>
            <a:r>
              <a:rPr lang="vi-VN" sz="1600" dirty="0" smtClean="0"/>
              <a:t>,</a:t>
            </a:r>
            <a:r>
              <a:rPr lang="en-US" sz="1600" dirty="0" smtClean="0"/>
              <a:t> Department of Knowledge Technologies, </a:t>
            </a:r>
            <a:r>
              <a:rPr lang="en-US" sz="1600" dirty="0" err="1" smtClean="0"/>
              <a:t>Jožef</a:t>
            </a:r>
            <a:r>
              <a:rPr lang="en-US" sz="1600" dirty="0" smtClean="0"/>
              <a:t> Stefan Institute, 2007.</a:t>
            </a:r>
          </a:p>
          <a:p>
            <a:r>
              <a:rPr lang="en-US" sz="1600" dirty="0" smtClean="0"/>
              <a:t>[6] Kenneth C. </a:t>
            </a:r>
            <a:r>
              <a:rPr lang="en-US" sz="1600" dirty="0" err="1" smtClean="0"/>
              <a:t>Litkowski</a:t>
            </a:r>
            <a:r>
              <a:rPr lang="en-US" sz="1600" dirty="0" smtClean="0"/>
              <a:t>, </a:t>
            </a:r>
            <a:r>
              <a:rPr lang="vi-VN" sz="1600" b="1" dirty="0" smtClean="0"/>
              <a:t>Question-Answering using Semantic Relation Triples  </a:t>
            </a:r>
            <a:r>
              <a:rPr lang="vi-VN" sz="1600" dirty="0" smtClean="0"/>
              <a:t>, </a:t>
            </a:r>
            <a:r>
              <a:rPr lang="en-US" sz="1600" dirty="0" smtClean="0"/>
              <a:t>In Proceedings of the 8th Text Retrieval Conference (TREC-8</a:t>
            </a:r>
            <a:r>
              <a:rPr lang="vi-VN" sz="1600" dirty="0" smtClean="0"/>
              <a:t>)</a:t>
            </a:r>
            <a:r>
              <a:rPr lang="en-US" sz="1600" dirty="0" smtClean="0"/>
              <a:t>, 1999.</a:t>
            </a:r>
          </a:p>
          <a:p>
            <a:r>
              <a:rPr lang="en-US" sz="1600" dirty="0" smtClean="0"/>
              <a:t>[7] </a:t>
            </a:r>
            <a:r>
              <a:rPr lang="en-US" sz="1600" b="1" dirty="0" smtClean="0"/>
              <a:t>DBLP Computer Science Bibliography</a:t>
            </a:r>
            <a:r>
              <a:rPr lang="en-US" sz="1600" dirty="0" smtClean="0"/>
              <a:t> </a:t>
            </a:r>
            <a:r>
              <a:rPr lang="en-US" sz="1600" dirty="0" smtClean="0">
                <a:hlinkClick r:id="rId2"/>
              </a:rPr>
              <a:t>http://www.informatik.uni-trier.de/~ley/db/</a:t>
            </a:r>
            <a:r>
              <a:rPr lang="en-US" sz="1600" dirty="0" smtClean="0"/>
              <a:t> </a:t>
            </a:r>
          </a:p>
          <a:p>
            <a:r>
              <a:rPr lang="en-US" sz="1600" dirty="0" smtClean="0"/>
              <a:t>[8] TREC </a:t>
            </a:r>
            <a:r>
              <a:rPr lang="en-US" sz="1600" dirty="0" smtClean="0">
                <a:hlinkClick r:id="rId3"/>
              </a:rPr>
              <a:t>http://trec.nist.gov/</a:t>
            </a:r>
            <a:r>
              <a:rPr lang="en-US" sz="1600" dirty="0" smtClean="0"/>
              <a:t> </a:t>
            </a:r>
          </a:p>
          <a:p>
            <a:endParaRPr lang="en-US" sz="1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6"/>
          <p:cNvSpPr>
            <a:spLocks noGrp="1" noChangeArrowheads="1"/>
          </p:cNvSpPr>
          <p:nvPr>
            <p:ph type="subTitle" idx="1"/>
          </p:nvPr>
        </p:nvSpPr>
        <p:spPr>
          <a:xfrm>
            <a:off x="4887913" y="3962400"/>
            <a:ext cx="3792537" cy="304800"/>
          </a:xfrm>
        </p:spPr>
        <p:txBody>
          <a:bodyPr/>
          <a:lstStyle/>
          <a:p>
            <a:pPr algn="ctr">
              <a:lnSpc>
                <a:spcPct val="80000"/>
              </a:lnSpc>
            </a:pPr>
            <a:endParaRPr lang="en-US" sz="1600" dirty="0"/>
          </a:p>
        </p:txBody>
      </p:sp>
      <p:sp>
        <p:nvSpPr>
          <p:cNvPr id="28679" name="WordArt 7"/>
          <p:cNvSpPr>
            <a:spLocks noChangeArrowheads="1" noChangeShapeType="1" noTextEdit="1"/>
          </p:cNvSpPr>
          <p:nvPr/>
        </p:nvSpPr>
        <p:spPr bwMode="gray">
          <a:xfrm>
            <a:off x="4800600" y="1676400"/>
            <a:ext cx="3810000" cy="990600"/>
          </a:xfrm>
          <a:prstGeom prst="rect">
            <a:avLst/>
          </a:prstGeom>
        </p:spPr>
        <p:txBody>
          <a:bodyPr wrap="none" fromWordArt="1">
            <a:prstTxWarp prst="textDeflate">
              <a:avLst>
                <a:gd name="adj" fmla="val 0"/>
              </a:avLst>
            </a:prstTxWarp>
          </a:bodyPr>
          <a:lstStyle/>
          <a:p>
            <a:pPr algn="ct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Xin</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cám</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ơn</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quý</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thầy</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cô</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p>
          <a:p>
            <a:pPr algn="ct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và</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các</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bạn</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endParaRPr lang="en-US" sz="5400" b="1" kern="10" dirty="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lstStyle/>
          <a:p>
            <a:pPr algn="just"/>
            <a:r>
              <a:rPr lang="vi-VN" sz="2200" dirty="0" smtClean="0"/>
              <a:t>Hiện nay, việc tìm kiếm các bài báo trong các thư viện số (CiteSeerX, IEEE, ACM</a:t>
            </a:r>
            <a:r>
              <a:rPr lang="en-US" sz="2200" dirty="0" smtClean="0"/>
              <a:t> </a:t>
            </a:r>
            <a:r>
              <a:rPr lang="vi-VN" sz="2200" dirty="0" smtClean="0"/>
              <a:t>...)</a:t>
            </a:r>
            <a:r>
              <a:rPr lang="en-US" sz="2200" dirty="0" smtClean="0"/>
              <a:t> </a:t>
            </a:r>
            <a:r>
              <a:rPr lang="vi-VN" sz="2200" dirty="0" smtClean="0"/>
              <a:t>vẫn dựa trên từ khóa do người dùng nhập vào.</a:t>
            </a:r>
            <a:r>
              <a:rPr lang="en-US" sz="2200" dirty="0" smtClean="0"/>
              <a:t> </a:t>
            </a:r>
            <a:r>
              <a:rPr lang="en-US" sz="2200" dirty="0" err="1" smtClean="0"/>
              <a:t>Kết</a:t>
            </a:r>
            <a:r>
              <a:rPr lang="en-US" sz="2200" dirty="0" smtClean="0"/>
              <a:t> </a:t>
            </a:r>
            <a:r>
              <a:rPr lang="en-US" sz="2200" dirty="0" err="1" smtClean="0"/>
              <a:t>quả</a:t>
            </a:r>
            <a:r>
              <a:rPr lang="en-US" sz="2200" dirty="0" smtClean="0"/>
              <a:t> </a:t>
            </a:r>
            <a:r>
              <a:rPr lang="en-US" sz="2200" dirty="0" err="1" smtClean="0"/>
              <a:t>trả</a:t>
            </a:r>
            <a:r>
              <a:rPr lang="en-US" sz="2200" dirty="0" smtClean="0"/>
              <a:t> </a:t>
            </a:r>
            <a:r>
              <a:rPr lang="en-US" sz="2200" dirty="0" err="1" smtClean="0"/>
              <a:t>về</a:t>
            </a:r>
            <a:r>
              <a:rPr lang="en-US" sz="2200" dirty="0" smtClean="0"/>
              <a:t> </a:t>
            </a:r>
            <a:r>
              <a:rPr lang="en-US" sz="2200" dirty="0" err="1" smtClean="0"/>
              <a:t>từ</a:t>
            </a:r>
            <a:r>
              <a:rPr lang="en-US" sz="2200" dirty="0" smtClean="0"/>
              <a:t> </a:t>
            </a:r>
            <a:r>
              <a:rPr lang="en-US" sz="2200" dirty="0" err="1" smtClean="0"/>
              <a:t>thư</a:t>
            </a:r>
            <a:r>
              <a:rPr lang="en-US" sz="2200" dirty="0" smtClean="0"/>
              <a:t> </a:t>
            </a:r>
            <a:r>
              <a:rPr lang="en-US" sz="2200" dirty="0" err="1" smtClean="0"/>
              <a:t>viện</a:t>
            </a:r>
            <a:r>
              <a:rPr lang="en-US" sz="2200" dirty="0" smtClean="0"/>
              <a:t> </a:t>
            </a:r>
            <a:r>
              <a:rPr lang="vi-VN" sz="2200" dirty="0" smtClean="0"/>
              <a:t>thường rất nhiều, </a:t>
            </a:r>
            <a:r>
              <a:rPr lang="en-US" sz="2200" dirty="0" err="1" smtClean="0"/>
              <a:t>đôi</a:t>
            </a:r>
            <a:r>
              <a:rPr lang="en-US" sz="2200" dirty="0" smtClean="0"/>
              <a:t> </a:t>
            </a:r>
            <a:r>
              <a:rPr lang="en-US" sz="2200" dirty="0" err="1" smtClean="0"/>
              <a:t>khi</a:t>
            </a:r>
            <a:r>
              <a:rPr lang="en-US" sz="2200" dirty="0" smtClean="0"/>
              <a:t> </a:t>
            </a:r>
            <a:r>
              <a:rPr lang="vi-VN" sz="2200" dirty="0" smtClean="0"/>
              <a:t>lại</a:t>
            </a:r>
            <a:r>
              <a:rPr lang="en-US" sz="2200" dirty="0" smtClean="0"/>
              <a:t> </a:t>
            </a:r>
            <a:r>
              <a:rPr lang="en-US" sz="2200" dirty="0" err="1" smtClean="0"/>
              <a:t>không</a:t>
            </a:r>
            <a:r>
              <a:rPr lang="en-US" sz="2200" dirty="0" smtClean="0"/>
              <a:t> </a:t>
            </a:r>
            <a:r>
              <a:rPr lang="en-US" sz="2200" dirty="0" err="1" smtClean="0"/>
              <a:t>phù</a:t>
            </a:r>
            <a:r>
              <a:rPr lang="en-US" sz="2200" dirty="0" smtClean="0"/>
              <a:t> </a:t>
            </a:r>
            <a:r>
              <a:rPr lang="en-US" sz="2200" dirty="0" err="1" smtClean="0"/>
              <a:t>hợp</a:t>
            </a:r>
            <a:r>
              <a:rPr lang="en-US" sz="2200" dirty="0" smtClean="0"/>
              <a:t> v</a:t>
            </a:r>
            <a:r>
              <a:rPr lang="vi-VN" sz="2200" dirty="0" smtClean="0"/>
              <a:t>ớ</a:t>
            </a:r>
            <a:r>
              <a:rPr lang="en-US" sz="2200" dirty="0" err="1" smtClean="0"/>
              <a:t>i</a:t>
            </a:r>
            <a:r>
              <a:rPr lang="en-US" sz="2200" dirty="0" smtClean="0"/>
              <a:t> </a:t>
            </a:r>
            <a:r>
              <a:rPr lang="en-US" sz="2200" dirty="0" err="1" smtClean="0"/>
              <a:t>mục</a:t>
            </a:r>
            <a:r>
              <a:rPr lang="en-US" sz="2200" dirty="0" smtClean="0"/>
              <a:t> </a:t>
            </a:r>
            <a:r>
              <a:rPr lang="en-US" sz="2200" dirty="0" err="1" smtClean="0"/>
              <a:t>đích</a:t>
            </a:r>
            <a:r>
              <a:rPr lang="en-US" sz="2200" dirty="0" smtClean="0"/>
              <a:t> </a:t>
            </a:r>
            <a:r>
              <a:rPr lang="en-US" sz="2200" dirty="0" err="1" smtClean="0"/>
              <a:t>của</a:t>
            </a:r>
            <a:r>
              <a:rPr lang="en-US" sz="2200" dirty="0" smtClean="0"/>
              <a:t> </a:t>
            </a:r>
            <a:r>
              <a:rPr lang="en-US" sz="2200" dirty="0" err="1" smtClean="0"/>
              <a:t>người</a:t>
            </a:r>
            <a:r>
              <a:rPr lang="en-US" sz="2200" dirty="0" smtClean="0"/>
              <a:t> </a:t>
            </a:r>
            <a:r>
              <a:rPr lang="en-US" sz="2200" dirty="0" err="1" smtClean="0"/>
              <a:t>dùng</a:t>
            </a:r>
            <a:r>
              <a:rPr lang="en-US" sz="2200" dirty="0" smtClean="0"/>
              <a:t>.</a:t>
            </a:r>
          </a:p>
          <a:p>
            <a:pPr algn="just"/>
            <a:r>
              <a:rPr lang="vi-VN" sz="2200" dirty="0" smtClean="0"/>
              <a:t>Đề tài mong muốn xây dựng một giao diện hỏi đáp để tìm kiếm bài báo. Các</a:t>
            </a:r>
            <a:r>
              <a:rPr lang="en-US" sz="2200" dirty="0" smtClean="0"/>
              <a:t>h</a:t>
            </a:r>
            <a:r>
              <a:rPr lang="vi-VN" sz="2200" dirty="0" smtClean="0"/>
              <a:t> thức hỏi đáp có thể sẽ giúp tìm kiếm bài báo chính xác hơn</a:t>
            </a:r>
            <a:r>
              <a:rPr lang="en-US" sz="2200" dirty="0" smtClean="0"/>
              <a:t>, </a:t>
            </a:r>
            <a:r>
              <a:rPr lang="vi-VN" sz="2200" dirty="0" smtClean="0"/>
              <a:t>tạo ra một môi trường giao tiếp thân thiện giữa người và máy. </a:t>
            </a:r>
            <a:endParaRPr lang="en-US" sz="2200" dirty="0" smtClean="0"/>
          </a:p>
          <a:p>
            <a:pPr algn="just"/>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Mục tiêu và phạm vi đề tài</a:t>
            </a:r>
            <a:endParaRPr lang="en-US" dirty="0"/>
          </a:p>
        </p:txBody>
      </p:sp>
      <p:sp>
        <p:nvSpPr>
          <p:cNvPr id="3" name="Content Placeholder 2"/>
          <p:cNvSpPr>
            <a:spLocks noGrp="1"/>
          </p:cNvSpPr>
          <p:nvPr>
            <p:ph idx="1"/>
          </p:nvPr>
        </p:nvSpPr>
        <p:spPr/>
        <p:txBody>
          <a:bodyPr/>
          <a:lstStyle/>
          <a:p>
            <a:pPr algn="just"/>
            <a:r>
              <a:rPr lang="en-US" sz="2200" dirty="0" err="1" smtClean="0"/>
              <a:t>Mục</a:t>
            </a:r>
            <a:r>
              <a:rPr lang="en-US" sz="2200" dirty="0" smtClean="0"/>
              <a:t> </a:t>
            </a:r>
            <a:r>
              <a:rPr lang="en-US" sz="2200" dirty="0" err="1" smtClean="0"/>
              <a:t>tiêu</a:t>
            </a:r>
            <a:r>
              <a:rPr lang="en-US" sz="2200" dirty="0" smtClean="0"/>
              <a:t> </a:t>
            </a:r>
            <a:r>
              <a:rPr lang="en-US" sz="2200" dirty="0" err="1" smtClean="0"/>
              <a:t>xây</a:t>
            </a:r>
            <a:r>
              <a:rPr lang="en-US" sz="2200" dirty="0" smtClean="0"/>
              <a:t> </a:t>
            </a:r>
            <a:r>
              <a:rPr lang="en-US" sz="2200" dirty="0" err="1" smtClean="0"/>
              <a:t>dựng</a:t>
            </a:r>
            <a:r>
              <a:rPr lang="en-US" sz="2200" dirty="0" smtClean="0"/>
              <a:t> </a:t>
            </a:r>
            <a:r>
              <a:rPr lang="en-US" sz="2200" dirty="0" err="1" smtClean="0"/>
              <a:t>hệ</a:t>
            </a:r>
            <a:r>
              <a:rPr lang="en-US" sz="2200" dirty="0" smtClean="0"/>
              <a:t> </a:t>
            </a:r>
            <a:r>
              <a:rPr lang="en-US" sz="2200" dirty="0" err="1" smtClean="0"/>
              <a:t>thống</a:t>
            </a:r>
            <a:r>
              <a:rPr lang="en-US" sz="2200" dirty="0" smtClean="0"/>
              <a:t> </a:t>
            </a:r>
            <a:r>
              <a:rPr lang="en-US" sz="2200" dirty="0" err="1" smtClean="0"/>
              <a:t>phục</a:t>
            </a:r>
            <a:r>
              <a:rPr lang="en-US" sz="2200" dirty="0" smtClean="0"/>
              <a:t> </a:t>
            </a:r>
            <a:r>
              <a:rPr lang="en-US" sz="2200" dirty="0" err="1" smtClean="0"/>
              <a:t>vụ</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các</a:t>
            </a:r>
            <a:r>
              <a:rPr lang="en-US" sz="2200" dirty="0" smtClean="0"/>
              <a:t> </a:t>
            </a:r>
            <a:r>
              <a:rPr lang="en-US" sz="2200" dirty="0" err="1" smtClean="0"/>
              <a:t>bài</a:t>
            </a:r>
            <a:r>
              <a:rPr lang="en-US" sz="2200" dirty="0" smtClean="0"/>
              <a:t> </a:t>
            </a:r>
            <a:r>
              <a:rPr lang="en-US" sz="2200" dirty="0" err="1" smtClean="0"/>
              <a:t>báo</a:t>
            </a:r>
            <a:r>
              <a:rPr lang="en-US" sz="2200" dirty="0" smtClean="0"/>
              <a:t> </a:t>
            </a:r>
            <a:r>
              <a:rPr lang="en-US" sz="2200" dirty="0" err="1" smtClean="0"/>
              <a:t>khoa</a:t>
            </a:r>
            <a:r>
              <a:rPr lang="en-US" sz="2200" dirty="0" smtClean="0"/>
              <a:t> </a:t>
            </a:r>
            <a:r>
              <a:rPr lang="en-US" sz="2200" dirty="0" err="1" smtClean="0"/>
              <a:t>học</a:t>
            </a:r>
            <a:r>
              <a:rPr lang="en-US" sz="2200" dirty="0" smtClean="0"/>
              <a:t> </a:t>
            </a:r>
            <a:r>
              <a:rPr lang="en-US" sz="2200" dirty="0" err="1" smtClean="0"/>
              <a:t>thuộc</a:t>
            </a:r>
            <a:r>
              <a:rPr lang="en-US" sz="2200" dirty="0" smtClean="0"/>
              <a:t> </a:t>
            </a:r>
            <a:r>
              <a:rPr lang="en-US" sz="2200" dirty="0" err="1" smtClean="0"/>
              <a:t>lĩnh</a:t>
            </a:r>
            <a:r>
              <a:rPr lang="en-US" sz="2200" dirty="0" smtClean="0"/>
              <a:t> </a:t>
            </a:r>
            <a:r>
              <a:rPr lang="en-US" sz="2200" dirty="0" err="1" smtClean="0"/>
              <a:t>vực</a:t>
            </a:r>
            <a:r>
              <a:rPr lang="en-US" sz="2200" dirty="0" smtClean="0"/>
              <a:t> </a:t>
            </a:r>
            <a:r>
              <a:rPr lang="en-US" sz="2200" dirty="0" err="1" smtClean="0"/>
              <a:t>công</a:t>
            </a:r>
            <a:r>
              <a:rPr lang="en-US" sz="2200" dirty="0" smtClean="0"/>
              <a:t> </a:t>
            </a:r>
            <a:r>
              <a:rPr lang="en-US" sz="2200" dirty="0" err="1" smtClean="0"/>
              <a:t>nghệ</a:t>
            </a:r>
            <a:r>
              <a:rPr lang="en-US" sz="2200" dirty="0" smtClean="0"/>
              <a:t> </a:t>
            </a:r>
            <a:r>
              <a:rPr lang="en-US" sz="2200" dirty="0" err="1" smtClean="0"/>
              <a:t>thông</a:t>
            </a:r>
            <a:r>
              <a:rPr lang="en-US" sz="2200" dirty="0" smtClean="0"/>
              <a:t> tin.</a:t>
            </a:r>
          </a:p>
          <a:p>
            <a:pPr algn="just"/>
            <a:r>
              <a:rPr lang="en-US" sz="2200" dirty="0" err="1" smtClean="0"/>
              <a:t>Hệ</a:t>
            </a:r>
            <a:r>
              <a:rPr lang="en-US" sz="2200" dirty="0" smtClean="0"/>
              <a:t> </a:t>
            </a:r>
            <a:r>
              <a:rPr lang="en-US" sz="2200" dirty="0" err="1" smtClean="0"/>
              <a:t>thống</a:t>
            </a:r>
            <a:r>
              <a:rPr lang="en-US" sz="2200" dirty="0" smtClean="0"/>
              <a:t> </a:t>
            </a:r>
            <a:r>
              <a:rPr lang="en-US" sz="2200" dirty="0" err="1" smtClean="0"/>
              <a:t>cung</a:t>
            </a:r>
            <a:r>
              <a:rPr lang="en-US" sz="2200" dirty="0" smtClean="0"/>
              <a:t> </a:t>
            </a:r>
            <a:r>
              <a:rPr lang="en-US" sz="2200" dirty="0" err="1" smtClean="0"/>
              <a:t>cấp</a:t>
            </a:r>
            <a:r>
              <a:rPr lang="en-US" sz="2200" dirty="0" smtClean="0"/>
              <a:t> </a:t>
            </a:r>
            <a:r>
              <a:rPr lang="en-US" sz="2200" dirty="0" err="1" smtClean="0"/>
              <a:t>chức</a:t>
            </a:r>
            <a:r>
              <a:rPr lang="en-US" sz="2200" dirty="0" smtClean="0"/>
              <a:t> </a:t>
            </a:r>
            <a:r>
              <a:rPr lang="en-US" sz="2200" dirty="0" err="1" smtClean="0"/>
              <a:t>năng</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theo</a:t>
            </a:r>
            <a:r>
              <a:rPr lang="en-US" sz="2200" dirty="0" smtClean="0"/>
              <a:t> </a:t>
            </a:r>
            <a:r>
              <a:rPr lang="en-US" sz="2200" dirty="0" err="1" smtClean="0"/>
              <a:t>từ</a:t>
            </a:r>
            <a:r>
              <a:rPr lang="en-US" sz="2200" dirty="0" smtClean="0"/>
              <a:t> khóa </a:t>
            </a:r>
            <a:r>
              <a:rPr lang="en-US" sz="2200" dirty="0" err="1" smtClean="0"/>
              <a:t>thông</a:t>
            </a:r>
            <a:r>
              <a:rPr lang="en-US" sz="2200" dirty="0" smtClean="0"/>
              <a:t> </a:t>
            </a:r>
            <a:r>
              <a:rPr lang="en-US" sz="2200" dirty="0" err="1" smtClean="0"/>
              <a:t>thường</a:t>
            </a:r>
            <a:r>
              <a:rPr lang="en-US" sz="2200" dirty="0" smtClean="0"/>
              <a:t> </a:t>
            </a:r>
            <a:r>
              <a:rPr lang="en-US" sz="2200" dirty="0" err="1" smtClean="0"/>
              <a:t>và</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bằng</a:t>
            </a:r>
            <a:r>
              <a:rPr lang="en-US" sz="2200" dirty="0" smtClean="0"/>
              <a:t> </a:t>
            </a:r>
            <a:r>
              <a:rPr lang="en-US" sz="2200" dirty="0" err="1" smtClean="0"/>
              <a:t>cách</a:t>
            </a:r>
            <a:r>
              <a:rPr lang="en-US" sz="2200" dirty="0" smtClean="0"/>
              <a:t> </a:t>
            </a:r>
            <a:r>
              <a:rPr lang="en-US" sz="2200" dirty="0" err="1" smtClean="0"/>
              <a:t>đặt</a:t>
            </a:r>
            <a:r>
              <a:rPr lang="en-US" sz="2200" dirty="0" smtClean="0"/>
              <a:t> </a:t>
            </a:r>
            <a:r>
              <a:rPr lang="en-US" sz="2200" dirty="0" err="1" smtClean="0"/>
              <a:t>câu</a:t>
            </a:r>
            <a:r>
              <a:rPr lang="en-US" sz="2200" dirty="0" smtClean="0"/>
              <a:t> </a:t>
            </a:r>
            <a:r>
              <a:rPr lang="en-US" sz="2200" dirty="0" err="1" smtClean="0"/>
              <a:t>hỏi</a:t>
            </a:r>
            <a:r>
              <a:rPr lang="en-US" sz="2200" dirty="0" smtClean="0"/>
              <a:t>.</a:t>
            </a:r>
          </a:p>
          <a:p>
            <a:pPr algn="just"/>
            <a:r>
              <a:rPr lang="en-US" sz="2200" dirty="0" err="1" smtClean="0"/>
              <a:t>Nguồn</a:t>
            </a:r>
            <a:r>
              <a:rPr lang="en-US" sz="2200" dirty="0" smtClean="0"/>
              <a:t> </a:t>
            </a:r>
            <a:r>
              <a:rPr lang="en-US" sz="2200" dirty="0" err="1" smtClean="0"/>
              <a:t>dữ</a:t>
            </a:r>
            <a:r>
              <a:rPr lang="en-US" sz="2200" dirty="0" smtClean="0"/>
              <a:t> </a:t>
            </a:r>
            <a:r>
              <a:rPr lang="en-US" sz="2200" dirty="0" err="1" smtClean="0"/>
              <a:t>liệu</a:t>
            </a:r>
            <a:r>
              <a:rPr lang="en-US" sz="2200" dirty="0" smtClean="0"/>
              <a:t> </a:t>
            </a:r>
            <a:r>
              <a:rPr lang="en-US" sz="2200" dirty="0" err="1" smtClean="0"/>
              <a:t>lấy</a:t>
            </a:r>
            <a:r>
              <a:rPr lang="en-US" sz="2200" dirty="0" smtClean="0"/>
              <a:t> </a:t>
            </a:r>
            <a:r>
              <a:rPr lang="en-US" sz="2200" dirty="0" err="1" smtClean="0"/>
              <a:t>từ</a:t>
            </a:r>
            <a:r>
              <a:rPr lang="en-US" sz="2200" dirty="0" smtClean="0"/>
              <a:t> </a:t>
            </a:r>
            <a:r>
              <a:rPr lang="en-US" sz="2200" dirty="0" err="1" smtClean="0"/>
              <a:t>kho</a:t>
            </a:r>
            <a:r>
              <a:rPr lang="en-US" sz="2200" dirty="0" smtClean="0"/>
              <a:t> </a:t>
            </a:r>
            <a:r>
              <a:rPr lang="en-US" sz="2200" dirty="0" err="1" smtClean="0"/>
              <a:t>dữ</a:t>
            </a:r>
            <a:r>
              <a:rPr lang="en-US" sz="2200" dirty="0" smtClean="0"/>
              <a:t> </a:t>
            </a:r>
            <a:r>
              <a:rPr lang="en-US" sz="2200" dirty="0" err="1" smtClean="0"/>
              <a:t>liệu</a:t>
            </a:r>
            <a:r>
              <a:rPr lang="en-US" sz="2200" dirty="0" smtClean="0"/>
              <a:t> DBLP (</a:t>
            </a:r>
            <a:r>
              <a:rPr lang="vi-VN" sz="2200" dirty="0" smtClean="0"/>
              <a:t>Digital Bibliography &amp; Library Project</a:t>
            </a:r>
            <a:r>
              <a:rPr lang="en-US" sz="2200" dirty="0" smtClean="0"/>
              <a:t>) [7] </a:t>
            </a:r>
            <a:r>
              <a:rPr lang="en-US" sz="2200" dirty="0" err="1" smtClean="0"/>
              <a:t>chứa</a:t>
            </a:r>
            <a:r>
              <a:rPr lang="en-US" sz="2200" dirty="0" smtClean="0"/>
              <a:t> </a:t>
            </a:r>
            <a:r>
              <a:rPr lang="en-US" sz="2200" dirty="0" err="1" smtClean="0"/>
              <a:t>hơn</a:t>
            </a:r>
            <a:r>
              <a:rPr lang="en-US" sz="2200" dirty="0" smtClean="0"/>
              <a:t> 1,</a:t>
            </a:r>
            <a:r>
              <a:rPr lang="vi-VN" sz="2200" dirty="0" smtClean="0"/>
              <a:t>5</a:t>
            </a:r>
            <a:r>
              <a:rPr lang="en-US" sz="2200" dirty="0" smtClean="0"/>
              <a:t> </a:t>
            </a:r>
            <a:r>
              <a:rPr lang="en-US" sz="2200" dirty="0" err="1" smtClean="0"/>
              <a:t>triệu</a:t>
            </a:r>
            <a:r>
              <a:rPr lang="en-US" sz="2200" dirty="0" smtClean="0"/>
              <a:t> </a:t>
            </a:r>
            <a:r>
              <a:rPr lang="en-US" sz="2200" dirty="0" err="1" smtClean="0"/>
              <a:t>bài</a:t>
            </a:r>
            <a:r>
              <a:rPr lang="en-US" sz="2200" dirty="0" smtClean="0"/>
              <a:t> </a:t>
            </a:r>
            <a:r>
              <a:rPr lang="en-US" sz="2200" dirty="0" err="1" smtClean="0"/>
              <a:t>báo</a:t>
            </a:r>
            <a:r>
              <a:rPr lang="en-US" sz="2200" dirty="0" smtClean="0"/>
              <a:t>.</a:t>
            </a:r>
          </a:p>
          <a:p>
            <a:r>
              <a:rPr lang="en-US" sz="2200" dirty="0" err="1" smtClean="0"/>
              <a:t>Các</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mà</a:t>
            </a:r>
            <a:r>
              <a:rPr lang="en-US" sz="2200" dirty="0" smtClean="0"/>
              <a:t> </a:t>
            </a:r>
            <a:r>
              <a:rPr lang="en-US" sz="2200" dirty="0" err="1" smtClean="0"/>
              <a:t>hệ</a:t>
            </a:r>
            <a:r>
              <a:rPr lang="en-US" sz="2200" dirty="0" smtClean="0"/>
              <a:t> </a:t>
            </a:r>
            <a:r>
              <a:rPr lang="en-US" sz="2200" dirty="0" err="1" smtClean="0"/>
              <a:t>thống</a:t>
            </a:r>
            <a:r>
              <a:rPr lang="en-US" sz="2200" dirty="0" smtClean="0"/>
              <a:t> </a:t>
            </a:r>
            <a:r>
              <a:rPr lang="en-US" sz="2200" dirty="0" err="1" smtClean="0"/>
              <a:t>có</a:t>
            </a:r>
            <a:r>
              <a:rPr lang="en-US" sz="2200" dirty="0" smtClean="0"/>
              <a:t> </a:t>
            </a:r>
            <a:r>
              <a:rPr lang="en-US" sz="2200" dirty="0" err="1" smtClean="0"/>
              <a:t>thể</a:t>
            </a:r>
            <a:r>
              <a:rPr lang="en-US" sz="2200" dirty="0" smtClean="0"/>
              <a:t> </a:t>
            </a:r>
            <a:r>
              <a:rPr lang="en-US" sz="2200" dirty="0" err="1" smtClean="0"/>
              <a:t>xử</a:t>
            </a:r>
            <a:r>
              <a:rPr lang="en-US" sz="2200" dirty="0" smtClean="0"/>
              <a:t> </a:t>
            </a:r>
            <a:r>
              <a:rPr lang="en-US" sz="2200" dirty="0" err="1" smtClean="0"/>
              <a:t>lý</a:t>
            </a:r>
            <a:r>
              <a:rPr lang="en-US" sz="2200" dirty="0" smtClean="0"/>
              <a:t> </a:t>
            </a:r>
            <a:r>
              <a:rPr lang="en-US" sz="2200" dirty="0" err="1" smtClean="0"/>
              <a:t>được</a:t>
            </a:r>
            <a:r>
              <a:rPr lang="en-US" sz="2200" dirty="0" smtClean="0"/>
              <a:t>. </a:t>
            </a:r>
          </a:p>
          <a:p>
            <a:pPr lvl="1"/>
            <a:r>
              <a:rPr lang="vi-VN" sz="2000" dirty="0" smtClean="0"/>
              <a:t>Yes/No question</a:t>
            </a:r>
          </a:p>
          <a:p>
            <a:pPr lvl="1"/>
            <a:r>
              <a:rPr lang="vi-VN" sz="2000" dirty="0" smtClean="0"/>
              <a:t>Wh-word question (What, Which, Who</a:t>
            </a:r>
            <a:r>
              <a:rPr lang="en-US" sz="2000" dirty="0" smtClean="0"/>
              <a:t>, How many</a:t>
            </a:r>
            <a:r>
              <a:rPr lang="vi-VN" sz="2000" dirty="0" smtClean="0"/>
              <a:t>)</a:t>
            </a:r>
          </a:p>
          <a:p>
            <a:pPr lvl="1"/>
            <a:r>
              <a:rPr lang="vi-VN" sz="2000" dirty="0" smtClean="0"/>
              <a:t>List Question</a:t>
            </a:r>
          </a:p>
          <a:p>
            <a:r>
              <a:rPr lang="en-US" sz="2200" dirty="0" smtClean="0"/>
              <a:t>Tập </a:t>
            </a:r>
            <a:r>
              <a:rPr lang="en-US" sz="2200" dirty="0" err="1" smtClean="0"/>
              <a:t>câu</a:t>
            </a:r>
            <a:r>
              <a:rPr lang="en-US" sz="2200" dirty="0" smtClean="0"/>
              <a:t> </a:t>
            </a:r>
            <a:r>
              <a:rPr lang="en-US" sz="2200" dirty="0" err="1" smtClean="0"/>
              <a:t>hỏi</a:t>
            </a:r>
            <a:r>
              <a:rPr lang="en-US" sz="2200" dirty="0" smtClean="0"/>
              <a:t> </a:t>
            </a:r>
            <a:r>
              <a:rPr lang="en-US" sz="2200" dirty="0" err="1" smtClean="0"/>
              <a:t>kiểm</a:t>
            </a:r>
            <a:r>
              <a:rPr lang="en-US" sz="2200" dirty="0" smtClean="0"/>
              <a:t> </a:t>
            </a:r>
            <a:r>
              <a:rPr lang="en-US" sz="2200" dirty="0" err="1" smtClean="0"/>
              <a:t>thử</a:t>
            </a:r>
            <a:r>
              <a:rPr lang="en-US" sz="2200" dirty="0" smtClean="0"/>
              <a:t> </a:t>
            </a:r>
            <a:r>
              <a:rPr lang="en-US" sz="2200" dirty="0" err="1" smtClean="0"/>
              <a:t>sẽ</a:t>
            </a:r>
            <a:r>
              <a:rPr lang="en-US" sz="2200" dirty="0" smtClean="0"/>
              <a:t> </a:t>
            </a:r>
            <a:r>
              <a:rPr lang="vi-VN" sz="2200" dirty="0" smtClean="0"/>
              <a:t>được tạo bằng tay tham khảo trên một số mẫu câu của TREC.</a:t>
            </a:r>
            <a:endParaRPr lang="en-US" sz="2200" dirty="0" smtClean="0"/>
          </a:p>
          <a:p>
            <a:pPr algn="just"/>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nghiên</a:t>
            </a:r>
            <a:r>
              <a:rPr lang="en-US" dirty="0" smtClean="0"/>
              <a:t> </a:t>
            </a:r>
            <a:r>
              <a:rPr lang="en-US" dirty="0" err="1" smtClean="0"/>
              <a:t>cứu</a:t>
            </a:r>
            <a:r>
              <a:rPr lang="en-US" dirty="0" smtClean="0"/>
              <a:t> </a:t>
            </a:r>
            <a:r>
              <a:rPr lang="en-US" dirty="0" err="1" smtClean="0"/>
              <a:t>liên</a:t>
            </a:r>
            <a:r>
              <a:rPr lang="en-US" dirty="0" smtClean="0"/>
              <a:t> </a:t>
            </a:r>
            <a:r>
              <a:rPr lang="en-US" dirty="0" err="1" smtClean="0"/>
              <a:t>quan</a:t>
            </a:r>
            <a:endParaRPr lang="en-US" dirty="0"/>
          </a:p>
        </p:txBody>
      </p:sp>
      <p:sp>
        <p:nvSpPr>
          <p:cNvPr id="3" name="Content Placeholder 2"/>
          <p:cNvSpPr>
            <a:spLocks noGrp="1"/>
          </p:cNvSpPr>
          <p:nvPr>
            <p:ph idx="1"/>
          </p:nvPr>
        </p:nvSpPr>
        <p:spPr/>
        <p:txBody>
          <a:bodyPr/>
          <a:lstStyle/>
          <a:p>
            <a:r>
              <a:rPr lang="vi-VN" sz="2200" dirty="0" smtClean="0"/>
              <a:t>Một số công trình nghiên cứu liên quan</a:t>
            </a:r>
          </a:p>
          <a:p>
            <a:pPr lvl="1" algn="just"/>
            <a:r>
              <a:rPr lang="vi-VN" sz="2000" dirty="0" smtClean="0"/>
              <a:t>Hệ thống hỏi đáp </a:t>
            </a:r>
            <a:r>
              <a:rPr lang="vi-VN" sz="2000" dirty="0" smtClean="0"/>
              <a:t>của </a:t>
            </a:r>
            <a:r>
              <a:rPr lang="vi-VN" sz="2000" dirty="0" smtClean="0"/>
              <a:t>Weal Salloum </a:t>
            </a:r>
            <a:r>
              <a:rPr lang="vi-VN" sz="2000" dirty="0" smtClean="0"/>
              <a:t>[</a:t>
            </a:r>
            <a:r>
              <a:rPr lang="en-US" sz="2000" dirty="0" smtClean="0"/>
              <a:t>4</a:t>
            </a:r>
            <a:r>
              <a:rPr lang="vi-VN" sz="2000" dirty="0" smtClean="0"/>
              <a:t>] </a:t>
            </a:r>
            <a:r>
              <a:rPr lang="vi-VN" sz="2000" dirty="0" smtClean="0"/>
              <a:t>và Lorand Dali </a:t>
            </a:r>
            <a:r>
              <a:rPr lang="vi-VN" sz="2000" dirty="0" smtClean="0"/>
              <a:t>[</a:t>
            </a:r>
            <a:r>
              <a:rPr lang="en-US" sz="2000" dirty="0" smtClean="0"/>
              <a:t>3</a:t>
            </a:r>
            <a:r>
              <a:rPr lang="vi-VN" sz="2000" dirty="0" smtClean="0"/>
              <a:t>].</a:t>
            </a:r>
            <a:endParaRPr lang="vi-VN" sz="2000" dirty="0" smtClean="0"/>
          </a:p>
          <a:p>
            <a:pPr lvl="2"/>
            <a:endParaRPr lang="en-US" dirty="0"/>
          </a:p>
        </p:txBody>
      </p:sp>
      <p:pic>
        <p:nvPicPr>
          <p:cNvPr id="4" name="Picture 1"/>
          <p:cNvPicPr>
            <a:picLocks noChangeAspect="1" noChangeArrowheads="1"/>
          </p:cNvPicPr>
          <p:nvPr/>
        </p:nvPicPr>
        <p:blipFill>
          <a:blip r:embed="rId3"/>
          <a:srcRect/>
          <a:stretch>
            <a:fillRect/>
          </a:stretch>
        </p:blipFill>
        <p:spPr bwMode="auto">
          <a:xfrm>
            <a:off x="609600" y="2133600"/>
            <a:ext cx="8077200" cy="4114800"/>
          </a:xfrm>
          <a:prstGeom prst="rect">
            <a:avLst/>
          </a:prstGeom>
          <a:noFill/>
          <a:ln w="9525">
            <a:noFill/>
            <a:miter lim="800000"/>
            <a:headEnd/>
            <a:tailEnd/>
          </a:ln>
        </p:spPr>
      </p:pic>
      <p:sp>
        <p:nvSpPr>
          <p:cNvPr id="5" name="TextBox 4"/>
          <p:cNvSpPr txBox="1"/>
          <p:nvPr/>
        </p:nvSpPr>
        <p:spPr>
          <a:xfrm>
            <a:off x="990600" y="6324600"/>
            <a:ext cx="7239000" cy="369332"/>
          </a:xfrm>
          <a:prstGeom prst="rect">
            <a:avLst/>
          </a:prstGeom>
          <a:noFill/>
        </p:spPr>
        <p:txBody>
          <a:bodyPr wrap="square" rtlCol="0">
            <a:spAutoFit/>
          </a:bodyPr>
          <a:lstStyle/>
          <a:p>
            <a:pPr algn="ctr"/>
            <a:r>
              <a:rPr lang="vi-VN" dirty="0" smtClean="0"/>
              <a:t>Hình 1 – mô hình hệ thống hỏi đáp của Lorand Dali</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nghiên</a:t>
            </a:r>
            <a:r>
              <a:rPr lang="en-US" dirty="0" smtClean="0"/>
              <a:t> </a:t>
            </a:r>
            <a:r>
              <a:rPr lang="en-US" dirty="0" err="1" smtClean="0"/>
              <a:t>cứu</a:t>
            </a:r>
            <a:r>
              <a:rPr lang="en-US" dirty="0" smtClean="0"/>
              <a:t> </a:t>
            </a:r>
            <a:r>
              <a:rPr lang="en-US" dirty="0" err="1" smtClean="0"/>
              <a:t>liên</a:t>
            </a:r>
            <a:r>
              <a:rPr lang="en-US" dirty="0" smtClean="0"/>
              <a:t> </a:t>
            </a:r>
            <a:r>
              <a:rPr lang="en-US" dirty="0" err="1" smtClean="0"/>
              <a:t>quan</a:t>
            </a:r>
            <a:endParaRPr lang="en-US" dirty="0"/>
          </a:p>
        </p:txBody>
      </p:sp>
      <p:sp>
        <p:nvSpPr>
          <p:cNvPr id="3" name="Content Placeholder 2"/>
          <p:cNvSpPr>
            <a:spLocks noGrp="1"/>
          </p:cNvSpPr>
          <p:nvPr>
            <p:ph idx="1"/>
          </p:nvPr>
        </p:nvSpPr>
        <p:spPr/>
        <p:txBody>
          <a:bodyPr/>
          <a:lstStyle/>
          <a:p>
            <a:r>
              <a:rPr lang="vi-VN" sz="2200" dirty="0" smtClean="0"/>
              <a:t>Một số công trình nghiên cứu liên quan</a:t>
            </a:r>
          </a:p>
          <a:p>
            <a:pPr lvl="1" algn="just"/>
            <a:r>
              <a:rPr lang="vi-VN" sz="2000" dirty="0" smtClean="0"/>
              <a:t>Nghiên cứu về rút bộ ba trong câu dựa trên phân tích cú pháp </a:t>
            </a:r>
            <a:r>
              <a:rPr lang="vi-VN" sz="2000" dirty="0" smtClean="0"/>
              <a:t>[</a:t>
            </a:r>
            <a:r>
              <a:rPr lang="en-US" sz="2000" dirty="0" smtClean="0"/>
              <a:t>5</a:t>
            </a:r>
            <a:r>
              <a:rPr lang="vi-VN" sz="2000" dirty="0" smtClean="0"/>
              <a:t>].</a:t>
            </a:r>
            <a:endParaRPr lang="vi-VN" sz="2000" dirty="0" smtClean="0"/>
          </a:p>
          <a:p>
            <a:pPr lvl="2">
              <a:buNone/>
            </a:pPr>
            <a:endParaRPr lang="en-US" dirty="0"/>
          </a:p>
        </p:txBody>
      </p:sp>
      <p:pic>
        <p:nvPicPr>
          <p:cNvPr id="4098" name="Picture 3"/>
          <p:cNvPicPr>
            <a:picLocks noChangeAspect="1" noChangeArrowheads="1"/>
          </p:cNvPicPr>
          <p:nvPr/>
        </p:nvPicPr>
        <p:blipFill>
          <a:blip r:embed="rId3"/>
          <a:srcRect/>
          <a:stretch>
            <a:fillRect/>
          </a:stretch>
        </p:blipFill>
        <p:spPr bwMode="auto">
          <a:xfrm>
            <a:off x="609600" y="2362200"/>
            <a:ext cx="7924800" cy="3733800"/>
          </a:xfrm>
          <a:prstGeom prst="rect">
            <a:avLst/>
          </a:prstGeom>
          <a:noFill/>
          <a:ln w="9525">
            <a:noFill/>
            <a:miter lim="800000"/>
            <a:headEnd/>
            <a:tailEnd/>
          </a:ln>
        </p:spPr>
      </p:pic>
      <p:sp>
        <p:nvSpPr>
          <p:cNvPr id="5" name="Rectangle 4"/>
          <p:cNvSpPr/>
          <p:nvPr/>
        </p:nvSpPr>
        <p:spPr>
          <a:xfrm>
            <a:off x="914400" y="6172200"/>
            <a:ext cx="7391400" cy="646331"/>
          </a:xfrm>
          <a:prstGeom prst="rect">
            <a:avLst/>
          </a:prstGeom>
        </p:spPr>
        <p:txBody>
          <a:bodyPr wrap="square">
            <a:spAutoFit/>
          </a:bodyPr>
          <a:lstStyle/>
          <a:p>
            <a:pPr algn="ctr"/>
            <a:r>
              <a:rPr lang="vi-VN" dirty="0" smtClean="0"/>
              <a:t>Hình 2 – Minh họa việc rút trích bộ ba bằng phân tích cú pháp </a:t>
            </a:r>
          </a:p>
          <a:p>
            <a:pPr algn="ctr"/>
            <a:r>
              <a:rPr lang="vi-VN" dirty="0" smtClean="0"/>
              <a:t>( lấy từ </a:t>
            </a:r>
            <a:r>
              <a:rPr lang="vi-VN" dirty="0" smtClean="0"/>
              <a:t>[</a:t>
            </a:r>
            <a:r>
              <a:rPr lang="en-US" dirty="0" smtClean="0"/>
              <a:t>5</a:t>
            </a:r>
            <a:r>
              <a:rPr lang="vi-VN" dirty="0" smtClean="0"/>
              <a: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nghiên</a:t>
            </a:r>
            <a:r>
              <a:rPr lang="en-US" dirty="0" smtClean="0"/>
              <a:t> </a:t>
            </a:r>
            <a:r>
              <a:rPr lang="en-US" dirty="0" err="1" smtClean="0"/>
              <a:t>cứu</a:t>
            </a:r>
            <a:r>
              <a:rPr lang="en-US" dirty="0" smtClean="0"/>
              <a:t> </a:t>
            </a:r>
            <a:r>
              <a:rPr lang="en-US" dirty="0" err="1" smtClean="0"/>
              <a:t>liên</a:t>
            </a:r>
            <a:r>
              <a:rPr lang="en-US" dirty="0" smtClean="0"/>
              <a:t> </a:t>
            </a:r>
            <a:r>
              <a:rPr lang="en-US" dirty="0" err="1" smtClean="0"/>
              <a:t>quan</a:t>
            </a:r>
            <a:endParaRPr lang="en-US" dirty="0"/>
          </a:p>
        </p:txBody>
      </p:sp>
      <p:sp>
        <p:nvSpPr>
          <p:cNvPr id="3" name="Content Placeholder 2"/>
          <p:cNvSpPr>
            <a:spLocks noGrp="1"/>
          </p:cNvSpPr>
          <p:nvPr>
            <p:ph idx="1"/>
          </p:nvPr>
        </p:nvSpPr>
        <p:spPr/>
        <p:txBody>
          <a:bodyPr/>
          <a:lstStyle/>
          <a:p>
            <a:r>
              <a:rPr lang="vi-VN" sz="2200" dirty="0" smtClean="0"/>
              <a:t>Một số công trình nghiên cứu liên quan</a:t>
            </a:r>
          </a:p>
          <a:p>
            <a:pPr lvl="1" algn="just"/>
            <a:r>
              <a:rPr lang="vi-VN" sz="2000" dirty="0" smtClean="0"/>
              <a:t>Hệ thống </a:t>
            </a:r>
            <a:r>
              <a:rPr lang="vi-VN" sz="2000" dirty="0" smtClean="0"/>
              <a:t>eLSSNL</a:t>
            </a:r>
            <a:r>
              <a:rPr lang="en-US" sz="2000" dirty="0" smtClean="0"/>
              <a:t> [1]</a:t>
            </a:r>
            <a:r>
              <a:rPr lang="vi-VN" sz="2000" dirty="0" smtClean="0"/>
              <a:t> </a:t>
            </a:r>
            <a:r>
              <a:rPr lang="en-US" sz="2000" dirty="0" err="1" smtClean="0"/>
              <a:t>phục</a:t>
            </a:r>
            <a:r>
              <a:rPr lang="en-US" sz="2000" dirty="0" smtClean="0"/>
              <a:t> </a:t>
            </a:r>
            <a:r>
              <a:rPr lang="en-US" sz="2000" dirty="0" err="1" smtClean="0"/>
              <a:t>vụ</a:t>
            </a:r>
            <a:r>
              <a:rPr lang="en-US" sz="2000" dirty="0" smtClean="0"/>
              <a:t> </a:t>
            </a:r>
            <a:r>
              <a:rPr lang="en-US" sz="2000" dirty="0" err="1" smtClean="0"/>
              <a:t>tìm</a:t>
            </a:r>
            <a:r>
              <a:rPr lang="en-US" sz="2000" dirty="0" smtClean="0"/>
              <a:t> </a:t>
            </a:r>
            <a:r>
              <a:rPr lang="en-US" sz="2000" dirty="0" err="1" smtClean="0"/>
              <a:t>kiếm</a:t>
            </a:r>
            <a:r>
              <a:rPr lang="en-US" sz="2000" dirty="0" smtClean="0"/>
              <a:t> </a:t>
            </a:r>
            <a:r>
              <a:rPr lang="en-US" sz="2000" dirty="0" err="1" smtClean="0"/>
              <a:t>các</a:t>
            </a:r>
            <a:r>
              <a:rPr lang="en-US" sz="2000" dirty="0" smtClean="0"/>
              <a:t> </a:t>
            </a:r>
            <a:r>
              <a:rPr lang="en-US" sz="2000" dirty="0" err="1" smtClean="0"/>
              <a:t>cuốn</a:t>
            </a:r>
            <a:r>
              <a:rPr lang="en-US" sz="2000" dirty="0" smtClean="0"/>
              <a:t> </a:t>
            </a:r>
            <a:r>
              <a:rPr lang="en-US" sz="2000" dirty="0" err="1" smtClean="0"/>
              <a:t>sách</a:t>
            </a:r>
            <a:r>
              <a:rPr lang="en-US" sz="2000" dirty="0" smtClean="0"/>
              <a:t> </a:t>
            </a:r>
            <a:r>
              <a:rPr lang="en-US" sz="2000" dirty="0" err="1" smtClean="0"/>
              <a:t>trong</a:t>
            </a:r>
            <a:r>
              <a:rPr lang="en-US" sz="2000" dirty="0" smtClean="0"/>
              <a:t> </a:t>
            </a:r>
            <a:r>
              <a:rPr lang="en-US" sz="2000" dirty="0" err="1" smtClean="0"/>
              <a:t>thư</a:t>
            </a:r>
            <a:r>
              <a:rPr lang="en-US" sz="2000" dirty="0" smtClean="0"/>
              <a:t> </a:t>
            </a:r>
            <a:r>
              <a:rPr lang="en-US" sz="2000" dirty="0" err="1" smtClean="0"/>
              <a:t>viện</a:t>
            </a:r>
            <a:r>
              <a:rPr lang="en-US" sz="2000" dirty="0" smtClean="0"/>
              <a:t> Gutenberg</a:t>
            </a:r>
            <a:r>
              <a:rPr lang="vi-VN" sz="2000" dirty="0" smtClean="0"/>
              <a:t>.</a:t>
            </a:r>
          </a:p>
          <a:p>
            <a:pPr lvl="2" algn="just"/>
            <a:r>
              <a:rPr lang="vi-VN" sz="2000" dirty="0" smtClean="0"/>
              <a:t>Hệ thống sử dụng câu truy vấn dạng ngôn ngữ tự nhiên để tìm kiếm các sách ebook.</a:t>
            </a:r>
          </a:p>
          <a:p>
            <a:pPr lvl="2" algn="just"/>
            <a:r>
              <a:rPr lang="vi-VN" sz="2000" dirty="0" smtClean="0"/>
              <a:t>Câu truy vấn được hiểu thông qua một tập từ khóa dựa trên các chỉ định từ mà tác giả đã liệt kê.</a:t>
            </a:r>
          </a:p>
          <a:p>
            <a:pPr lvl="2" algn="just"/>
            <a:r>
              <a:rPr lang="vi-VN" sz="2000" dirty="0" smtClean="0"/>
              <a:t>Ví dụ:</a:t>
            </a:r>
          </a:p>
          <a:p>
            <a:pPr lvl="2">
              <a:buNone/>
            </a:pPr>
            <a:r>
              <a:rPr lang="en-US" sz="2000" dirty="0" err="1" smtClean="0"/>
              <a:t>Nhận</a:t>
            </a:r>
            <a:r>
              <a:rPr lang="en-US" sz="2000" dirty="0" smtClean="0"/>
              <a:t> </a:t>
            </a:r>
            <a:r>
              <a:rPr lang="en-US" sz="2000" dirty="0" err="1" smtClean="0"/>
              <a:t>dạng</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cho</a:t>
            </a:r>
            <a:r>
              <a:rPr lang="en-US" sz="2000" dirty="0" smtClean="0"/>
              <a:t> </a:t>
            </a:r>
            <a:r>
              <a:rPr lang="en-US" sz="2000" dirty="0" err="1" smtClean="0"/>
              <a:t>thuộc</a:t>
            </a:r>
            <a:r>
              <a:rPr lang="en-US" sz="2000" dirty="0" smtClean="0"/>
              <a:t> </a:t>
            </a:r>
            <a:r>
              <a:rPr lang="en-US" sz="2000" dirty="0" err="1" smtClean="0"/>
              <a:t>tính</a:t>
            </a:r>
            <a:r>
              <a:rPr lang="en-US" sz="2000" dirty="0" smtClean="0"/>
              <a:t> Title/</a:t>
            </a:r>
            <a:r>
              <a:rPr lang="en-US" sz="2000" dirty="0" err="1" smtClean="0"/>
              <a:t>FriendlyTitle</a:t>
            </a:r>
            <a:r>
              <a:rPr lang="en-US" sz="2000" dirty="0" smtClean="0"/>
              <a:t>:</a:t>
            </a:r>
          </a:p>
          <a:p>
            <a:pPr lvl="2">
              <a:buNone/>
            </a:pPr>
            <a:r>
              <a:rPr lang="en-US" sz="2000" dirty="0" smtClean="0"/>
              <a:t>+  DOM(Title) </a:t>
            </a:r>
            <a:r>
              <a:rPr lang="en-US" sz="2000" dirty="0" err="1" smtClean="0"/>
              <a:t>hoặc</a:t>
            </a:r>
            <a:r>
              <a:rPr lang="en-US" sz="2000" dirty="0" smtClean="0"/>
              <a:t>  DOM(</a:t>
            </a:r>
            <a:r>
              <a:rPr lang="en-US" sz="2000" dirty="0" err="1" smtClean="0"/>
              <a:t>FriendlyTitle</a:t>
            </a:r>
            <a:r>
              <a:rPr lang="en-US" sz="2000" dirty="0" smtClean="0"/>
              <a:t>) (DOM(</a:t>
            </a:r>
            <a:r>
              <a:rPr lang="en-US" sz="2000" dirty="0" err="1" smtClean="0"/>
              <a:t>fileld</a:t>
            </a:r>
            <a:r>
              <a:rPr lang="en-US" sz="2000" dirty="0" smtClean="0"/>
              <a:t>): </a:t>
            </a:r>
            <a:r>
              <a:rPr lang="en-US" sz="2000" dirty="0" err="1" smtClean="0"/>
              <a:t>là</a:t>
            </a:r>
            <a:r>
              <a:rPr lang="en-US" sz="2000" dirty="0" smtClean="0"/>
              <a:t> </a:t>
            </a:r>
            <a:r>
              <a:rPr lang="en-US" sz="2000" dirty="0" err="1" smtClean="0"/>
              <a:t>miền</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của</a:t>
            </a:r>
            <a:r>
              <a:rPr lang="en-US" sz="2000" dirty="0" smtClean="0"/>
              <a:t> </a:t>
            </a:r>
            <a:r>
              <a:rPr lang="en-US" sz="2000" dirty="0" err="1" smtClean="0"/>
              <a:t>một</a:t>
            </a:r>
            <a:r>
              <a:rPr lang="en-US" sz="2000" dirty="0" smtClean="0"/>
              <a:t> </a:t>
            </a:r>
            <a:r>
              <a:rPr lang="en-US" sz="2000" dirty="0" err="1" smtClean="0"/>
              <a:t>thuộc</a:t>
            </a:r>
            <a:r>
              <a:rPr lang="en-US" sz="2000" dirty="0" smtClean="0"/>
              <a:t> </a:t>
            </a:r>
            <a:r>
              <a:rPr lang="en-US" sz="2000" dirty="0" err="1" smtClean="0"/>
              <a:t>tính</a:t>
            </a:r>
            <a:r>
              <a:rPr lang="en-US" sz="2000" dirty="0" smtClean="0"/>
              <a:t> (field) </a:t>
            </a:r>
            <a:r>
              <a:rPr lang="en-US" sz="2000" dirty="0" err="1" smtClean="0"/>
              <a:t>trong</a:t>
            </a:r>
            <a:r>
              <a:rPr lang="en-US" sz="2000" dirty="0" smtClean="0"/>
              <a:t> table BOOKS )</a:t>
            </a:r>
          </a:p>
          <a:p>
            <a:pPr lvl="2">
              <a:buNone/>
            </a:pPr>
            <a:r>
              <a:rPr lang="en-US" sz="2000" dirty="0" smtClean="0"/>
              <a:t>+ </a:t>
            </a:r>
            <a:r>
              <a:rPr lang="en-US" sz="2000" dirty="0" err="1" smtClean="0"/>
              <a:t>Đi</a:t>
            </a:r>
            <a:r>
              <a:rPr lang="en-US" sz="2000" dirty="0" smtClean="0"/>
              <a:t> </a:t>
            </a:r>
            <a:r>
              <a:rPr lang="en-US" sz="2000" dirty="0" err="1" smtClean="0"/>
              <a:t>kèm</a:t>
            </a:r>
            <a:r>
              <a:rPr lang="en-US" sz="2000" dirty="0" smtClean="0"/>
              <a:t> </a:t>
            </a:r>
            <a:r>
              <a:rPr lang="en-US" sz="2000" dirty="0" err="1" smtClean="0"/>
              <a:t>theo</a:t>
            </a:r>
            <a:r>
              <a:rPr lang="en-US" sz="2000" dirty="0" smtClean="0"/>
              <a:t> </a:t>
            </a:r>
            <a:r>
              <a:rPr lang="en-US" sz="2000" dirty="0" err="1" smtClean="0"/>
              <a:t>các</a:t>
            </a:r>
            <a:r>
              <a:rPr lang="en-US" sz="2000" dirty="0" smtClean="0"/>
              <a:t> </a:t>
            </a:r>
            <a:r>
              <a:rPr lang="en-US" sz="2000" dirty="0" err="1" smtClean="0"/>
              <a:t>chỉ</a:t>
            </a:r>
            <a:r>
              <a:rPr lang="en-US" sz="2000" dirty="0" smtClean="0"/>
              <a:t> </a:t>
            </a:r>
            <a:r>
              <a:rPr lang="en-US" sz="2000" dirty="0" err="1" smtClean="0"/>
              <a:t>định</a:t>
            </a:r>
            <a:r>
              <a:rPr lang="en-US" sz="2000" dirty="0" smtClean="0"/>
              <a:t> </a:t>
            </a:r>
            <a:r>
              <a:rPr lang="en-US" sz="2000" dirty="0" err="1" smtClean="0"/>
              <a:t>từ</a:t>
            </a:r>
            <a:r>
              <a:rPr lang="en-US" sz="2000" dirty="0" smtClean="0"/>
              <a:t>: title/heading</a:t>
            </a:r>
            <a:endParaRPr lang="vi-VN" sz="2000" dirty="0" smtClean="0"/>
          </a:p>
          <a:p>
            <a:pPr lvl="2"/>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thống</a:t>
            </a:r>
            <a:endParaRPr lang="en-US" dirty="0"/>
          </a:p>
        </p:txBody>
      </p:sp>
      <p:sp>
        <p:nvSpPr>
          <p:cNvPr id="3" name="Content Placeholder 2"/>
          <p:cNvSpPr>
            <a:spLocks noGrp="1"/>
          </p:cNvSpPr>
          <p:nvPr>
            <p:ph idx="1"/>
          </p:nvPr>
        </p:nvSpPr>
        <p:spPr/>
        <p:txBody>
          <a:bodyPr/>
          <a:lstStyle/>
          <a:p>
            <a:r>
              <a:rPr lang="en-US" sz="2200" dirty="0" err="1" smtClean="0"/>
              <a:t>Hệ</a:t>
            </a:r>
            <a:r>
              <a:rPr lang="en-US" sz="2200" dirty="0" smtClean="0"/>
              <a:t> </a:t>
            </a:r>
            <a:r>
              <a:rPr lang="en-US" sz="2200" dirty="0" err="1" smtClean="0"/>
              <a:t>thống</a:t>
            </a:r>
            <a:r>
              <a:rPr lang="en-US" sz="2200" dirty="0" smtClean="0"/>
              <a:t> </a:t>
            </a:r>
            <a:r>
              <a:rPr lang="en-US" sz="2200" dirty="0" err="1" smtClean="0"/>
              <a:t>gồm</a:t>
            </a:r>
            <a:r>
              <a:rPr lang="en-US" sz="2200" dirty="0" smtClean="0"/>
              <a:t> </a:t>
            </a:r>
            <a:r>
              <a:rPr lang="en-US" sz="2200" dirty="0" err="1" smtClean="0"/>
              <a:t>hai</a:t>
            </a:r>
            <a:r>
              <a:rPr lang="en-US" sz="2200" dirty="0" smtClean="0"/>
              <a:t> </a:t>
            </a:r>
            <a:r>
              <a:rPr lang="en-US" sz="2200" dirty="0" err="1" smtClean="0"/>
              <a:t>chức</a:t>
            </a:r>
            <a:r>
              <a:rPr lang="en-US" sz="2200" dirty="0" smtClean="0"/>
              <a:t> </a:t>
            </a:r>
            <a:r>
              <a:rPr lang="en-US" sz="2200" dirty="0" err="1" smtClean="0"/>
              <a:t>năng</a:t>
            </a:r>
            <a:r>
              <a:rPr lang="en-US" sz="2200" dirty="0" smtClean="0"/>
              <a:t> </a:t>
            </a:r>
            <a:r>
              <a:rPr lang="en-US" sz="2200" dirty="0" err="1" smtClean="0"/>
              <a:t>chính</a:t>
            </a:r>
            <a:endParaRPr lang="en-US" sz="2200" dirty="0" smtClean="0"/>
          </a:p>
          <a:p>
            <a:pPr lvl="1"/>
            <a:r>
              <a:rPr lang="en-US" sz="2000" dirty="0" err="1" smtClean="0"/>
              <a:t>Tìm</a:t>
            </a:r>
            <a:r>
              <a:rPr lang="en-US" sz="2000" dirty="0" smtClean="0"/>
              <a:t> </a:t>
            </a:r>
            <a:r>
              <a:rPr lang="en-US" sz="2000" dirty="0" err="1" smtClean="0"/>
              <a:t>kiếm</a:t>
            </a:r>
            <a:r>
              <a:rPr lang="en-US" sz="2000" dirty="0" smtClean="0"/>
              <a:t> </a:t>
            </a:r>
            <a:r>
              <a:rPr lang="en-US" sz="2000" dirty="0" err="1" smtClean="0"/>
              <a:t>theo</a:t>
            </a:r>
            <a:r>
              <a:rPr lang="en-US" sz="2000" dirty="0" smtClean="0"/>
              <a:t> </a:t>
            </a:r>
            <a:r>
              <a:rPr lang="en-US" sz="2000" dirty="0" err="1" smtClean="0"/>
              <a:t>từ</a:t>
            </a:r>
            <a:r>
              <a:rPr lang="en-US" sz="2000" dirty="0" smtClean="0"/>
              <a:t> </a:t>
            </a:r>
            <a:r>
              <a:rPr lang="en-US" sz="2000" dirty="0" err="1" smtClean="0"/>
              <a:t>khóa</a:t>
            </a:r>
            <a:endParaRPr lang="en-US" sz="2000" dirty="0" smtClean="0"/>
          </a:p>
          <a:p>
            <a:pPr lvl="2"/>
            <a:r>
              <a:rPr lang="en-US" sz="2000" dirty="0" err="1" smtClean="0"/>
              <a:t>Đầu</a:t>
            </a:r>
            <a:r>
              <a:rPr lang="en-US" sz="2000" dirty="0" smtClean="0"/>
              <a:t> </a:t>
            </a:r>
            <a:r>
              <a:rPr lang="en-US" sz="2000" dirty="0" err="1" smtClean="0"/>
              <a:t>vào</a:t>
            </a:r>
            <a:r>
              <a:rPr lang="en-US" sz="2000" dirty="0" smtClean="0"/>
              <a:t>: </a:t>
            </a:r>
            <a:r>
              <a:rPr lang="en-US" sz="2000" dirty="0" err="1" smtClean="0"/>
              <a:t>từ</a:t>
            </a:r>
            <a:r>
              <a:rPr lang="en-US" sz="2000" dirty="0" smtClean="0"/>
              <a:t> </a:t>
            </a:r>
            <a:r>
              <a:rPr lang="en-US" sz="2000" dirty="0" err="1" smtClean="0"/>
              <a:t>khóa</a:t>
            </a:r>
            <a:endParaRPr lang="en-US" sz="2000" dirty="0" smtClean="0"/>
          </a:p>
          <a:p>
            <a:pPr lvl="2"/>
            <a:r>
              <a:rPr lang="en-US" sz="2000" dirty="0" err="1" smtClean="0"/>
              <a:t>Đầu</a:t>
            </a:r>
            <a:r>
              <a:rPr lang="en-US" sz="2000" dirty="0" smtClean="0"/>
              <a:t> </a:t>
            </a:r>
            <a:r>
              <a:rPr lang="en-US" sz="2000" dirty="0" err="1" smtClean="0"/>
              <a:t>ra</a:t>
            </a:r>
            <a:r>
              <a:rPr lang="en-US" sz="2000" dirty="0" smtClean="0"/>
              <a:t>: </a:t>
            </a:r>
            <a:r>
              <a:rPr lang="en-US" sz="2000" dirty="0" err="1" smtClean="0"/>
              <a:t>bài</a:t>
            </a:r>
            <a:r>
              <a:rPr lang="en-US" sz="2000" dirty="0" smtClean="0"/>
              <a:t> </a:t>
            </a:r>
            <a:r>
              <a:rPr lang="en-US" sz="2000" dirty="0" err="1" smtClean="0"/>
              <a:t>báo</a:t>
            </a:r>
            <a:r>
              <a:rPr lang="en-US" sz="2000" dirty="0" smtClean="0"/>
              <a:t> </a:t>
            </a:r>
            <a:r>
              <a:rPr lang="en-US" sz="2000" dirty="0" err="1" smtClean="0"/>
              <a:t>nội</a:t>
            </a:r>
            <a:r>
              <a:rPr lang="en-US" sz="2000" dirty="0" smtClean="0"/>
              <a:t> dung </a:t>
            </a:r>
            <a:r>
              <a:rPr lang="en-US" sz="2000" dirty="0" err="1" smtClean="0"/>
              <a:t>hoặc</a:t>
            </a:r>
            <a:r>
              <a:rPr lang="en-US" sz="2000" dirty="0" smtClean="0"/>
              <a:t> </a:t>
            </a:r>
            <a:r>
              <a:rPr lang="en-US" sz="2000" dirty="0" err="1" smtClean="0"/>
              <a:t>thông</a:t>
            </a:r>
            <a:r>
              <a:rPr lang="en-US" sz="2000" dirty="0" smtClean="0"/>
              <a:t> tin </a:t>
            </a:r>
            <a:r>
              <a:rPr lang="en-US" sz="2000" dirty="0" err="1" smtClean="0"/>
              <a:t>chứa</a:t>
            </a:r>
            <a:r>
              <a:rPr lang="en-US" sz="2000" dirty="0" smtClean="0"/>
              <a:t> </a:t>
            </a:r>
            <a:r>
              <a:rPr lang="en-US" sz="2000" dirty="0" err="1" smtClean="0"/>
              <a:t>từ</a:t>
            </a:r>
            <a:r>
              <a:rPr lang="en-US" sz="2000" dirty="0" smtClean="0"/>
              <a:t> </a:t>
            </a:r>
            <a:r>
              <a:rPr lang="en-US" sz="2000" dirty="0" err="1" smtClean="0"/>
              <a:t>khóa</a:t>
            </a:r>
            <a:endParaRPr lang="en-US" sz="2000" dirty="0" smtClean="0"/>
          </a:p>
          <a:p>
            <a:pPr lvl="1"/>
            <a:r>
              <a:rPr lang="en-US" sz="2000" dirty="0" err="1" smtClean="0"/>
              <a:t>Tìm</a:t>
            </a:r>
            <a:r>
              <a:rPr lang="en-US" sz="2000" dirty="0" smtClean="0"/>
              <a:t> </a:t>
            </a:r>
            <a:r>
              <a:rPr lang="en-US" sz="2000" dirty="0" err="1" smtClean="0"/>
              <a:t>kiếm</a:t>
            </a:r>
            <a:r>
              <a:rPr lang="en-US" sz="2000" dirty="0" smtClean="0"/>
              <a:t> </a:t>
            </a:r>
            <a:r>
              <a:rPr lang="en-US" sz="2000" dirty="0" err="1" smtClean="0"/>
              <a:t>bằng</a:t>
            </a:r>
            <a:r>
              <a:rPr lang="en-US" sz="2000" dirty="0" smtClean="0"/>
              <a:t> </a:t>
            </a:r>
            <a:r>
              <a:rPr lang="en-US" sz="2000" dirty="0" err="1" smtClean="0"/>
              <a:t>câu</a:t>
            </a:r>
            <a:r>
              <a:rPr lang="en-US" sz="2000" dirty="0" smtClean="0"/>
              <a:t> </a:t>
            </a:r>
            <a:r>
              <a:rPr lang="en-US" sz="2000" dirty="0" err="1" smtClean="0"/>
              <a:t>hỏi</a:t>
            </a:r>
            <a:endParaRPr lang="en-US" sz="2000" dirty="0" smtClean="0"/>
          </a:p>
          <a:p>
            <a:pPr lvl="2"/>
            <a:r>
              <a:rPr lang="en-US" sz="2000" dirty="0" err="1" smtClean="0"/>
              <a:t>Đầu</a:t>
            </a:r>
            <a:r>
              <a:rPr lang="en-US" sz="2000" dirty="0" smtClean="0"/>
              <a:t> </a:t>
            </a:r>
            <a:r>
              <a:rPr lang="en-US" sz="2000" dirty="0" err="1" smtClean="0"/>
              <a:t>vào</a:t>
            </a:r>
            <a:r>
              <a:rPr lang="en-US" sz="2000" dirty="0" smtClean="0"/>
              <a:t>: </a:t>
            </a:r>
            <a:r>
              <a:rPr lang="en-US" sz="2000" dirty="0" err="1" smtClean="0"/>
              <a:t>câu</a:t>
            </a:r>
            <a:r>
              <a:rPr lang="en-US" sz="2000" dirty="0" smtClean="0"/>
              <a:t> </a:t>
            </a:r>
            <a:r>
              <a:rPr lang="en-US" sz="2000" dirty="0" err="1" smtClean="0"/>
              <a:t>hỏi</a:t>
            </a:r>
            <a:r>
              <a:rPr lang="en-US" sz="2000" dirty="0" smtClean="0"/>
              <a:t> </a:t>
            </a:r>
            <a:r>
              <a:rPr lang="en-US" sz="2000" dirty="0" err="1" smtClean="0"/>
              <a:t>tự</a:t>
            </a:r>
            <a:r>
              <a:rPr lang="en-US" sz="2000" dirty="0" smtClean="0"/>
              <a:t> </a:t>
            </a:r>
            <a:r>
              <a:rPr lang="en-US" sz="2000" dirty="0" err="1" smtClean="0"/>
              <a:t>nhiên</a:t>
            </a:r>
            <a:endParaRPr lang="en-US" sz="2000" dirty="0" smtClean="0"/>
          </a:p>
          <a:p>
            <a:pPr lvl="2"/>
            <a:r>
              <a:rPr lang="en-US" sz="2000" dirty="0" err="1" smtClean="0"/>
              <a:t>Đầu</a:t>
            </a:r>
            <a:r>
              <a:rPr lang="en-US" sz="2000" dirty="0" smtClean="0"/>
              <a:t> </a:t>
            </a:r>
            <a:r>
              <a:rPr lang="en-US" sz="2000" dirty="0" err="1" smtClean="0"/>
              <a:t>ra</a:t>
            </a:r>
            <a:r>
              <a:rPr lang="en-US" sz="2000" dirty="0" smtClean="0"/>
              <a:t>: </a:t>
            </a:r>
            <a:r>
              <a:rPr lang="en-US" sz="2000" dirty="0" err="1" smtClean="0"/>
              <a:t>Thông</a:t>
            </a:r>
            <a:r>
              <a:rPr lang="en-US" sz="2000" dirty="0" smtClean="0"/>
              <a:t> tin </a:t>
            </a:r>
            <a:r>
              <a:rPr lang="en-US" sz="2000" dirty="0" err="1" smtClean="0"/>
              <a:t>trả</a:t>
            </a:r>
            <a:r>
              <a:rPr lang="en-US" sz="2000" dirty="0" smtClean="0"/>
              <a:t> </a:t>
            </a:r>
            <a:r>
              <a:rPr lang="en-US" sz="2000" dirty="0" err="1" smtClean="0"/>
              <a:t>lời</a:t>
            </a:r>
            <a:r>
              <a:rPr lang="en-US" sz="2000" dirty="0" smtClean="0"/>
              <a:t> </a:t>
            </a:r>
            <a:r>
              <a:rPr lang="en-US" sz="2000" dirty="0" err="1" smtClean="0"/>
              <a:t>cho</a:t>
            </a:r>
            <a:r>
              <a:rPr lang="en-US" sz="2000" dirty="0" smtClean="0"/>
              <a:t> </a:t>
            </a:r>
            <a:r>
              <a:rPr lang="en-US" sz="2000" dirty="0" err="1" smtClean="0"/>
              <a:t>câu</a:t>
            </a:r>
            <a:r>
              <a:rPr lang="en-US" sz="2000" dirty="0" smtClean="0"/>
              <a:t> </a:t>
            </a:r>
            <a:r>
              <a:rPr lang="en-US" sz="2000" dirty="0" err="1" smtClean="0"/>
              <a:t>hỏi</a:t>
            </a:r>
            <a:r>
              <a:rPr lang="en-US" sz="2000" dirty="0" smtClean="0"/>
              <a:t> (</a:t>
            </a:r>
            <a:r>
              <a:rPr lang="en-US" sz="2000" dirty="0" err="1" smtClean="0"/>
              <a:t>bài</a:t>
            </a:r>
            <a:r>
              <a:rPr lang="en-US" sz="2000" dirty="0" smtClean="0"/>
              <a:t> </a:t>
            </a:r>
            <a:r>
              <a:rPr lang="en-US" sz="2000" dirty="0" err="1" smtClean="0"/>
              <a:t>báo</a:t>
            </a:r>
            <a:r>
              <a:rPr lang="en-US" sz="2000" dirty="0" smtClean="0"/>
              <a:t>, </a:t>
            </a:r>
            <a:r>
              <a:rPr lang="en-US" sz="2000" dirty="0" err="1" smtClean="0"/>
              <a:t>tác</a:t>
            </a:r>
            <a:r>
              <a:rPr lang="en-US" sz="2000" dirty="0" smtClean="0"/>
              <a:t> </a:t>
            </a:r>
            <a:r>
              <a:rPr lang="en-US" sz="2000" dirty="0" err="1" smtClean="0"/>
              <a:t>giả</a:t>
            </a:r>
            <a:r>
              <a:rPr lang="en-US" sz="2000" dirty="0" smtClean="0"/>
              <a:t> …)</a:t>
            </a:r>
          </a:p>
          <a:p>
            <a:pPr lvl="1"/>
            <a:endParaRPr lang="en-US" dirty="0" smtClean="0"/>
          </a:p>
          <a:p>
            <a:pPr lvl="2"/>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3" name="Content Placeholder 2"/>
          <p:cNvSpPr>
            <a:spLocks noGrp="1"/>
          </p:cNvSpPr>
          <p:nvPr>
            <p:ph idx="1"/>
          </p:nvPr>
        </p:nvSpPr>
        <p:spPr/>
        <p:txBody>
          <a:bodyPr/>
          <a:lstStyle/>
          <a:p>
            <a:pPr algn="just"/>
            <a:r>
              <a:rPr lang="vi-VN" sz="2200" dirty="0" smtClean="0"/>
              <a:t>Mục tiêu: rút được các bộ ba quan hệ trong câu hỏi. Chuyển chúng thành một câu lệnh SQL duy nhất.</a:t>
            </a:r>
          </a:p>
          <a:p>
            <a:pPr algn="just"/>
            <a:r>
              <a:rPr lang="vi-VN" sz="2200" dirty="0" smtClean="0"/>
              <a:t>Sử dụng luật nhãn từ loại để rút bộ ba thay vì phân tích cú pháp câu hỏi, nhằm tránh trường hợp câu hỏi nhập nhằng và sai cú pháp.</a:t>
            </a:r>
            <a:endParaRPr lang="en-US" sz="2200" dirty="0" smtClean="0"/>
          </a:p>
          <a:p>
            <a:pPr algn="just"/>
            <a:r>
              <a:rPr lang="en-US" sz="2200" dirty="0" err="1" smtClean="0"/>
              <a:t>Gồm</a:t>
            </a:r>
            <a:r>
              <a:rPr lang="en-US" sz="2200" dirty="0" smtClean="0"/>
              <a:t> </a:t>
            </a:r>
            <a:r>
              <a:rPr lang="en-US" sz="2200" dirty="0" err="1" smtClean="0"/>
              <a:t>các</a:t>
            </a:r>
            <a:r>
              <a:rPr lang="en-US" sz="2200" dirty="0" smtClean="0"/>
              <a:t> </a:t>
            </a:r>
            <a:r>
              <a:rPr lang="en-US" sz="2200" dirty="0" err="1" smtClean="0"/>
              <a:t>bước</a:t>
            </a:r>
            <a:r>
              <a:rPr lang="en-US" sz="2200" dirty="0" smtClean="0"/>
              <a:t> </a:t>
            </a:r>
            <a:r>
              <a:rPr lang="en-US" sz="2200" dirty="0" err="1" smtClean="0"/>
              <a:t>chính</a:t>
            </a:r>
            <a:endParaRPr lang="en-US" sz="2200" dirty="0" smtClean="0"/>
          </a:p>
          <a:p>
            <a:pPr lvl="1" algn="just"/>
            <a:r>
              <a:rPr lang="en-US" sz="2200" dirty="0" err="1" smtClean="0"/>
              <a:t>Gán</a:t>
            </a:r>
            <a:r>
              <a:rPr lang="en-US" sz="2200" dirty="0" smtClean="0"/>
              <a:t> </a:t>
            </a:r>
            <a:r>
              <a:rPr lang="en-US" sz="2200" dirty="0" err="1" smtClean="0"/>
              <a:t>nhãn</a:t>
            </a:r>
            <a:r>
              <a:rPr lang="en-US" sz="2200" dirty="0" smtClean="0"/>
              <a:t> </a:t>
            </a:r>
            <a:r>
              <a:rPr lang="en-US" sz="2200" dirty="0" err="1" smtClean="0"/>
              <a:t>từ</a:t>
            </a:r>
            <a:r>
              <a:rPr lang="en-US" sz="2200" dirty="0" smtClean="0"/>
              <a:t> </a:t>
            </a:r>
            <a:r>
              <a:rPr lang="en-US" sz="2200" dirty="0" err="1" smtClean="0"/>
              <a:t>loại</a:t>
            </a:r>
            <a:r>
              <a:rPr lang="en-US" sz="2200" dirty="0" smtClean="0"/>
              <a:t> </a:t>
            </a:r>
            <a:r>
              <a:rPr lang="en-US" sz="2200" dirty="0" err="1" smtClean="0"/>
              <a:t>và</a:t>
            </a:r>
            <a:r>
              <a:rPr lang="en-US" sz="2200" dirty="0" smtClean="0"/>
              <a:t> </a:t>
            </a:r>
            <a:r>
              <a:rPr lang="en-US" sz="2200" dirty="0" err="1" smtClean="0"/>
              <a:t>đơn</a:t>
            </a:r>
            <a:r>
              <a:rPr lang="en-US" sz="2200" dirty="0" smtClean="0"/>
              <a:t> </a:t>
            </a:r>
            <a:r>
              <a:rPr lang="en-US" sz="2200" dirty="0" err="1" smtClean="0"/>
              <a:t>giản</a:t>
            </a:r>
            <a:r>
              <a:rPr lang="en-US" sz="2200" dirty="0" smtClean="0"/>
              <a:t> </a:t>
            </a:r>
            <a:r>
              <a:rPr lang="en-US" sz="2200" dirty="0" err="1" smtClean="0"/>
              <a:t>từ</a:t>
            </a:r>
            <a:r>
              <a:rPr lang="en-US" sz="2200" dirty="0" smtClean="0"/>
              <a:t> (</a:t>
            </a:r>
            <a:r>
              <a:rPr lang="en-US" sz="2200" dirty="0" err="1" smtClean="0"/>
              <a:t>cụm</a:t>
            </a:r>
            <a:r>
              <a:rPr lang="en-US" sz="2200" dirty="0" smtClean="0"/>
              <a:t> </a:t>
            </a:r>
            <a:r>
              <a:rPr lang="en-US" sz="2200" dirty="0" err="1" smtClean="0"/>
              <a:t>từ</a:t>
            </a:r>
            <a:r>
              <a:rPr lang="en-US" sz="2200" dirty="0" smtClean="0"/>
              <a:t>)</a:t>
            </a:r>
          </a:p>
          <a:p>
            <a:pPr lvl="1" algn="just"/>
            <a:r>
              <a:rPr lang="en-US" sz="2200" dirty="0" err="1" smtClean="0"/>
              <a:t>Rút</a:t>
            </a:r>
            <a:r>
              <a:rPr lang="en-US" sz="2200" dirty="0" smtClean="0"/>
              <a:t> </a:t>
            </a:r>
            <a:r>
              <a:rPr lang="en-US" sz="2200" dirty="0" err="1" smtClean="0"/>
              <a:t>trích</a:t>
            </a:r>
            <a:r>
              <a:rPr lang="en-US" sz="2200" dirty="0" smtClean="0"/>
              <a:t> </a:t>
            </a:r>
            <a:r>
              <a:rPr lang="en-US" sz="2200" dirty="0" err="1" smtClean="0"/>
              <a:t>các</a:t>
            </a:r>
            <a:r>
              <a:rPr lang="en-US" sz="2200" dirty="0" smtClean="0"/>
              <a:t> </a:t>
            </a:r>
            <a:r>
              <a:rPr lang="en-US" sz="2200" dirty="0" err="1" smtClean="0"/>
              <a:t>bộ</a:t>
            </a:r>
            <a:r>
              <a:rPr lang="en-US" sz="2200" dirty="0" smtClean="0"/>
              <a:t> </a:t>
            </a:r>
            <a:r>
              <a:rPr lang="en-US" sz="2200" dirty="0" err="1" smtClean="0"/>
              <a:t>ba</a:t>
            </a:r>
            <a:endParaRPr lang="en-US" sz="2200" dirty="0" smtClean="0"/>
          </a:p>
          <a:p>
            <a:pPr lvl="1" algn="just"/>
            <a:r>
              <a:rPr lang="en-US" sz="2200" dirty="0" err="1" smtClean="0"/>
              <a:t>Nhận</a:t>
            </a:r>
            <a:r>
              <a:rPr lang="en-US" sz="2200" dirty="0" smtClean="0"/>
              <a:t> </a:t>
            </a:r>
            <a:r>
              <a:rPr lang="en-US" sz="2200" dirty="0" err="1" smtClean="0"/>
              <a:t>diện</a:t>
            </a:r>
            <a:r>
              <a:rPr lang="en-US" sz="2200" dirty="0" smtClean="0"/>
              <a:t> </a:t>
            </a:r>
            <a:r>
              <a:rPr lang="en-US" sz="2200" dirty="0" err="1" smtClean="0"/>
              <a:t>các</a:t>
            </a:r>
            <a:r>
              <a:rPr lang="en-US" sz="2200" dirty="0" smtClean="0"/>
              <a:t> </a:t>
            </a:r>
            <a:r>
              <a:rPr lang="en-US" sz="2200" dirty="0" err="1" smtClean="0"/>
              <a:t>thực</a:t>
            </a:r>
            <a:r>
              <a:rPr lang="en-US" sz="2200" dirty="0" smtClean="0"/>
              <a:t> </a:t>
            </a:r>
            <a:r>
              <a:rPr lang="en-US" sz="2200" dirty="0" err="1" smtClean="0"/>
              <a:t>thể</a:t>
            </a:r>
            <a:r>
              <a:rPr lang="en-US" sz="2200" dirty="0" smtClean="0"/>
              <a:t> </a:t>
            </a:r>
            <a:r>
              <a:rPr lang="en-US" sz="2200" dirty="0" err="1" smtClean="0"/>
              <a:t>trong</a:t>
            </a:r>
            <a:r>
              <a:rPr lang="en-US" sz="2200" dirty="0" smtClean="0"/>
              <a:t> </a:t>
            </a:r>
            <a:r>
              <a:rPr lang="en-US" sz="2200" dirty="0" err="1" smtClean="0"/>
              <a:t>từng</a:t>
            </a:r>
            <a:r>
              <a:rPr lang="en-US" sz="2200" dirty="0" smtClean="0"/>
              <a:t> </a:t>
            </a:r>
            <a:r>
              <a:rPr lang="en-US" sz="2200" dirty="0" err="1" smtClean="0"/>
              <a:t>bộ</a:t>
            </a:r>
            <a:r>
              <a:rPr lang="en-US" sz="2200" dirty="0" smtClean="0"/>
              <a:t> </a:t>
            </a:r>
            <a:r>
              <a:rPr lang="en-US" sz="2200" dirty="0" err="1" smtClean="0"/>
              <a:t>ba</a:t>
            </a:r>
            <a:endParaRPr lang="en-US" sz="2200" dirty="0" smtClean="0"/>
          </a:p>
          <a:p>
            <a:pPr lvl="1" algn="just"/>
            <a:r>
              <a:rPr lang="en-US" sz="2200" dirty="0" err="1" smtClean="0"/>
              <a:t>Sinh</a:t>
            </a:r>
            <a:r>
              <a:rPr lang="en-US" sz="2200" dirty="0" smtClean="0"/>
              <a:t> </a:t>
            </a:r>
            <a:r>
              <a:rPr lang="en-US" sz="2200" dirty="0" err="1" smtClean="0"/>
              <a:t>câu</a:t>
            </a:r>
            <a:r>
              <a:rPr lang="en-US" sz="2200" dirty="0" smtClean="0"/>
              <a:t> </a:t>
            </a:r>
            <a:r>
              <a:rPr lang="en-US" sz="2200" dirty="0" err="1" smtClean="0"/>
              <a:t>truy</a:t>
            </a:r>
            <a:r>
              <a:rPr lang="en-US" sz="2200" dirty="0" smtClean="0"/>
              <a:t> </a:t>
            </a:r>
            <a:r>
              <a:rPr lang="en-US" sz="2200" dirty="0" err="1" smtClean="0"/>
              <a:t>vấn</a:t>
            </a:r>
            <a:endParaRPr lang="en-US" sz="2200" dirty="0" smtClean="0"/>
          </a:p>
          <a:p>
            <a:pPr algn="just"/>
            <a:r>
              <a:rPr lang="en-US" sz="2200" dirty="0" err="1" smtClean="0"/>
              <a:t>Ngoài</a:t>
            </a:r>
            <a:r>
              <a:rPr lang="en-US" sz="2200" dirty="0" smtClean="0"/>
              <a:t> </a:t>
            </a:r>
            <a:r>
              <a:rPr lang="en-US" sz="2200" dirty="0" err="1" smtClean="0"/>
              <a:t>ra</a:t>
            </a:r>
            <a:r>
              <a:rPr lang="en-US" sz="2200" dirty="0" smtClean="0"/>
              <a:t> </a:t>
            </a:r>
            <a:r>
              <a:rPr lang="en-US" sz="2200" dirty="0" err="1" smtClean="0"/>
              <a:t>còn</a:t>
            </a:r>
            <a:r>
              <a:rPr lang="en-US" sz="2200" dirty="0" smtClean="0"/>
              <a:t> </a:t>
            </a:r>
            <a:r>
              <a:rPr lang="en-US" sz="2200" dirty="0" err="1" smtClean="0"/>
              <a:t>có</a:t>
            </a:r>
            <a:r>
              <a:rPr lang="en-US" sz="2200" dirty="0" smtClean="0"/>
              <a:t> </a:t>
            </a:r>
            <a:r>
              <a:rPr lang="en-US" sz="2200" dirty="0" err="1" smtClean="0"/>
              <a:t>bước</a:t>
            </a:r>
            <a:r>
              <a:rPr lang="en-US" sz="2200" dirty="0" smtClean="0"/>
              <a:t> </a:t>
            </a:r>
            <a:r>
              <a:rPr lang="en-US" sz="2200" dirty="0" err="1" smtClean="0"/>
              <a:t>phân</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nhằm</a:t>
            </a:r>
            <a:r>
              <a:rPr lang="en-US" sz="2200" dirty="0" smtClean="0"/>
              <a:t> </a:t>
            </a:r>
            <a:r>
              <a:rPr lang="en-US" sz="2200" dirty="0" err="1" smtClean="0"/>
              <a:t>xác</a:t>
            </a:r>
            <a:r>
              <a:rPr lang="en-US" sz="2200" dirty="0" smtClean="0"/>
              <a:t> </a:t>
            </a:r>
            <a:r>
              <a:rPr lang="en-US" sz="2200" dirty="0" err="1" smtClean="0"/>
              <a:t>định</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và</a:t>
            </a:r>
            <a:r>
              <a:rPr lang="en-US" sz="2200" dirty="0" smtClean="0"/>
              <a:t> </a:t>
            </a:r>
            <a:r>
              <a:rPr lang="en-US" sz="2200" dirty="0" err="1" smtClean="0"/>
              <a:t>đối</a:t>
            </a:r>
            <a:r>
              <a:rPr lang="en-US" sz="2200" dirty="0" smtClean="0"/>
              <a:t> </a:t>
            </a:r>
            <a:r>
              <a:rPr lang="en-US" sz="2200" dirty="0" err="1" smtClean="0"/>
              <a:t>tượng</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hướng</a:t>
            </a:r>
            <a:r>
              <a:rPr lang="en-US" sz="2200" dirty="0" smtClean="0"/>
              <a:t> </a:t>
            </a:r>
            <a:r>
              <a:rPr lang="en-US" sz="2200" dirty="0" err="1" smtClean="0"/>
              <a:t>đến</a:t>
            </a:r>
            <a:r>
              <a:rPr lang="en-US" sz="22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 Cuong v0.2">
  <a:themeElements>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fontScheme name="cdb2004208g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208gd 1">
        <a:dk1>
          <a:srgbClr val="969696"/>
        </a:dk1>
        <a:lt1>
          <a:srgbClr val="FFFFFF"/>
        </a:lt1>
        <a:dk2>
          <a:srgbClr val="005E5C"/>
        </a:dk2>
        <a:lt2>
          <a:srgbClr val="DAEEA2"/>
        </a:lt2>
        <a:accent1>
          <a:srgbClr val="238FD9"/>
        </a:accent1>
        <a:accent2>
          <a:srgbClr val="43A98E"/>
        </a:accent2>
        <a:accent3>
          <a:srgbClr val="AAB6B5"/>
        </a:accent3>
        <a:accent4>
          <a:srgbClr val="DADADA"/>
        </a:accent4>
        <a:accent5>
          <a:srgbClr val="ACC6E9"/>
        </a:accent5>
        <a:accent6>
          <a:srgbClr val="3C9980"/>
        </a:accent6>
        <a:hlink>
          <a:srgbClr val="D8A642"/>
        </a:hlink>
        <a:folHlink>
          <a:srgbClr val="B3703D"/>
        </a:folHlink>
      </a:clrScheme>
      <a:clrMap bg1="dk2" tx1="lt1" bg2="dk1" tx2="lt2" accent1="accent1" accent2="accent2" accent3="accent3" accent4="accent4" accent5="accent5" accent6="accent6" hlink="hlink" folHlink="folHlink"/>
    </a:extraClrScheme>
    <a:extraClrScheme>
      <a:clrScheme name="cdb2004208gd 2">
        <a:dk1>
          <a:srgbClr val="969696"/>
        </a:dk1>
        <a:lt1>
          <a:srgbClr val="FFFFFF"/>
        </a:lt1>
        <a:dk2>
          <a:srgbClr val="3F1F53"/>
        </a:dk2>
        <a:lt2>
          <a:srgbClr val="F3CC9D"/>
        </a:lt2>
        <a:accent1>
          <a:srgbClr val="557FE7"/>
        </a:accent1>
        <a:accent2>
          <a:srgbClr val="EB6363"/>
        </a:accent2>
        <a:accent3>
          <a:srgbClr val="AFABB3"/>
        </a:accent3>
        <a:accent4>
          <a:srgbClr val="DADADA"/>
        </a:accent4>
        <a:accent5>
          <a:srgbClr val="B4C0F1"/>
        </a:accent5>
        <a:accent6>
          <a:srgbClr val="D55959"/>
        </a:accent6>
        <a:hlink>
          <a:srgbClr val="9351C9"/>
        </a:hlink>
        <a:folHlink>
          <a:srgbClr val="3EB2AC"/>
        </a:folHlink>
      </a:clrScheme>
      <a:clrMap bg1="dk2" tx1="lt1" bg2="dk1" tx2="lt2" accent1="accent1" accent2="accent2" accent3="accent3" accent4="accent4" accent5="accent5" accent6="accent6" hlink="hlink" folHlink="folHlink"/>
    </a:extraClrScheme>
    <a:extraClrScheme>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 Cuong v0.2</Template>
  <TotalTime>1759</TotalTime>
  <Words>3177</Words>
  <Application>Microsoft Office PowerPoint</Application>
  <PresentationFormat>On-screen Show (4:3)</PresentationFormat>
  <Paragraphs>442</Paragraphs>
  <Slides>26</Slides>
  <Notes>16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De Cuong v0.2</vt:lpstr>
      <vt:lpstr>Image</vt:lpstr>
      <vt:lpstr> XÂY DỰNG HỆ THỐNG TÌM KIẾM BÀI BÁO KHOA HỌC DỰA TRÊN HỎI ĐÁP BẰNG NGÔN NGỮ TỰ NHIÊN</vt:lpstr>
      <vt:lpstr>Nội dung trình bày</vt:lpstr>
      <vt:lpstr>Giới thiệu</vt:lpstr>
      <vt:lpstr>Mục tiêu và phạm vi đề tài</vt:lpstr>
      <vt:lpstr>Các nghiên cứu liên quan</vt:lpstr>
      <vt:lpstr>Các nghiên cứu liên quan</vt:lpstr>
      <vt:lpstr>Các nghiên cứu liên quan</vt:lpstr>
      <vt:lpstr>Xây dựng hệ thống</vt:lpstr>
      <vt:lpstr>Các bước đề xuất xử lý câu hỏi</vt:lpstr>
      <vt:lpstr>Các bước đề xuất xử lý câu hỏi</vt:lpstr>
      <vt:lpstr>Các bước đề xuất xử lý câu hỏi</vt:lpstr>
      <vt:lpstr>Các bước đề xuất xử lý câu hỏi</vt:lpstr>
      <vt:lpstr>Các bước đề xuất xử lý câu hỏi</vt:lpstr>
      <vt:lpstr>Các bước đề xuất xử lý câu hỏi</vt:lpstr>
      <vt:lpstr>Các bước đề xuất xử lý câu hỏi</vt:lpstr>
      <vt:lpstr>Các bước đề xuất xử lý câu hỏi</vt:lpstr>
      <vt:lpstr>Các bước đề xuất xử lý câu hỏi</vt:lpstr>
      <vt:lpstr>Các bước đề xuất xử lý câu hỏi</vt:lpstr>
      <vt:lpstr>Các bước đề xuất xử lý câu hỏi</vt:lpstr>
      <vt:lpstr>Các bước đề xuất xử lý câu hỏi</vt:lpstr>
      <vt:lpstr>Đánh giá và kết luận</vt:lpstr>
      <vt:lpstr>Đánh giá và kết luận (tt)</vt:lpstr>
      <vt:lpstr>Đánh giá và kết luận (tt)</vt:lpstr>
      <vt:lpstr>Đánh giá và kết luận</vt:lpstr>
      <vt:lpstr>Các tài liệu tham khảo</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Cương đồ án tốt nghiệp  Đề tài:  Xây dựng hệ thống hỏi đáp dựa trên Ontology</dc:title>
  <dc:creator>Hoang-PC</dc:creator>
  <cp:lastModifiedBy>Hoang</cp:lastModifiedBy>
  <cp:revision>403</cp:revision>
  <dcterms:created xsi:type="dcterms:W3CDTF">2010-08-22T04:49:18Z</dcterms:created>
  <dcterms:modified xsi:type="dcterms:W3CDTF">2011-04-14T16:35:20Z</dcterms:modified>
</cp:coreProperties>
</file>