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Tiền xử lý</a:t>
          </a:r>
        </a:p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(tách từ,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giữ lại các cụm từ cần thiết và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gán nhãn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từ loại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Rút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trích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các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bộ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ba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vấn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SQL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thực thể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trong bộ ba (có và không đặt tên)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4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1C8598-2B5B-4AA3-8E36-2F03079472FF}" type="pres">
      <dgm:prSet presAssocID="{478929E2-99EC-4AE0-AFE7-1AAF21D8B6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5F753FDB-3AE2-4856-9C11-CDD2C7A20504}" srcId="{0EBE70D1-20C7-4FE7-814C-39809FB9290B}" destId="{478929E2-99EC-4AE0-AFE7-1AAF21D8B622}" srcOrd="1" destOrd="0" parTransId="{29C3939D-FE7D-4B99-BC12-16D81A776031}" sibTransId="{67108C0B-BD79-4C86-A2E4-78DABE280CF0}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A5CBA9E7-8FDA-464B-AE02-6A6FE82B7250}" srcId="{0EBE70D1-20C7-4FE7-814C-39809FB9290B}" destId="{3439D3EC-A90B-48B4-8EA8-6DEA5D73F37B}" srcOrd="2" destOrd="0" parTransId="{8546BDE4-C2A0-4C13-9007-3B52C88A8727}" sibTransId="{62BD4F90-76A6-4612-90D8-D94593503944}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3A343D1A-2DDC-4331-9F41-75000945508D}" srcId="{0EBE70D1-20C7-4FE7-814C-39809FB9290B}" destId="{B9A2E75C-2A37-4F05-8B10-C43D4038B601}" srcOrd="3" destOrd="0" parTransId="{6DEB5F52-C259-4304-826C-03A03ADEAF68}" sibTransId="{60D96DE8-4CFD-4559-94BD-FA28AB9AAE76}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E1434A2E-AA5B-4989-BAF8-06FF0B296BE2}" type="presParOf" srcId="{4104CF59-F3EC-4A54-9679-E9C89C83A957}" destId="{2D1C8598-2B5B-4AA3-8E36-2F03079472FF}" srcOrd="2" destOrd="0" presId="urn:microsoft.com/office/officeart/2005/8/layout/process2"/>
    <dgm:cxn modelId="{56954991-4769-4ACF-B96E-60ABD1A88B22}" type="presParOf" srcId="{4104CF59-F3EC-4A54-9679-E9C89C83A957}" destId="{3C66EC79-7A1A-4ED2-9C35-02A322D1B7FE}" srcOrd="3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4" destOrd="0" presId="urn:microsoft.com/office/officeart/2005/8/layout/process2"/>
    <dgm:cxn modelId="{2CB9EED5-A27B-4AE0-8178-340167B7D43D}" type="presParOf" srcId="{4104CF59-F3EC-4A54-9679-E9C89C83A957}" destId="{053F948B-7C8E-40B9-96A3-5E94C3021AA5}" srcOrd="5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04800"/>
          <a:ext cx="6400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352800"/>
            <a:ext cx="1600200" cy="182880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4953000" y="38862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533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Hoang</cp:lastModifiedBy>
  <cp:revision>9</cp:revision>
  <dcterms:created xsi:type="dcterms:W3CDTF">2006-08-16T00:00:00Z</dcterms:created>
  <dcterms:modified xsi:type="dcterms:W3CDTF">2011-03-11T05:33:01Z</dcterms:modified>
</cp:coreProperties>
</file>