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6" r:id="rId3"/>
    <p:sldId id="277" r:id="rId4"/>
    <p:sldId id="288" r:id="rId5"/>
    <p:sldId id="267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C97"/>
    <a:srgbClr val="1D208F"/>
    <a:srgbClr val="211E54"/>
    <a:srgbClr val="F4E59C"/>
    <a:srgbClr val="DDDDDD"/>
    <a:srgbClr val="B2B2B2"/>
    <a:srgbClr val="1562BF"/>
    <a:srgbClr val="29292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11" autoAdjust="0"/>
    <p:restoredTop sz="94660"/>
  </p:normalViewPr>
  <p:slideViewPr>
    <p:cSldViewPr>
      <p:cViewPr>
        <p:scale>
          <a:sx n="75" d="100"/>
          <a:sy n="75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6" name="Object 24"/>
          <p:cNvGraphicFramePr>
            <a:graphicFrameLocks noChangeAspect="1"/>
          </p:cNvGraphicFramePr>
          <p:nvPr/>
        </p:nvGraphicFramePr>
        <p:xfrm>
          <a:off x="0" y="0"/>
          <a:ext cx="5029200" cy="5867400"/>
        </p:xfrm>
        <a:graphic>
          <a:graphicData uri="http://schemas.openxmlformats.org/presentationml/2006/ole">
            <p:oleObj spid="_x0000_s3096" name="Image" r:id="rId3" imgW="7415873" imgH="7225397" progId="">
              <p:embed/>
            </p:oleObj>
          </a:graphicData>
        </a:graphic>
      </p:graphicFrame>
      <p:sp>
        <p:nvSpPr>
          <p:cNvPr id="3097" name="Freeform 25"/>
          <p:cNvSpPr>
            <a:spLocks/>
          </p:cNvSpPr>
          <p:nvPr/>
        </p:nvSpPr>
        <p:spPr bwMode="gray">
          <a:xfrm>
            <a:off x="0" y="4483100"/>
            <a:ext cx="4122738" cy="2368550"/>
          </a:xfrm>
          <a:custGeom>
            <a:avLst/>
            <a:gdLst/>
            <a:ahLst/>
            <a:cxnLst>
              <a:cxn ang="0">
                <a:pos x="0" y="489"/>
              </a:cxn>
              <a:cxn ang="0">
                <a:pos x="1328" y="840"/>
              </a:cxn>
              <a:cxn ang="0">
                <a:pos x="2488" y="0"/>
              </a:cxn>
              <a:cxn ang="0">
                <a:pos x="1712" y="1124"/>
              </a:cxn>
              <a:cxn ang="0">
                <a:pos x="636" y="1492"/>
              </a:cxn>
              <a:cxn ang="0">
                <a:pos x="1" y="1492"/>
              </a:cxn>
              <a:cxn ang="0">
                <a:pos x="0" y="489"/>
              </a:cxn>
            </a:cxnLst>
            <a:rect l="0" t="0" r="r" b="b"/>
            <a:pathLst>
              <a:path w="2597" h="1492">
                <a:moveTo>
                  <a:pt x="0" y="489"/>
                </a:moveTo>
                <a:cubicBezTo>
                  <a:pt x="247" y="671"/>
                  <a:pt x="632" y="920"/>
                  <a:pt x="1328" y="840"/>
                </a:cubicBezTo>
                <a:cubicBezTo>
                  <a:pt x="2024" y="760"/>
                  <a:pt x="2360" y="131"/>
                  <a:pt x="2488" y="0"/>
                </a:cubicBezTo>
                <a:cubicBezTo>
                  <a:pt x="2597" y="53"/>
                  <a:pt x="1792" y="1068"/>
                  <a:pt x="1712" y="1124"/>
                </a:cubicBezTo>
                <a:cubicBezTo>
                  <a:pt x="1632" y="1180"/>
                  <a:pt x="921" y="1431"/>
                  <a:pt x="636" y="1492"/>
                </a:cubicBezTo>
                <a:lnTo>
                  <a:pt x="1" y="1492"/>
                </a:lnTo>
                <a:lnTo>
                  <a:pt x="0" y="489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2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8" name="Freeform 26"/>
          <p:cNvSpPr>
            <a:spLocks/>
          </p:cNvSpPr>
          <p:nvPr/>
        </p:nvSpPr>
        <p:spPr bwMode="gray">
          <a:xfrm>
            <a:off x="-12700" y="4149725"/>
            <a:ext cx="4152900" cy="2708275"/>
          </a:xfrm>
          <a:custGeom>
            <a:avLst/>
            <a:gdLst/>
            <a:ahLst/>
            <a:cxnLst>
              <a:cxn ang="0">
                <a:pos x="0" y="1688"/>
              </a:cxn>
              <a:cxn ang="0">
                <a:pos x="0" y="1112"/>
              </a:cxn>
              <a:cxn ang="0">
                <a:pos x="2576" y="0"/>
              </a:cxn>
              <a:cxn ang="0">
                <a:pos x="2135" y="826"/>
              </a:cxn>
              <a:cxn ang="0">
                <a:pos x="635" y="1688"/>
              </a:cxn>
              <a:cxn ang="0">
                <a:pos x="0" y="1688"/>
              </a:cxn>
            </a:cxnLst>
            <a:rect l="0" t="0" r="r" b="b"/>
            <a:pathLst>
              <a:path w="2576" h="1688">
                <a:moveTo>
                  <a:pt x="0" y="1688"/>
                </a:moveTo>
                <a:lnTo>
                  <a:pt x="0" y="1112"/>
                </a:lnTo>
                <a:cubicBezTo>
                  <a:pt x="1960" y="1464"/>
                  <a:pt x="2419" y="304"/>
                  <a:pt x="2576" y="0"/>
                </a:cubicBezTo>
                <a:lnTo>
                  <a:pt x="2135" y="826"/>
                </a:lnTo>
                <a:cubicBezTo>
                  <a:pt x="1618" y="1315"/>
                  <a:pt x="1286" y="1456"/>
                  <a:pt x="635" y="1688"/>
                </a:cubicBezTo>
                <a:lnTo>
                  <a:pt x="0" y="1688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9" name="Freeform 27"/>
          <p:cNvSpPr>
            <a:spLocks/>
          </p:cNvSpPr>
          <p:nvPr/>
        </p:nvSpPr>
        <p:spPr bwMode="grayWhite">
          <a:xfrm>
            <a:off x="2230438" y="-22225"/>
            <a:ext cx="6946900" cy="6888163"/>
          </a:xfrm>
          <a:custGeom>
            <a:avLst/>
            <a:gdLst/>
            <a:ahLst/>
            <a:cxnLst>
              <a:cxn ang="0">
                <a:pos x="189" y="5"/>
              </a:cxn>
              <a:cxn ang="0">
                <a:pos x="561" y="186"/>
              </a:cxn>
              <a:cxn ang="0">
                <a:pos x="943" y="494"/>
              </a:cxn>
              <a:cxn ang="0">
                <a:pos x="1221" y="960"/>
              </a:cxn>
              <a:cxn ang="0">
                <a:pos x="1413" y="1623"/>
              </a:cxn>
              <a:cxn ang="0">
                <a:pos x="1290" y="2653"/>
              </a:cxn>
              <a:cxn ang="0">
                <a:pos x="0" y="4335"/>
              </a:cxn>
              <a:cxn ang="0">
                <a:pos x="4349" y="4335"/>
              </a:cxn>
              <a:cxn ang="0">
                <a:pos x="4362" y="0"/>
              </a:cxn>
              <a:cxn ang="0">
                <a:pos x="189" y="5"/>
              </a:cxn>
            </a:cxnLst>
            <a:rect l="0" t="0" r="r" b="b"/>
            <a:pathLst>
              <a:path w="4362" h="4335">
                <a:moveTo>
                  <a:pt x="189" y="5"/>
                </a:moveTo>
                <a:lnTo>
                  <a:pt x="561" y="186"/>
                </a:lnTo>
                <a:lnTo>
                  <a:pt x="943" y="494"/>
                </a:lnTo>
                <a:lnTo>
                  <a:pt x="1221" y="960"/>
                </a:lnTo>
                <a:lnTo>
                  <a:pt x="1413" y="1623"/>
                </a:lnTo>
                <a:lnTo>
                  <a:pt x="1290" y="2653"/>
                </a:lnTo>
                <a:lnTo>
                  <a:pt x="0" y="4335"/>
                </a:lnTo>
                <a:lnTo>
                  <a:pt x="4349" y="4335"/>
                </a:lnTo>
                <a:lnTo>
                  <a:pt x="4362" y="0"/>
                </a:lnTo>
                <a:lnTo>
                  <a:pt x="189" y="5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black">
          <a:xfrm>
            <a:off x="7391400" y="5867400"/>
            <a:ext cx="1384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800" b="1" i="1"/>
              <a:t>LOGO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gray">
          <a:xfrm>
            <a:off x="4295775" y="3933825"/>
            <a:ext cx="487521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grayWhite">
          <a:xfrm>
            <a:off x="4295775" y="39338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grayWhite">
          <a:xfrm>
            <a:off x="4295775" y="43656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5" name="Freeform 33"/>
          <p:cNvSpPr>
            <a:spLocks/>
          </p:cNvSpPr>
          <p:nvPr/>
        </p:nvSpPr>
        <p:spPr bwMode="gray">
          <a:xfrm>
            <a:off x="965200" y="-11113"/>
            <a:ext cx="3822700" cy="6881813"/>
          </a:xfrm>
          <a:custGeom>
            <a:avLst/>
            <a:gdLst/>
            <a:ahLst/>
            <a:cxnLst>
              <a:cxn ang="0">
                <a:pos x="858" y="0"/>
              </a:cxn>
              <a:cxn ang="0">
                <a:pos x="1984" y="2583"/>
              </a:cxn>
              <a:cxn ang="0">
                <a:pos x="0" y="4327"/>
              </a:cxn>
              <a:cxn ang="0">
                <a:pos x="1208" y="4335"/>
              </a:cxn>
              <a:cxn ang="0">
                <a:pos x="2272" y="2567"/>
              </a:cxn>
              <a:cxn ang="0">
                <a:pos x="998" y="3"/>
              </a:cxn>
              <a:cxn ang="0">
                <a:pos x="858" y="0"/>
              </a:cxn>
            </a:cxnLst>
            <a:rect l="0" t="0" r="r" b="b"/>
            <a:pathLst>
              <a:path w="2408" h="4335">
                <a:moveTo>
                  <a:pt x="858" y="0"/>
                </a:moveTo>
                <a:cubicBezTo>
                  <a:pt x="2020" y="270"/>
                  <a:pt x="2408" y="1631"/>
                  <a:pt x="1984" y="2583"/>
                </a:cubicBezTo>
                <a:cubicBezTo>
                  <a:pt x="1560" y="3535"/>
                  <a:pt x="880" y="3976"/>
                  <a:pt x="0" y="4327"/>
                </a:cubicBezTo>
                <a:lnTo>
                  <a:pt x="1208" y="4335"/>
                </a:lnTo>
                <a:cubicBezTo>
                  <a:pt x="1520" y="4079"/>
                  <a:pt x="2144" y="3343"/>
                  <a:pt x="2272" y="2567"/>
                </a:cubicBezTo>
                <a:cubicBezTo>
                  <a:pt x="2400" y="1791"/>
                  <a:pt x="2278" y="419"/>
                  <a:pt x="998" y="3"/>
                </a:cubicBezTo>
                <a:lnTo>
                  <a:pt x="85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27451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4724400" y="2819400"/>
            <a:ext cx="4114800" cy="838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735513" y="3962400"/>
            <a:ext cx="40386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10350"/>
            <a:ext cx="2133600" cy="17145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10350"/>
            <a:ext cx="2133600" cy="1714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15D6C5F5-714C-4FFD-9B82-08ED082701D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gray">
          <a:xfrm>
            <a:off x="381000" y="3429000"/>
            <a:ext cx="327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“ Add your company slogan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3FBC9-01C9-456C-B84F-0C6D1F2C89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0764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769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7FE1C-7AEC-4004-97BF-3E4CF95D1F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BAA97-EBED-4AC7-BC17-381C06A07A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ED645-2A56-4DF8-B0B9-4CB9B51D36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139DE-B9A9-4014-950A-E75B6BAE82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894D4-5A1E-48BA-BD73-8BC6531423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30299-23D0-4818-AC98-AEA42F1C2F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73D54-CC10-40C1-9267-A9EFF1DC43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302B6-01CE-479E-9FF6-6DE1AD1249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43303-CD33-4B0A-845F-D623F3F88C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0" y="0"/>
          <a:ext cx="9144000" cy="381000"/>
        </p:xfrm>
        <a:graphic>
          <a:graphicData uri="http://schemas.openxmlformats.org/presentationml/2006/ole">
            <p:oleObj spid="_x0000_s1051" name="Image" r:id="rId15" imgW="11034921" imgH="1130159" progId="">
              <p:embed/>
            </p:oleObj>
          </a:graphicData>
        </a:graphic>
      </p:graphicFrame>
      <p:sp>
        <p:nvSpPr>
          <p:cNvPr id="1052" name="Freeform 28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/>
            <a:ahLst/>
            <a:cxnLst>
              <a:cxn ang="0">
                <a:pos x="2649" y="280"/>
              </a:cxn>
              <a:cxn ang="0">
                <a:pos x="1337" y="184"/>
              </a:cxn>
              <a:cxn ang="0">
                <a:pos x="1" y="0"/>
              </a:cxn>
              <a:cxn ang="0">
                <a:pos x="0" y="279"/>
              </a:cxn>
              <a:cxn ang="0">
                <a:pos x="2649" y="280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321" y="224"/>
              </a:cxn>
              <a:cxn ang="0">
                <a:pos x="2653" y="0"/>
              </a:cxn>
              <a:cxn ang="0">
                <a:pos x="2653" y="328"/>
              </a:cxn>
              <a:cxn ang="0">
                <a:pos x="0" y="328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" name="Freeform 30"/>
          <p:cNvSpPr>
            <a:spLocks/>
          </p:cNvSpPr>
          <p:nvPr/>
        </p:nvSpPr>
        <p:spPr bwMode="gray">
          <a:xfrm>
            <a:off x="4978400" y="800100"/>
            <a:ext cx="4165600" cy="4445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88" y="120"/>
              </a:cxn>
              <a:cxn ang="0">
                <a:pos x="2624" y="280"/>
              </a:cxn>
              <a:cxn ang="0">
                <a:pos x="2624" y="0"/>
              </a:cxn>
              <a:cxn ang="0">
                <a:pos x="0" y="8"/>
              </a:cxn>
            </a:cxnLst>
            <a:rect l="0" t="0" r="r" b="b"/>
            <a:pathLst>
              <a:path w="2624" h="280">
                <a:moveTo>
                  <a:pt x="0" y="8"/>
                </a:moveTo>
                <a:cubicBezTo>
                  <a:pt x="438" y="40"/>
                  <a:pt x="564" y="59"/>
                  <a:pt x="1288" y="120"/>
                </a:cubicBezTo>
                <a:cubicBezTo>
                  <a:pt x="2015" y="181"/>
                  <a:pt x="2616" y="280"/>
                  <a:pt x="2624" y="280"/>
                </a:cubicBezTo>
                <a:lnTo>
                  <a:pt x="2624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5" name="Freeform 31"/>
          <p:cNvSpPr>
            <a:spLocks/>
          </p:cNvSpPr>
          <p:nvPr/>
        </p:nvSpPr>
        <p:spPr bwMode="invGray">
          <a:xfrm>
            <a:off x="0" y="0"/>
            <a:ext cx="91440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5760" y="512"/>
              </a:cxn>
              <a:cxn ang="0">
                <a:pos x="5760" y="0"/>
              </a:cxn>
              <a:cxn ang="0">
                <a:pos x="2804" y="134"/>
              </a:cxn>
              <a:cxn ang="0">
                <a:pos x="0" y="9"/>
              </a:cxn>
              <a:cxn ang="0">
                <a:pos x="0" y="512"/>
              </a:cxn>
            </a:cxnLst>
            <a:rect l="0" t="0" r="r" b="b"/>
            <a:pathLst>
              <a:path w="5760" h="512">
                <a:moveTo>
                  <a:pt x="0" y="512"/>
                </a:moveTo>
                <a:lnTo>
                  <a:pt x="5760" y="512"/>
                </a:lnTo>
                <a:lnTo>
                  <a:pt x="5760" y="0"/>
                </a:lnTo>
                <a:cubicBezTo>
                  <a:pt x="5554" y="37"/>
                  <a:pt x="3760" y="147"/>
                  <a:pt x="2804" y="134"/>
                </a:cubicBezTo>
                <a:cubicBezTo>
                  <a:pt x="1848" y="121"/>
                  <a:pt x="582" y="97"/>
                  <a:pt x="0" y="9"/>
                </a:cubicBezTo>
                <a:lnTo>
                  <a:pt x="0" y="5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6" name="Freeform 32"/>
          <p:cNvSpPr>
            <a:spLocks/>
          </p:cNvSpPr>
          <p:nvPr/>
        </p:nvSpPr>
        <p:spPr bwMode="gray">
          <a:xfrm flipH="1">
            <a:off x="0" y="793750"/>
            <a:ext cx="3635375" cy="44450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000" y="104"/>
              </a:cxn>
              <a:cxn ang="0">
                <a:pos x="2096" y="280"/>
              </a:cxn>
              <a:cxn ang="0">
                <a:pos x="2096" y="0"/>
              </a:cxn>
              <a:cxn ang="0">
                <a:pos x="0" y="16"/>
              </a:cxn>
            </a:cxnLst>
            <a:rect l="0" t="0" r="r" b="b"/>
            <a:pathLst>
              <a:path w="2096" h="280">
                <a:moveTo>
                  <a:pt x="0" y="16"/>
                </a:moveTo>
                <a:cubicBezTo>
                  <a:pt x="352" y="48"/>
                  <a:pt x="418" y="43"/>
                  <a:pt x="1000" y="104"/>
                </a:cubicBezTo>
                <a:cubicBezTo>
                  <a:pt x="1584" y="165"/>
                  <a:pt x="2048" y="251"/>
                  <a:pt x="2096" y="280"/>
                </a:cubicBezTo>
                <a:lnTo>
                  <a:pt x="2096" y="0"/>
                </a:lnTo>
                <a:lnTo>
                  <a:pt x="0" y="16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305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F9B8AA5-E1E7-450E-8BC8-A074BD8830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1143000"/>
            <a:ext cx="6096000" cy="2514600"/>
          </a:xfrm>
        </p:spPr>
        <p:txBody>
          <a:bodyPr/>
          <a:lstStyle/>
          <a:p>
            <a:pPr algn="ctr"/>
            <a:r>
              <a:rPr lang="en-US" sz="2400" i="1" dirty="0" smtClean="0"/>
              <a:t>Báo cáo hàng tuần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Chủ đề: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Xử lý câu hỏi tự nhiên trong hệ thống hỏi đáp tìm kiếm bài báo khoa học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GVHD: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 bwMode="gray">
          <a:xfrm>
            <a:off x="4876800" y="4572000"/>
            <a:ext cx="403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Sinh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viên</a:t>
            </a:r>
            <a:r>
              <a:rPr lang="en-US" kern="0" dirty="0" smtClean="0">
                <a:latin typeface="+mn-lt"/>
              </a:rPr>
              <a:t>: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Nguyễn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Thanh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Hoàng</a:t>
            </a:r>
            <a:r>
              <a:rPr lang="en-US" kern="0" dirty="0" smtClean="0">
                <a:latin typeface="+mn-lt"/>
              </a:rPr>
              <a:t> – 06520182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Nguyễn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Thuận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Hưng</a:t>
            </a:r>
            <a:r>
              <a:rPr lang="en-US" kern="0" dirty="0" smtClean="0">
                <a:latin typeface="+mn-lt"/>
              </a:rPr>
              <a:t> – 06502194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Picture 3" descr="D:\Cong Nghe Thong Tin\My ebook + Template\Bieu tuong truong UIT\UIt\citdlogo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5638800"/>
            <a:ext cx="13716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1083" name="AutoShape 123"/>
          <p:cNvSpPr>
            <a:spLocks noChangeArrowheads="1"/>
          </p:cNvSpPr>
          <p:nvPr/>
        </p:nvSpPr>
        <p:spPr bwMode="grayWhite">
          <a:xfrm>
            <a:off x="2438400" y="2133600"/>
            <a:ext cx="61849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smtClean="0">
                <a:solidFill>
                  <a:schemeClr val="bg1"/>
                </a:solidFill>
              </a:rPr>
              <a:t>Các </a:t>
            </a:r>
            <a:r>
              <a:rPr lang="en-US" sz="2400" b="1" dirty="0" smtClean="0">
                <a:solidFill>
                  <a:schemeClr val="bg1"/>
                </a:solidFill>
              </a:rPr>
              <a:t>nghiên </a:t>
            </a:r>
            <a:r>
              <a:rPr lang="en-US" sz="2400" b="1" dirty="0" smtClean="0">
                <a:solidFill>
                  <a:schemeClr val="bg1"/>
                </a:solidFill>
              </a:rPr>
              <a:t>cứu liên quan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85" name="AutoShape 125"/>
          <p:cNvSpPr>
            <a:spLocks noChangeArrowheads="1"/>
          </p:cNvSpPr>
          <p:nvPr/>
        </p:nvSpPr>
        <p:spPr bwMode="grayWhite">
          <a:xfrm>
            <a:off x="2438400" y="1371600"/>
            <a:ext cx="6172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Đặt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vấn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đề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1086" name="Group 126"/>
          <p:cNvGrpSpPr>
            <a:grpSpLocks/>
          </p:cNvGrpSpPr>
          <p:nvPr/>
        </p:nvGrpSpPr>
        <p:grpSpPr bwMode="auto">
          <a:xfrm>
            <a:off x="2120900" y="1460500"/>
            <a:ext cx="381000" cy="381000"/>
            <a:chOff x="2078" y="1680"/>
            <a:chExt cx="1615" cy="1615"/>
          </a:xfrm>
        </p:grpSpPr>
        <p:sp>
          <p:nvSpPr>
            <p:cNvPr id="41087" name="Oval 12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8" name="Oval 12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9" name="Oval 1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0" name="Oval 13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1" name="Oval 1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092" name="Oval 13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00" name="Group 140"/>
          <p:cNvGrpSpPr>
            <a:grpSpLocks/>
          </p:cNvGrpSpPr>
          <p:nvPr/>
        </p:nvGrpSpPr>
        <p:grpSpPr bwMode="auto">
          <a:xfrm>
            <a:off x="2133600" y="2209800"/>
            <a:ext cx="381000" cy="381000"/>
            <a:chOff x="2078" y="1680"/>
            <a:chExt cx="1615" cy="1615"/>
          </a:xfrm>
        </p:grpSpPr>
        <p:sp>
          <p:nvSpPr>
            <p:cNvPr id="41101" name="Oval 1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2" name="Oval 1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3" name="Oval 1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04" name="Oval 1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05" name="Oval 1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106" name="Oval 1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1" name="AutoShape 124"/>
          <p:cNvSpPr>
            <a:spLocks noChangeArrowheads="1"/>
          </p:cNvSpPr>
          <p:nvPr/>
        </p:nvSpPr>
        <p:spPr bwMode="grayWhite">
          <a:xfrm>
            <a:off x="2438400" y="2895600"/>
            <a:ext cx="6172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smtClean="0">
                <a:solidFill>
                  <a:schemeClr val="bg1"/>
                </a:solidFill>
              </a:rPr>
              <a:t>Các bước đề xuất cho việc xử lý câu hỏi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92" name="Group 133"/>
          <p:cNvGrpSpPr>
            <a:grpSpLocks/>
          </p:cNvGrpSpPr>
          <p:nvPr/>
        </p:nvGrpSpPr>
        <p:grpSpPr bwMode="auto">
          <a:xfrm>
            <a:off x="2133600" y="3001963"/>
            <a:ext cx="381000" cy="381000"/>
            <a:chOff x="2078" y="1680"/>
            <a:chExt cx="1615" cy="1615"/>
          </a:xfrm>
        </p:grpSpPr>
        <p:sp>
          <p:nvSpPr>
            <p:cNvPr id="93" name="Oval 1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1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1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6" name="Oval 1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7" name="Oval 1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8" name="Oval 1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" name="AutoShape 123"/>
          <p:cNvSpPr>
            <a:spLocks noChangeArrowheads="1"/>
          </p:cNvSpPr>
          <p:nvPr/>
        </p:nvSpPr>
        <p:spPr bwMode="grayWhite">
          <a:xfrm>
            <a:off x="2438400" y="3581400"/>
            <a:ext cx="6172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Tham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khảo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08" name="Group 140"/>
          <p:cNvGrpSpPr>
            <a:grpSpLocks/>
          </p:cNvGrpSpPr>
          <p:nvPr/>
        </p:nvGrpSpPr>
        <p:grpSpPr bwMode="auto">
          <a:xfrm>
            <a:off x="2133600" y="3657600"/>
            <a:ext cx="381000" cy="381000"/>
            <a:chOff x="2078" y="1680"/>
            <a:chExt cx="1615" cy="1615"/>
          </a:xfrm>
        </p:grpSpPr>
        <p:sp>
          <p:nvSpPr>
            <p:cNvPr id="109" name="Oval 1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1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1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2" name="Oval 1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3" name="Oval 1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4" name="Oval 1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smtClean="0"/>
              <a:t>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887913" y="3962400"/>
            <a:ext cx="3792537" cy="30480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28679" name="WordArt 7"/>
          <p:cNvSpPr>
            <a:spLocks noChangeArrowheads="1" noChangeShapeType="1" noTextEdit="1"/>
          </p:cNvSpPr>
          <p:nvPr/>
        </p:nvSpPr>
        <p:spPr bwMode="gray">
          <a:xfrm>
            <a:off x="4800600" y="3124200"/>
            <a:ext cx="38100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Xin cám ơn!</a:t>
            </a:r>
            <a:endParaRPr 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 Cuong v0.2">
  <a:themeElements>
    <a:clrScheme name="cdb2004208gd 3">
      <a:dk1>
        <a:srgbClr val="969696"/>
      </a:dk1>
      <a:lt1>
        <a:srgbClr val="FFFFFF"/>
      </a:lt1>
      <a:dk2>
        <a:srgbClr val="0A2068"/>
      </a:dk2>
      <a:lt2>
        <a:srgbClr val="85D9F7"/>
      </a:lt2>
      <a:accent1>
        <a:srgbClr val="5AB14B"/>
      </a:accent1>
      <a:accent2>
        <a:srgbClr val="2F7ADF"/>
      </a:accent2>
      <a:accent3>
        <a:srgbClr val="AAABB9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C48352"/>
      </a:folHlink>
    </a:clrScheme>
    <a:fontScheme name="cdb2004208g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208gd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2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EB6363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D55959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3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C4835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 Cuong v0.2</Template>
  <TotalTime>93</TotalTime>
  <Words>58</Words>
  <Application>Microsoft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De Cuong v0.2</vt:lpstr>
      <vt:lpstr>Image</vt:lpstr>
      <vt:lpstr>Báo cáo hàng tuần Chủ đề:  Xử lý câu hỏi tự nhiên trong hệ thống hỏi đáp tìm kiếm bài báo khoa học</vt:lpstr>
      <vt:lpstr>Nội dung</vt:lpstr>
      <vt:lpstr>Đặt vấn đề</vt:lpstr>
      <vt:lpstr>Tham khảo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Cương đồ án tốt nghiệp  Đề tài:  Xây dựng hệ thống hỏi đáp dựa trên Ontology</dc:title>
  <dc:creator>Hoang-PC</dc:creator>
  <cp:lastModifiedBy>hoang</cp:lastModifiedBy>
  <cp:revision>110</cp:revision>
  <dcterms:created xsi:type="dcterms:W3CDTF">2010-08-22T04:49:18Z</dcterms:created>
  <dcterms:modified xsi:type="dcterms:W3CDTF">2010-10-21T15:22:50Z</dcterms:modified>
</cp:coreProperties>
</file>