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70D1-20C7-4FE7-814C-39809FB9290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338B8CD-E314-48DF-838A-9678B83FA221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Tiền xử lý</a:t>
          </a:r>
        </a:p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(tách từ, 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giữ lại các cụm từ cần thiết và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gán nhãn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từ loại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0867C9C-EDAC-4D93-B345-6A3F09C6F17B}" type="parTrans" cxnId="{6F9ADF0A-FD6F-4223-9915-0740AD692EC8}">
      <dgm:prSet/>
      <dgm:spPr/>
      <dgm:t>
        <a:bodyPr/>
        <a:lstStyle/>
        <a:p>
          <a:endParaRPr lang="en-US"/>
        </a:p>
      </dgm:t>
    </dgm:pt>
    <dgm:pt modelId="{F7EE5203-B160-4D37-B60F-1C623D5AA0E0}" type="sibTrans" cxnId="{6F9ADF0A-FD6F-4223-9915-0740AD692EC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8929E2-99EC-4AE0-AFE7-1AAF21D8B622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Rút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các bộ ba quan hệ về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từ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29C3939D-FE7D-4B99-BC12-16D81A776031}" type="parTrans" cxnId="{5F753FDB-3AE2-4856-9C11-CDD2C7A20504}">
      <dgm:prSet/>
      <dgm:spPr/>
      <dgm:t>
        <a:bodyPr/>
        <a:lstStyle/>
        <a:p>
          <a:endParaRPr lang="en-US"/>
        </a:p>
      </dgm:t>
    </dgm:pt>
    <dgm:pt modelId="{67108C0B-BD79-4C86-A2E4-78DABE280CF0}" type="sibTrans" cxnId="{5F753FDB-3AE2-4856-9C11-CDD2C7A2050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439D3EC-A90B-48B4-8EA8-6DEA5D73F37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Nhận diện thực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trong bộ ba (có và không đặt tên)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8546BDE4-C2A0-4C13-9007-3B52C88A8727}" type="parTrans" cxnId="{A5CBA9E7-8FDA-464B-AE02-6A6FE82B7250}">
      <dgm:prSet/>
      <dgm:spPr/>
      <dgm:t>
        <a:bodyPr/>
        <a:lstStyle/>
        <a:p>
          <a:endParaRPr lang="en-US"/>
        </a:p>
      </dgm:t>
    </dgm:pt>
    <dgm:pt modelId="{62BD4F90-76A6-4612-90D8-D94593503944}" type="sibTrans" cxnId="{A5CBA9E7-8FDA-464B-AE02-6A6FE82B72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9A2E75C-2A37-4F05-8B10-C43D4038B60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Sinh câu truy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SQL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EB5F52-C259-4304-826C-03A03ADEAF68}" type="parTrans" cxnId="{3A343D1A-2DDC-4331-9F41-75000945508D}">
      <dgm:prSet/>
      <dgm:spPr/>
      <dgm:t>
        <a:bodyPr/>
        <a:lstStyle/>
        <a:p>
          <a:endParaRPr lang="en-US"/>
        </a:p>
      </dgm:t>
    </dgm:pt>
    <dgm:pt modelId="{60D96DE8-4CFD-4559-94BD-FA28AB9AAE76}" type="sibTrans" cxnId="{3A343D1A-2DDC-4331-9F41-75000945508D}">
      <dgm:prSet/>
      <dgm:spPr/>
      <dgm:t>
        <a:bodyPr/>
        <a:lstStyle/>
        <a:p>
          <a:endParaRPr lang="en-US"/>
        </a:p>
      </dgm:t>
    </dgm:pt>
    <dgm:pt modelId="{4104CF59-F3EC-4A54-9679-E9C89C83A957}" type="pres">
      <dgm:prSet presAssocID="{0EBE70D1-20C7-4FE7-814C-39809FB9290B}" presName="linearFlow" presStyleCnt="0">
        <dgm:presLayoutVars>
          <dgm:resizeHandles val="exact"/>
        </dgm:presLayoutVars>
      </dgm:prSet>
      <dgm:spPr/>
    </dgm:pt>
    <dgm:pt modelId="{120F9BAC-D73D-4896-9BB0-40EFD102C933}" type="pres">
      <dgm:prSet presAssocID="{C338B8CD-E314-48DF-838A-9678B83FA221}" presName="node" presStyleLbl="node1" presStyleIdx="0" presStyleCnt="4" custScaleX="1181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E06282-6344-42F3-94BC-B1E824288EAB}" type="pres">
      <dgm:prSet presAssocID="{F7EE5203-B160-4D37-B60F-1C623D5AA0E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31F05E1-1792-4BBD-829F-61999F2FEB43}" type="pres">
      <dgm:prSet presAssocID="{F7EE5203-B160-4D37-B60F-1C623D5AA0E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1C8598-2B5B-4AA3-8E36-2F03079472FF}" type="pres">
      <dgm:prSet presAssocID="{478929E2-99EC-4AE0-AFE7-1AAF21D8B6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6EC79-7A1A-4ED2-9C35-02A322D1B7FE}" type="pres">
      <dgm:prSet presAssocID="{67108C0B-BD79-4C86-A2E4-78DABE280CF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7C4D88-C257-4291-90F5-2F0233267DB3}" type="pres">
      <dgm:prSet presAssocID="{67108C0B-BD79-4C86-A2E4-78DABE280CF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C8E7DB9-DCB7-4BCC-9886-19B1340507D7}" type="pres">
      <dgm:prSet presAssocID="{3439D3EC-A90B-48B4-8EA8-6DEA5D73F3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948B-7C8E-40B9-96A3-5E94C3021AA5}" type="pres">
      <dgm:prSet presAssocID="{62BD4F90-76A6-4612-90D8-D9459350394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ACAF84-635B-4545-A9C8-E22E6E65E02E}" type="pres">
      <dgm:prSet presAssocID="{62BD4F90-76A6-4612-90D8-D9459350394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FE9FCF1-8C00-4B5E-AE32-8BBB25BF1CEC}" type="pres">
      <dgm:prSet presAssocID="{B9A2E75C-2A37-4F05-8B10-C43D4038B6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1589C9-B10D-43DB-BCA1-604AB36B74FD}" type="presOf" srcId="{B9A2E75C-2A37-4F05-8B10-C43D4038B601}" destId="{1FE9FCF1-8C00-4B5E-AE32-8BBB25BF1CEC}" srcOrd="0" destOrd="0" presId="urn:microsoft.com/office/officeart/2005/8/layout/process2"/>
    <dgm:cxn modelId="{5F753FDB-3AE2-4856-9C11-CDD2C7A20504}" srcId="{0EBE70D1-20C7-4FE7-814C-39809FB9290B}" destId="{478929E2-99EC-4AE0-AFE7-1AAF21D8B622}" srcOrd="1" destOrd="0" parTransId="{29C3939D-FE7D-4B99-BC12-16D81A776031}" sibTransId="{67108C0B-BD79-4C86-A2E4-78DABE280CF0}"/>
    <dgm:cxn modelId="{A0D01E85-7E0C-41C2-AD65-1E268A47EA12}" type="presOf" srcId="{F7EE5203-B160-4D37-B60F-1C623D5AA0E0}" destId="{AAE06282-6344-42F3-94BC-B1E824288EAB}" srcOrd="0" destOrd="0" presId="urn:microsoft.com/office/officeart/2005/8/layout/process2"/>
    <dgm:cxn modelId="{D035FD12-F27A-42E1-B0F0-C92A88AB77DB}" type="presOf" srcId="{67108C0B-BD79-4C86-A2E4-78DABE280CF0}" destId="{247C4D88-C257-4291-90F5-2F0233267DB3}" srcOrd="1" destOrd="0" presId="urn:microsoft.com/office/officeart/2005/8/layout/process2"/>
    <dgm:cxn modelId="{B3AB96B2-941E-4C46-9CBC-660735820737}" type="presOf" srcId="{62BD4F90-76A6-4612-90D8-D94593503944}" destId="{053F948B-7C8E-40B9-96A3-5E94C3021AA5}" srcOrd="0" destOrd="0" presId="urn:microsoft.com/office/officeart/2005/8/layout/process2"/>
    <dgm:cxn modelId="{6F9ADF0A-FD6F-4223-9915-0740AD692EC8}" srcId="{0EBE70D1-20C7-4FE7-814C-39809FB9290B}" destId="{C338B8CD-E314-48DF-838A-9678B83FA221}" srcOrd="0" destOrd="0" parTransId="{40867C9C-EDAC-4D93-B345-6A3F09C6F17B}" sibTransId="{F7EE5203-B160-4D37-B60F-1C623D5AA0E0}"/>
    <dgm:cxn modelId="{3A343D1A-2DDC-4331-9F41-75000945508D}" srcId="{0EBE70D1-20C7-4FE7-814C-39809FB9290B}" destId="{B9A2E75C-2A37-4F05-8B10-C43D4038B601}" srcOrd="3" destOrd="0" parTransId="{6DEB5F52-C259-4304-826C-03A03ADEAF68}" sibTransId="{60D96DE8-4CFD-4559-94BD-FA28AB9AAE76}"/>
    <dgm:cxn modelId="{68FA08D6-4FAA-4B82-B28B-1D04B023B6F7}" type="presOf" srcId="{62BD4F90-76A6-4612-90D8-D94593503944}" destId="{9BACAF84-635B-4545-A9C8-E22E6E65E02E}" srcOrd="1" destOrd="0" presId="urn:microsoft.com/office/officeart/2005/8/layout/process2"/>
    <dgm:cxn modelId="{2BF18CAE-576D-46AF-AD0B-E8DC35D7A5B6}" type="presOf" srcId="{67108C0B-BD79-4C86-A2E4-78DABE280CF0}" destId="{3C66EC79-7A1A-4ED2-9C35-02A322D1B7FE}" srcOrd="0" destOrd="0" presId="urn:microsoft.com/office/officeart/2005/8/layout/process2"/>
    <dgm:cxn modelId="{86CCCD49-C976-4FF7-9630-023CFD529736}" type="presOf" srcId="{3439D3EC-A90B-48B4-8EA8-6DEA5D73F37B}" destId="{2C8E7DB9-DCB7-4BCC-9886-19B1340507D7}" srcOrd="0" destOrd="0" presId="urn:microsoft.com/office/officeart/2005/8/layout/process2"/>
    <dgm:cxn modelId="{8AE61842-16A9-42A6-B150-D972D3ED0869}" type="presOf" srcId="{478929E2-99EC-4AE0-AFE7-1AAF21D8B622}" destId="{2D1C8598-2B5B-4AA3-8E36-2F03079472FF}" srcOrd="0" destOrd="0" presId="urn:microsoft.com/office/officeart/2005/8/layout/process2"/>
    <dgm:cxn modelId="{9B941D3E-911B-442E-AA48-B67C4858C4F8}" type="presOf" srcId="{C338B8CD-E314-48DF-838A-9678B83FA221}" destId="{120F9BAC-D73D-4896-9BB0-40EFD102C933}" srcOrd="0" destOrd="0" presId="urn:microsoft.com/office/officeart/2005/8/layout/process2"/>
    <dgm:cxn modelId="{A5CBA9E7-8FDA-464B-AE02-6A6FE82B7250}" srcId="{0EBE70D1-20C7-4FE7-814C-39809FB9290B}" destId="{3439D3EC-A90B-48B4-8EA8-6DEA5D73F37B}" srcOrd="2" destOrd="0" parTransId="{8546BDE4-C2A0-4C13-9007-3B52C88A8727}" sibTransId="{62BD4F90-76A6-4612-90D8-D94593503944}"/>
    <dgm:cxn modelId="{CEFA06EA-90D2-4B87-870E-EDEE60CD131D}" type="presOf" srcId="{F7EE5203-B160-4D37-B60F-1C623D5AA0E0}" destId="{331F05E1-1792-4BBD-829F-61999F2FEB43}" srcOrd="1" destOrd="0" presId="urn:microsoft.com/office/officeart/2005/8/layout/process2"/>
    <dgm:cxn modelId="{D015D72B-D670-4FBA-BEB4-B1832C7CA693}" type="presOf" srcId="{0EBE70D1-20C7-4FE7-814C-39809FB9290B}" destId="{4104CF59-F3EC-4A54-9679-E9C89C83A957}" srcOrd="0" destOrd="0" presId="urn:microsoft.com/office/officeart/2005/8/layout/process2"/>
    <dgm:cxn modelId="{D94AA7F5-4E53-4A59-88BF-6B26A89523EF}" type="presParOf" srcId="{4104CF59-F3EC-4A54-9679-E9C89C83A957}" destId="{120F9BAC-D73D-4896-9BB0-40EFD102C933}" srcOrd="0" destOrd="0" presId="urn:microsoft.com/office/officeart/2005/8/layout/process2"/>
    <dgm:cxn modelId="{88F6C42C-C38C-4016-BD5F-5FA446907AC6}" type="presParOf" srcId="{4104CF59-F3EC-4A54-9679-E9C89C83A957}" destId="{AAE06282-6344-42F3-94BC-B1E824288EAB}" srcOrd="1" destOrd="0" presId="urn:microsoft.com/office/officeart/2005/8/layout/process2"/>
    <dgm:cxn modelId="{AB233745-C444-4189-9E10-6EF90D452BE3}" type="presParOf" srcId="{AAE06282-6344-42F3-94BC-B1E824288EAB}" destId="{331F05E1-1792-4BBD-829F-61999F2FEB43}" srcOrd="0" destOrd="0" presId="urn:microsoft.com/office/officeart/2005/8/layout/process2"/>
    <dgm:cxn modelId="{E1434A2E-AA5B-4989-BAF8-06FF0B296BE2}" type="presParOf" srcId="{4104CF59-F3EC-4A54-9679-E9C89C83A957}" destId="{2D1C8598-2B5B-4AA3-8E36-2F03079472FF}" srcOrd="2" destOrd="0" presId="urn:microsoft.com/office/officeart/2005/8/layout/process2"/>
    <dgm:cxn modelId="{56954991-4769-4ACF-B96E-60ABD1A88B22}" type="presParOf" srcId="{4104CF59-F3EC-4A54-9679-E9C89C83A957}" destId="{3C66EC79-7A1A-4ED2-9C35-02A322D1B7FE}" srcOrd="3" destOrd="0" presId="urn:microsoft.com/office/officeart/2005/8/layout/process2"/>
    <dgm:cxn modelId="{46BE9EF0-45F7-4146-ADCD-BBCC9045E054}" type="presParOf" srcId="{3C66EC79-7A1A-4ED2-9C35-02A322D1B7FE}" destId="{247C4D88-C257-4291-90F5-2F0233267DB3}" srcOrd="0" destOrd="0" presId="urn:microsoft.com/office/officeart/2005/8/layout/process2"/>
    <dgm:cxn modelId="{46BCE20D-7D39-4BEB-AC2B-5FEABD79B821}" type="presParOf" srcId="{4104CF59-F3EC-4A54-9679-E9C89C83A957}" destId="{2C8E7DB9-DCB7-4BCC-9886-19B1340507D7}" srcOrd="4" destOrd="0" presId="urn:microsoft.com/office/officeart/2005/8/layout/process2"/>
    <dgm:cxn modelId="{2CB9EED5-A27B-4AE0-8178-340167B7D43D}" type="presParOf" srcId="{4104CF59-F3EC-4A54-9679-E9C89C83A957}" destId="{053F948B-7C8E-40B9-96A3-5E94C3021AA5}" srcOrd="5" destOrd="0" presId="urn:microsoft.com/office/officeart/2005/8/layout/process2"/>
    <dgm:cxn modelId="{BBFDFA91-3027-4E30-ACF0-FD9FFE118E54}" type="presParOf" srcId="{053F948B-7C8E-40B9-96A3-5E94C3021AA5}" destId="{9BACAF84-635B-4545-A9C8-E22E6E65E02E}" srcOrd="0" destOrd="0" presId="urn:microsoft.com/office/officeart/2005/8/layout/process2"/>
    <dgm:cxn modelId="{E5D7C217-B722-427C-ACF9-FA58EA153FCA}" type="presParOf" srcId="{4104CF59-F3EC-4A54-9679-E9C89C83A957}" destId="{1FE9FCF1-8C00-4B5E-AE32-8BBB25BF1CEC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304800"/>
          <a:ext cx="6400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3352800"/>
            <a:ext cx="1600200" cy="182880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4953000" y="38862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5334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</dc:creator>
  <cp:lastModifiedBy>Hoang</cp:lastModifiedBy>
  <cp:revision>8</cp:revision>
  <dcterms:created xsi:type="dcterms:W3CDTF">2006-08-16T00:00:00Z</dcterms:created>
  <dcterms:modified xsi:type="dcterms:W3CDTF">2011-03-10T19:44:26Z</dcterms:modified>
</cp:coreProperties>
</file>