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61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1752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Menu </a:t>
            </a:r>
          </a:p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990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&gt; </a:t>
            </a:r>
            <a:r>
              <a:rPr lang="en-US" b="1" dirty="0" smtClean="0"/>
              <a:t>Tin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Đại</a:t>
            </a:r>
            <a:r>
              <a:rPr lang="en-US" b="1" dirty="0" smtClean="0"/>
              <a:t> </a:t>
            </a:r>
            <a:r>
              <a:rPr lang="en-US" b="1" dirty="0" err="1" smtClean="0"/>
              <a:t>Cương</a:t>
            </a:r>
            <a:r>
              <a:rPr lang="en-US" b="1" dirty="0" smtClean="0"/>
              <a:t> </a:t>
            </a:r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Giới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thiệu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2057400"/>
            <a:ext cx="3962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19100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2819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ABC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198120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:                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228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ố </a:t>
            </a:r>
            <a:r>
              <a:rPr lang="en-US" dirty="0" err="1" smtClean="0"/>
              <a:t>tiết</a:t>
            </a:r>
            <a:r>
              <a:rPr lang="en-US" dirty="0" smtClean="0"/>
              <a:t>: a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+ b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3276600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: ABC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Tin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đại</a:t>
            </a:r>
            <a:r>
              <a:rPr lang="en-US" b="1" dirty="0" smtClean="0"/>
              <a:t> </a:t>
            </a:r>
            <a:r>
              <a:rPr lang="en-US" b="1" dirty="0" err="1" smtClean="0"/>
              <a:t>cương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1752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Menu </a:t>
            </a:r>
          </a:p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990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&gt; </a:t>
            </a:r>
            <a:r>
              <a:rPr lang="en-US" b="1" dirty="0" smtClean="0"/>
              <a:t>Tin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Đại</a:t>
            </a:r>
            <a:r>
              <a:rPr lang="en-US" b="1" dirty="0" smtClean="0"/>
              <a:t> </a:t>
            </a:r>
            <a:r>
              <a:rPr lang="en-US" b="1" dirty="0" err="1" smtClean="0"/>
              <a:t>Cương</a:t>
            </a:r>
            <a:r>
              <a:rPr lang="en-US" b="1" dirty="0" smtClean="0"/>
              <a:t> </a:t>
            </a:r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Đề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cương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học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1600200"/>
            <a:ext cx="220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r>
              <a:rPr lang="en-US" b="1" dirty="0" smtClean="0"/>
              <a:t> </a:t>
            </a:r>
            <a:r>
              <a:rPr lang="en-US" b="1" dirty="0" err="1" smtClean="0"/>
              <a:t>giảng</a:t>
            </a:r>
            <a:r>
              <a:rPr lang="en-US" b="1" dirty="0" smtClean="0"/>
              <a:t> </a:t>
            </a:r>
            <a:r>
              <a:rPr lang="en-US" b="1" dirty="0" err="1" smtClean="0"/>
              <a:t>dạy</a:t>
            </a:r>
            <a:r>
              <a:rPr lang="en-US" b="1" dirty="0" smtClean="0"/>
              <a:t>:  </a:t>
            </a:r>
          </a:p>
          <a:p>
            <a:r>
              <a:rPr lang="en-US" dirty="0" err="1" smtClean="0"/>
              <a:t>Abcd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286000"/>
            <a:ext cx="2037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Thông</a:t>
            </a:r>
            <a:r>
              <a:rPr lang="en-US" b="1" dirty="0" smtClean="0"/>
              <a:t> tin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Abcd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29718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trước</a:t>
            </a:r>
            <a:r>
              <a:rPr lang="en-US" b="1" dirty="0" smtClean="0"/>
              <a:t> </a:t>
            </a:r>
            <a:r>
              <a:rPr lang="en-US" b="1" dirty="0" err="1" smtClean="0"/>
              <a:t>đó</a:t>
            </a:r>
            <a:endParaRPr lang="en-US" b="1" dirty="0" smtClean="0"/>
          </a:p>
          <a:p>
            <a:r>
              <a:rPr lang="en-US" dirty="0" err="1" smtClean="0"/>
              <a:t>Abcd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5814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chia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r>
              <a:rPr lang="en-US" b="1" dirty="0" smtClean="0"/>
              <a:t> </a:t>
            </a:r>
          </a:p>
          <a:p>
            <a:r>
              <a:rPr lang="en-US" dirty="0" err="1" smtClean="0"/>
              <a:t>Abcd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57600" y="4114800"/>
          <a:ext cx="487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Điểm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Giữa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Cuối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kỳ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1752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Menu </a:t>
            </a:r>
          </a:p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990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&gt; </a:t>
            </a:r>
            <a:r>
              <a:rPr lang="en-US" b="1" dirty="0" smtClean="0"/>
              <a:t>Tin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Đại</a:t>
            </a:r>
            <a:r>
              <a:rPr lang="en-US" b="1" dirty="0" smtClean="0"/>
              <a:t> </a:t>
            </a:r>
            <a:r>
              <a:rPr lang="en-US" b="1" dirty="0" err="1" smtClean="0"/>
              <a:t>Cương</a:t>
            </a:r>
            <a:r>
              <a:rPr lang="en-US" b="1" dirty="0" smtClean="0"/>
              <a:t> </a:t>
            </a:r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Bài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Giảng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1524000"/>
          <a:ext cx="70866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1771650"/>
                <a:gridCol w="1771650"/>
                <a:gridCol w="177165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Chương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Tựa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đề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thích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khảo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Link video, </a:t>
                      </a:r>
                      <a:r>
                        <a:rPr lang="en-US" baseline="0" dirty="0" err="1" smtClean="0"/>
                        <a:t>pdf</a:t>
                      </a:r>
                      <a:r>
                        <a:rPr lang="en-US" baseline="0" dirty="0" smtClean="0"/>
                        <a:t>, example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1752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Menu </a:t>
            </a:r>
          </a:p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990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&gt; </a:t>
            </a:r>
            <a:r>
              <a:rPr lang="en-US" b="1" dirty="0" smtClean="0"/>
              <a:t>Tin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Đại</a:t>
            </a:r>
            <a:r>
              <a:rPr lang="en-US" b="1" dirty="0" smtClean="0"/>
              <a:t> </a:t>
            </a:r>
            <a:r>
              <a:rPr lang="en-US" b="1" dirty="0" err="1" smtClean="0"/>
              <a:t>Cương</a:t>
            </a:r>
            <a:r>
              <a:rPr lang="en-US" b="1" dirty="0" smtClean="0"/>
              <a:t> </a:t>
            </a:r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Tài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liệu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tham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khảo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09800" y="1752600"/>
          <a:ext cx="6477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475"/>
                <a:gridCol w="5343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1752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Menu </a:t>
            </a:r>
          </a:p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990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&gt; </a:t>
            </a:r>
            <a:r>
              <a:rPr lang="en-US" b="1" dirty="0" smtClean="0"/>
              <a:t>Tin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Đại</a:t>
            </a:r>
            <a:r>
              <a:rPr lang="en-US" b="1" dirty="0" smtClean="0"/>
              <a:t> </a:t>
            </a:r>
            <a:r>
              <a:rPr lang="en-US" b="1" dirty="0" err="1" smtClean="0"/>
              <a:t>Cương</a:t>
            </a:r>
            <a:r>
              <a:rPr lang="en-US" b="1" dirty="0" smtClean="0"/>
              <a:t> </a:t>
            </a:r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Đồ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học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1600200"/>
            <a:ext cx="2455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Abcd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28600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mẫu</a:t>
            </a:r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09800" y="2743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228600"/>
                <a:gridCol w="22098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án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1752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Menu </a:t>
            </a:r>
          </a:p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990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1447800"/>
            <a:ext cx="146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2057400"/>
            <a:ext cx="17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tiết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266700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Giáo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endParaRPr lang="en-US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124200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ảnh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2667000"/>
            <a:ext cx="9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205740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tiếtThực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4343400" y="3200400"/>
            <a:ext cx="2209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934200" y="3200400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3657600"/>
            <a:ext cx="236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191000" y="3733800"/>
            <a:ext cx="4267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467600" y="5638800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248400" y="5638800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52600" y="4495800"/>
            <a:ext cx="245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267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1752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Menu </a:t>
            </a:r>
          </a:p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990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1447800"/>
            <a:ext cx="14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447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: (</a:t>
            </a:r>
            <a:r>
              <a:rPr lang="en-US" b="1" dirty="0" err="1" smtClean="0"/>
              <a:t>danh</a:t>
            </a:r>
            <a:r>
              <a:rPr lang="en-US" b="1" dirty="0" smtClean="0"/>
              <a:t> </a:t>
            </a:r>
            <a:r>
              <a:rPr lang="en-US" b="1" dirty="0" err="1" smtClean="0"/>
              <a:t>sách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)</a:t>
            </a:r>
            <a:endParaRPr 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2057400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thứ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7467600" y="5638800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248400" y="5638800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5000" y="2590800"/>
            <a:ext cx="231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4343400" y="2590800"/>
            <a:ext cx="4267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0" y="4114800"/>
            <a:ext cx="11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ReSource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3276600" y="4114800"/>
            <a:ext cx="2514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172200" y="4114800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391400" y="4114800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276600" y="4572000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6858000" y="4495800"/>
            <a:ext cx="1752600" cy="838200"/>
          </a:xfrm>
          <a:prstGeom prst="wedgeRoundRectCallout">
            <a:avLst>
              <a:gd name="adj1" fmla="val -69567"/>
              <a:gd name="adj2" fmla="val -561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Slide, Example, Video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1752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Menu </a:t>
            </a:r>
          </a:p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990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1447800"/>
            <a:ext cx="14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447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: (</a:t>
            </a:r>
            <a:r>
              <a:rPr lang="en-US" b="1" dirty="0" err="1" smtClean="0"/>
              <a:t>danh</a:t>
            </a:r>
            <a:r>
              <a:rPr lang="en-US" b="1" dirty="0" smtClean="0"/>
              <a:t> </a:t>
            </a:r>
            <a:r>
              <a:rPr lang="en-US" b="1" dirty="0" err="1" smtClean="0"/>
              <a:t>sách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)</a:t>
            </a:r>
            <a:endParaRPr 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2057400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thứ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7467600" y="5638800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248400" y="5638800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5000" y="2590800"/>
            <a:ext cx="231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4343400" y="2590800"/>
            <a:ext cx="4267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0" y="4114800"/>
            <a:ext cx="11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ReSource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3276600" y="4114800"/>
            <a:ext cx="2514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172200" y="4114800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391400" y="4114800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276600" y="4572000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6858000" y="4495800"/>
            <a:ext cx="1752600" cy="838200"/>
          </a:xfrm>
          <a:prstGeom prst="wedgeRoundRectCallout">
            <a:avLst>
              <a:gd name="adj1" fmla="val -69567"/>
              <a:gd name="adj2" fmla="val -561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Slide, Example, Video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345</Words>
  <Application>Microsoft Office PowerPoint</Application>
  <PresentationFormat>On-screen Show (4:3)</PresentationFormat>
  <Paragraphs>113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tiendv</cp:lastModifiedBy>
  <cp:revision>56</cp:revision>
  <dcterms:created xsi:type="dcterms:W3CDTF">2006-08-16T00:00:00Z</dcterms:created>
  <dcterms:modified xsi:type="dcterms:W3CDTF">2011-11-22T10:05:33Z</dcterms:modified>
</cp:coreProperties>
</file>