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62" r:id="rId12"/>
    <p:sldId id="263" r:id="rId13"/>
    <p:sldId id="265" r:id="rId14"/>
    <p:sldId id="264" r:id="rId15"/>
    <p:sldId id="273" r:id="rId16"/>
    <p:sldId id="271" r:id="rId17"/>
    <p:sldId id="272" r:id="rId18"/>
    <p:sldId id="274" r:id="rId19"/>
    <p:sldId id="275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vi.wikipedia.org/wiki/Apache_Stru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473" y="3962400"/>
            <a:ext cx="8458200" cy="9144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 </a:t>
            </a:r>
            <a:r>
              <a:rPr 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 ỨNG DỤNG QUẢN LÝ VÀ KHAI THÁC TÀI NGUYÊN HỌC TẬP SỬ DỤNG J2EE &amp; STRUTS FRAMEWORK</a:t>
            </a:r>
          </a:p>
          <a:p>
            <a:endParaRPr lang="en-US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6858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BỘ GIÁO DỤC VÀ ĐÀO TẠO</a:t>
            </a:r>
          </a:p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TRƯỜNG ĐH NGOẠI NGỮ - TIN HỌC TPHCM</a:t>
            </a:r>
          </a:p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4724400"/>
            <a:ext cx="8458200" cy="1447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GIẢNG VIÊN HƯỚNG DẪN: TH.S HUỲNH NGỌC TÍN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SINH VIÊN THỰC HIỆN:        NGUYỄN HOÀNG TÂN – 08DH11210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 NGUYỄN THANH HÙNG – 08DH11403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5636" y="1600200"/>
            <a:ext cx="845820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BÁO CÁO THỰC TẬP TỐT NGHIỆP CỬ NHÂN CNTT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81" y="1643950"/>
            <a:ext cx="6096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Hạn</a:t>
            </a:r>
            <a:r>
              <a:rPr lang="en-US" sz="3000" dirty="0" smtClean="0"/>
              <a:t> </a:t>
            </a:r>
            <a:r>
              <a:rPr lang="en-US" sz="3000" dirty="0" err="1" smtClean="0"/>
              <a:t>chế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/>
              <a:t>Tài</a:t>
            </a:r>
            <a:r>
              <a:rPr lang="en-US" sz="2500" dirty="0" smtClean="0"/>
              <a:t> </a:t>
            </a:r>
            <a:r>
              <a:rPr lang="en-US" sz="2500" dirty="0" err="1" smtClean="0"/>
              <a:t>liệu</a:t>
            </a:r>
            <a:r>
              <a:rPr lang="en-US" sz="2500" dirty="0" smtClean="0"/>
              <a:t> </a:t>
            </a:r>
            <a:r>
              <a:rPr lang="en-US" sz="2500" dirty="0" err="1" smtClean="0"/>
              <a:t>tràn</a:t>
            </a:r>
            <a:r>
              <a:rPr lang="en-US" sz="2500" dirty="0" smtClean="0"/>
              <a:t> </a:t>
            </a:r>
            <a:r>
              <a:rPr lang="en-US" sz="2500" dirty="0" err="1" smtClean="0"/>
              <a:t>lan</a:t>
            </a:r>
            <a:r>
              <a:rPr lang="en-US" sz="2500" dirty="0"/>
              <a:t>.</a:t>
            </a:r>
            <a:endParaRPr lang="en-US" sz="2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/>
              <a:t>Nội</a:t>
            </a:r>
            <a:r>
              <a:rPr lang="en-US" sz="2500" dirty="0" smtClean="0"/>
              <a:t> dung </a:t>
            </a: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sát</a:t>
            </a:r>
            <a:r>
              <a:rPr lang="en-US" sz="2500" dirty="0" smtClean="0"/>
              <a:t> </a:t>
            </a:r>
            <a:r>
              <a:rPr lang="en-US" sz="2500" dirty="0" err="1" smtClean="0"/>
              <a:t>với</a:t>
            </a:r>
            <a:r>
              <a:rPr lang="en-US" sz="2500" dirty="0" smtClean="0"/>
              <a:t> </a:t>
            </a:r>
            <a:r>
              <a:rPr lang="en-US" sz="2500" dirty="0" err="1" smtClean="0"/>
              <a:t>môn</a:t>
            </a:r>
            <a:r>
              <a:rPr lang="en-US" sz="2500" dirty="0" smtClean="0"/>
              <a:t> </a:t>
            </a:r>
            <a:r>
              <a:rPr lang="en-US" sz="2500" dirty="0" err="1" smtClean="0"/>
              <a:t>học</a:t>
            </a:r>
            <a:r>
              <a:rPr lang="en-US" sz="25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thể</a:t>
            </a:r>
            <a:r>
              <a:rPr lang="en-US" sz="2500" dirty="0" smtClean="0"/>
              <a:t> </a:t>
            </a:r>
            <a:r>
              <a:rPr lang="en-US" sz="2500" dirty="0" err="1" smtClean="0"/>
              <a:t>biết</a:t>
            </a:r>
            <a:r>
              <a:rPr lang="en-US" sz="2500" dirty="0" smtClean="0"/>
              <a:t> </a:t>
            </a:r>
            <a:r>
              <a:rPr lang="en-US" sz="2500" dirty="0" err="1" smtClean="0"/>
              <a:t>tài</a:t>
            </a:r>
            <a:r>
              <a:rPr lang="en-US" sz="2500" dirty="0" smtClean="0"/>
              <a:t> </a:t>
            </a:r>
            <a:r>
              <a:rPr lang="en-US" sz="2500" dirty="0" err="1" smtClean="0"/>
              <a:t>liệu</a:t>
            </a:r>
            <a:r>
              <a:rPr lang="en-US" sz="2500" dirty="0" smtClean="0"/>
              <a:t> </a:t>
            </a:r>
            <a:r>
              <a:rPr lang="en-US" sz="2500" dirty="0" err="1" smtClean="0"/>
              <a:t>nào</a:t>
            </a:r>
            <a:r>
              <a:rPr lang="en-US" sz="2500" dirty="0" smtClean="0"/>
              <a:t> </a:t>
            </a:r>
            <a:r>
              <a:rPr lang="en-US" sz="2500" dirty="0" err="1" smtClean="0"/>
              <a:t>là</a:t>
            </a:r>
            <a:r>
              <a:rPr lang="en-US" sz="2500" dirty="0" smtClean="0"/>
              <a:t> </a:t>
            </a:r>
            <a:r>
              <a:rPr lang="en-US" sz="2500" dirty="0" err="1" smtClean="0"/>
              <a:t>đúng</a:t>
            </a:r>
            <a:r>
              <a:rPr lang="en-US" sz="25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/>
              <a:t>Mất</a:t>
            </a:r>
            <a:r>
              <a:rPr lang="en-US" sz="2500" dirty="0" smtClean="0"/>
              <a:t> </a:t>
            </a:r>
            <a:r>
              <a:rPr lang="en-US" sz="2500" dirty="0" err="1" smtClean="0"/>
              <a:t>phí</a:t>
            </a:r>
            <a:r>
              <a:rPr lang="en-US" sz="2500" dirty="0" smtClean="0"/>
              <a:t> </a:t>
            </a:r>
            <a:r>
              <a:rPr lang="en-US" sz="2500" dirty="0" err="1" smtClean="0"/>
              <a:t>khi</a:t>
            </a:r>
            <a:r>
              <a:rPr lang="en-US" sz="2500" dirty="0" smtClean="0"/>
              <a:t> </a:t>
            </a:r>
            <a:r>
              <a:rPr lang="en-US" sz="2500" dirty="0" err="1" smtClean="0"/>
              <a:t>muốn</a:t>
            </a:r>
            <a:r>
              <a:rPr lang="en-US" sz="2500" dirty="0" smtClean="0"/>
              <a:t> </a:t>
            </a:r>
            <a:r>
              <a:rPr lang="en-US" sz="2500" dirty="0" err="1" smtClean="0"/>
              <a:t>tải</a:t>
            </a:r>
            <a:r>
              <a:rPr lang="en-US" sz="2500" dirty="0" smtClean="0"/>
              <a:t> </a:t>
            </a:r>
            <a:r>
              <a:rPr lang="en-US" sz="2500" dirty="0" err="1" smtClean="0"/>
              <a:t>về</a:t>
            </a:r>
            <a:r>
              <a:rPr lang="en-US" sz="25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/>
              <a:t>vv</a:t>
            </a:r>
            <a:r>
              <a:rPr lang="en-US" sz="2500" dirty="0" smtClean="0"/>
              <a:t>…</a:t>
            </a:r>
            <a:endParaRPr lang="en-US" sz="2500" dirty="0"/>
          </a:p>
        </p:txBody>
      </p:sp>
      <p:sp>
        <p:nvSpPr>
          <p:cNvPr id="3" name="Right Arrow 2"/>
          <p:cNvSpPr/>
          <p:nvPr/>
        </p:nvSpPr>
        <p:spPr>
          <a:xfrm>
            <a:off x="304800" y="4114800"/>
            <a:ext cx="2916381" cy="1295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241962" y="3124200"/>
            <a:ext cx="5631873" cy="3048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Hệ</a:t>
            </a:r>
            <a:r>
              <a:rPr lang="en-US" sz="2500" dirty="0" smtClean="0"/>
              <a:t> </a:t>
            </a:r>
            <a:r>
              <a:rPr lang="en-US" sz="2500" dirty="0" err="1" smtClean="0"/>
              <a:t>thống</a:t>
            </a:r>
            <a:r>
              <a:rPr lang="en-US" sz="2500" dirty="0" smtClean="0"/>
              <a:t> chia </a:t>
            </a:r>
            <a:r>
              <a:rPr lang="en-US" sz="2500" dirty="0" err="1" smtClean="0"/>
              <a:t>sẻ</a:t>
            </a:r>
            <a:r>
              <a:rPr lang="en-US" sz="2500" dirty="0" smtClean="0"/>
              <a:t> </a:t>
            </a:r>
            <a:r>
              <a:rPr lang="en-US" sz="2500" dirty="0" err="1" smtClean="0"/>
              <a:t>tài</a:t>
            </a:r>
            <a:r>
              <a:rPr lang="en-US" sz="2500" dirty="0" smtClean="0"/>
              <a:t> </a:t>
            </a:r>
            <a:r>
              <a:rPr lang="en-US" sz="2500" dirty="0" err="1" smtClean="0"/>
              <a:t>nguyên</a:t>
            </a:r>
            <a:r>
              <a:rPr lang="en-US" sz="2500" dirty="0" smtClean="0"/>
              <a:t> </a:t>
            </a:r>
            <a:r>
              <a:rPr lang="en-US" sz="2500" dirty="0" err="1" smtClean="0"/>
              <a:t>học</a:t>
            </a:r>
            <a:r>
              <a:rPr lang="en-US" sz="2500" dirty="0" smtClean="0"/>
              <a:t> </a:t>
            </a:r>
            <a:r>
              <a:rPr lang="en-US" sz="2500" dirty="0" err="1" smtClean="0"/>
              <a:t>tập</a:t>
            </a:r>
            <a:endParaRPr lang="en-US" sz="2500" dirty="0" smtClean="0"/>
          </a:p>
          <a:p>
            <a:pPr algn="ctr"/>
            <a:r>
              <a:rPr lang="en-US" sz="2500" dirty="0" smtClean="0"/>
              <a:t>Cho </a:t>
            </a:r>
            <a:r>
              <a:rPr lang="en-US" sz="2500" dirty="0" err="1" smtClean="0"/>
              <a:t>sinh</a:t>
            </a:r>
            <a:r>
              <a:rPr lang="en-US" sz="2500" dirty="0" smtClean="0"/>
              <a:t> </a:t>
            </a:r>
            <a:r>
              <a:rPr lang="en-US" sz="2500" dirty="0" err="1" smtClean="0"/>
              <a:t>viên</a:t>
            </a:r>
            <a:r>
              <a:rPr lang="en-US" sz="2500" dirty="0" smtClean="0"/>
              <a:t>, </a:t>
            </a:r>
            <a:r>
              <a:rPr lang="en-US" sz="2500" dirty="0" err="1" smtClean="0"/>
              <a:t>giảng</a:t>
            </a:r>
            <a:r>
              <a:rPr lang="en-US" sz="2500" dirty="0" smtClean="0"/>
              <a:t> </a:t>
            </a:r>
            <a:r>
              <a:rPr lang="en-US" sz="2500" dirty="0" err="1" smtClean="0"/>
              <a:t>viên</a:t>
            </a:r>
            <a:r>
              <a:rPr lang="en-US" sz="2500" dirty="0" smtClean="0"/>
              <a:t>,….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89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&amp; PHƯƠNG PHÁP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4745" y="1676400"/>
            <a:ext cx="8458200" cy="1676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dung: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NỘI DUNG &amp; PHƯƠNG PHÁP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dung:</a:t>
            </a:r>
          </a:p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7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&amp; PHƯƠNG PHÁP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4745" y="1676400"/>
            <a:ext cx="8458200" cy="1676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dung: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NỘI DUNG &amp; PHƯƠNG PHÁP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dung:</a:t>
            </a:r>
          </a:p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4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 DUNG &amp; PHƯƠNG PHÁP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5636" y="5874327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500" dirty="0" err="1" smtClean="0"/>
              <a:t>Đọc</a:t>
            </a:r>
            <a:r>
              <a:rPr lang="en-US" sz="2500" dirty="0" smtClean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tham</a:t>
            </a:r>
            <a:r>
              <a:rPr lang="en-US" sz="2500" dirty="0"/>
              <a:t> </a:t>
            </a:r>
            <a:r>
              <a:rPr lang="en-US" sz="2500" dirty="0" err="1"/>
              <a:t>khảo</a:t>
            </a:r>
            <a:r>
              <a:rPr lang="en-US" sz="2500" dirty="0"/>
              <a:t> </a:t>
            </a:r>
            <a:r>
              <a:rPr lang="en-US" sz="2500" dirty="0" err="1"/>
              <a:t>về</a:t>
            </a:r>
            <a:r>
              <a:rPr lang="en-US" sz="2500" dirty="0"/>
              <a:t> J2EE, Struts </a:t>
            </a:r>
            <a:r>
              <a:rPr lang="en-US" sz="2500" dirty="0" err="1"/>
              <a:t>và</a:t>
            </a:r>
            <a:r>
              <a:rPr lang="en-US" sz="2500" dirty="0"/>
              <a:t> Hibernate framework.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500" dirty="0" err="1" smtClean="0"/>
              <a:t>Thiết</a:t>
            </a:r>
            <a:r>
              <a:rPr lang="en-US" sz="2500" dirty="0" smtClean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thành</a:t>
            </a:r>
            <a:r>
              <a:rPr lang="en-US" sz="2500" dirty="0"/>
              <a:t> </a:t>
            </a:r>
            <a:r>
              <a:rPr lang="en-US" sz="2500" dirty="0" err="1"/>
              <a:t>phần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xử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: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</a:t>
            </a:r>
            <a:r>
              <a:rPr lang="en-US" sz="2500" dirty="0" err="1"/>
              <a:t>cơ</a:t>
            </a:r>
            <a:r>
              <a:rPr lang="en-US" sz="2500" dirty="0"/>
              <a:t> </a:t>
            </a:r>
            <a:r>
              <a:rPr lang="en-US" sz="2500" dirty="0" err="1"/>
              <a:t>sở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MySQL</a:t>
            </a:r>
            <a:r>
              <a:rPr lang="en-US" sz="2500" dirty="0" smtClean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500" dirty="0" err="1" smtClean="0"/>
              <a:t>Thiết</a:t>
            </a:r>
            <a:r>
              <a:rPr lang="en-US" sz="2500" dirty="0" smtClean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giao</a:t>
            </a:r>
            <a:r>
              <a:rPr lang="en-US" sz="2500" dirty="0"/>
              <a:t> </a:t>
            </a:r>
            <a:r>
              <a:rPr lang="en-US" sz="2500" dirty="0" err="1"/>
              <a:t>diện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web: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Netbean</a:t>
            </a:r>
            <a:r>
              <a:rPr lang="en-US" sz="2500" dirty="0"/>
              <a:t> IDE 7.0.1.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500" dirty="0" err="1" smtClean="0"/>
              <a:t>Cài</a:t>
            </a:r>
            <a:r>
              <a:rPr lang="en-US" sz="2500" dirty="0" smtClean="0"/>
              <a:t> </a:t>
            </a:r>
            <a:r>
              <a:rPr lang="en-US" sz="2500" dirty="0" err="1"/>
              <a:t>đặt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xây</a:t>
            </a:r>
            <a:r>
              <a:rPr lang="en-US" sz="2500" dirty="0"/>
              <a:t> </a:t>
            </a:r>
            <a:r>
              <a:rPr lang="en-US" sz="2500" dirty="0" err="1"/>
              <a:t>dựng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web: </a:t>
            </a:r>
            <a:r>
              <a:rPr lang="en-US" sz="2500" dirty="0" err="1"/>
              <a:t>áp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công</a:t>
            </a:r>
            <a:r>
              <a:rPr lang="en-US" sz="2500" dirty="0"/>
              <a:t> </a:t>
            </a:r>
            <a:r>
              <a:rPr lang="en-US" sz="2500" dirty="0" err="1"/>
              <a:t>nghệ</a:t>
            </a:r>
            <a:r>
              <a:rPr lang="en-US" sz="2500" dirty="0"/>
              <a:t> Struts </a:t>
            </a:r>
            <a:r>
              <a:rPr lang="en-US" sz="2500" dirty="0" err="1"/>
              <a:t>và</a:t>
            </a:r>
            <a:r>
              <a:rPr lang="en-US" sz="2500" dirty="0"/>
              <a:t> Hibernate framework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xây</a:t>
            </a:r>
            <a:r>
              <a:rPr lang="en-US" sz="2500" dirty="0"/>
              <a:t> </a:t>
            </a:r>
            <a:r>
              <a:rPr lang="en-US" sz="2500" dirty="0" err="1"/>
              <a:t>dựng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.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DEMO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KẾT LUẬN &amp; HƯỚNG PHÁT TRIỂN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636" y="1600200"/>
            <a:ext cx="76615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4.1.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b="1" dirty="0" smtClean="0"/>
              <a:t>:</a:t>
            </a:r>
          </a:p>
          <a:p>
            <a:endParaRPr lang="en-US" sz="22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03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KẾT LUẬN &amp; HƯỚNG PHÁT TRIỂN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636" y="1607127"/>
            <a:ext cx="766156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200" b="1" dirty="0" smtClean="0"/>
              <a:t>:</a:t>
            </a:r>
          </a:p>
          <a:p>
            <a:endParaRPr lang="en-US" sz="2200" b="1" dirty="0" smtClean="0"/>
          </a:p>
          <a:p>
            <a:r>
              <a:rPr lang="en-US" dirty="0"/>
              <a:t>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Import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excel.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IP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121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KẾT LUẬN &amp; HƯỚNG PHÁT TRIỂN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636" y="1607127"/>
            <a:ext cx="76615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4.3.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b="1" dirty="0" smtClean="0"/>
              <a:t>:</a:t>
            </a:r>
          </a:p>
          <a:p>
            <a:endParaRPr lang="en-US" sz="2200" b="1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CÁC NỘI DUNG CHÍNH</a:t>
            </a: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5636" y="3657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Tx/>
              <a:buSzPct val="91000"/>
              <a:buFont typeface="+mj-lt"/>
              <a:buAutoNum type="arabicPeriod"/>
            </a:pP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Tx/>
              <a:buSzPct val="91000"/>
              <a:buFont typeface="+mj-lt"/>
              <a:buAutoNum type="arabicPeriod"/>
            </a:pP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Tx/>
              <a:buSzPct val="91000"/>
              <a:buFont typeface="+mj-lt"/>
              <a:buAutoNum type="arabicPeriod"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Tx/>
              <a:buSzPct val="91000"/>
              <a:buFont typeface="+mj-lt"/>
              <a:buAutoNum type="arabicPeriod"/>
            </a:pP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TÀI </a:t>
            </a:r>
            <a:r>
              <a:rPr lang="en-US" sz="3500" dirty="0" smtClean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LIỆU THAM KHẢO</a:t>
            </a:r>
            <a:endParaRPr lang="en-US" sz="3500" dirty="0">
              <a:ln w="1016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5636" y="3657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[1] Slide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 J2EE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 Struts –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u="sng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2] Struts - John Wiley And Sons Professional Jakarta Struts 2004.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3] </a:t>
            </a:r>
            <a:r>
              <a:rPr lang="en-US" sz="2500" u="sng" dirty="0">
                <a:latin typeface="Times New Roman" pitchFamily="18" charset="0"/>
                <a:cs typeface="Times New Roman" pitchFamily="18" charset="0"/>
                <a:hlinkClick r:id="rId2"/>
              </a:rPr>
              <a:t>http://vi.wikipedia.org/wiki/Apache_Struts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4] Java Persistence with Hibernate - Christian Bauer, Gavin </a:t>
            </a:r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King,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Linda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DeMichiel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35036" y="3124200"/>
            <a:ext cx="2819400" cy="137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solidFill>
                  <a:schemeClr val="tx2"/>
                </a:solidFill>
              </a:rPr>
              <a:t>Người</a:t>
            </a:r>
            <a:r>
              <a:rPr lang="en-US" sz="2500" dirty="0" smtClean="0">
                <a:solidFill>
                  <a:schemeClr val="tx2"/>
                </a:solidFill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</a:rPr>
              <a:t>dùng</a:t>
            </a:r>
            <a:endParaRPr lang="en-US" sz="2500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11636" y="3962400"/>
            <a:ext cx="23622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khác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248400" y="1562100"/>
            <a:ext cx="23622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04800" y="4533900"/>
            <a:ext cx="23622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52400" y="1981200"/>
            <a:ext cx="23622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Nhà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6000" y="28956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7000" y="42672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7"/>
          </p:cNvCxnSpPr>
          <p:nvPr/>
        </p:nvCxnSpPr>
        <p:spPr>
          <a:xfrm flipV="1">
            <a:off x="5641544" y="2552701"/>
            <a:ext cx="987856" cy="772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12427" y="4114800"/>
            <a:ext cx="59920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209800"/>
            <a:ext cx="7772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500" dirty="0" err="1"/>
              <a:t>Tốn</a:t>
            </a:r>
            <a:r>
              <a:rPr lang="en-US" sz="2500" dirty="0"/>
              <a:t> </a:t>
            </a:r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mua</a:t>
            </a:r>
            <a:r>
              <a:rPr lang="en-US" sz="2500" dirty="0"/>
              <a:t> </a:t>
            </a:r>
            <a:r>
              <a:rPr lang="en-US" sz="2500" dirty="0" err="1"/>
              <a:t>sách</a:t>
            </a:r>
            <a:r>
              <a:rPr lang="en-US" sz="25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err="1" smtClean="0"/>
              <a:t>Tốn</a:t>
            </a:r>
            <a:r>
              <a:rPr lang="en-US" sz="2500" dirty="0" smtClean="0"/>
              <a:t> </a:t>
            </a:r>
            <a:r>
              <a:rPr lang="en-US" sz="2500" dirty="0" err="1" smtClean="0"/>
              <a:t>thời</a:t>
            </a:r>
            <a:r>
              <a:rPr lang="en-US" sz="2500" dirty="0" smtClean="0"/>
              <a:t> </a:t>
            </a:r>
            <a:r>
              <a:rPr lang="en-US" sz="2500" dirty="0" err="1" smtClean="0"/>
              <a:t>gian</a:t>
            </a:r>
            <a:r>
              <a:rPr lang="en-US" sz="2500" dirty="0" smtClean="0"/>
              <a:t> </a:t>
            </a:r>
            <a:r>
              <a:rPr lang="en-US" sz="2500" dirty="0" err="1" smtClean="0"/>
              <a:t>đi</a:t>
            </a:r>
            <a:r>
              <a:rPr lang="en-US" sz="2500" dirty="0" smtClean="0"/>
              <a:t> </a:t>
            </a:r>
            <a:r>
              <a:rPr lang="en-US" sz="2500" dirty="0" err="1" smtClean="0"/>
              <a:t>lại</a:t>
            </a:r>
            <a:r>
              <a:rPr lang="en-US" sz="2500" dirty="0" smtClean="0"/>
              <a:t>, </a:t>
            </a:r>
            <a:r>
              <a:rPr lang="en-US" sz="2500" dirty="0" err="1" smtClean="0"/>
              <a:t>tìm</a:t>
            </a:r>
            <a:r>
              <a:rPr lang="en-US" sz="2500" dirty="0" smtClean="0"/>
              <a:t> </a:t>
            </a:r>
            <a:r>
              <a:rPr lang="en-US" sz="2500" dirty="0" err="1" smtClean="0"/>
              <a:t>kiếm</a:t>
            </a:r>
            <a:r>
              <a:rPr lang="en-US" sz="25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/>
              <a:t> </a:t>
            </a:r>
            <a:r>
              <a:rPr lang="en-US" sz="2500" dirty="0" err="1" smtClean="0"/>
              <a:t>Vv</a:t>
            </a:r>
            <a:r>
              <a:rPr lang="en-US" sz="2500" dirty="0" smtClean="0"/>
              <a:t>…..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9312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35036" y="3124200"/>
            <a:ext cx="2819400" cy="137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solidFill>
                  <a:schemeClr val="tx2"/>
                </a:solidFill>
              </a:rPr>
              <a:t>Người</a:t>
            </a:r>
            <a:r>
              <a:rPr lang="en-US" sz="2500" dirty="0" smtClean="0">
                <a:solidFill>
                  <a:schemeClr val="tx2"/>
                </a:solidFill>
              </a:rPr>
              <a:t> </a:t>
            </a:r>
            <a:r>
              <a:rPr lang="en-US" sz="2500" dirty="0" err="1" smtClean="0">
                <a:solidFill>
                  <a:schemeClr val="tx2"/>
                </a:solidFill>
              </a:rPr>
              <a:t>dùng</a:t>
            </a:r>
            <a:endParaRPr lang="en-US" sz="2500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11636" y="3962400"/>
            <a:ext cx="23622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khác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248400" y="1562100"/>
            <a:ext cx="23622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04800" y="4533900"/>
            <a:ext cx="23622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52400" y="1981200"/>
            <a:ext cx="23622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Nhà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6000" y="28956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7000" y="42672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7"/>
          </p:cNvCxnSpPr>
          <p:nvPr/>
        </p:nvCxnSpPr>
        <p:spPr>
          <a:xfrm flipV="1">
            <a:off x="5641544" y="2552701"/>
            <a:ext cx="987856" cy="772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12427" y="4114800"/>
            <a:ext cx="59920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0064" y="5410200"/>
            <a:ext cx="2968336" cy="12884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Website chia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4746914" y="4533900"/>
            <a:ext cx="17318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80" y="1971273"/>
            <a:ext cx="7142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Một</a:t>
            </a:r>
            <a:r>
              <a:rPr lang="en-US" sz="2500" dirty="0" smtClean="0"/>
              <a:t> </a:t>
            </a:r>
            <a:r>
              <a:rPr lang="en-US" sz="2500" dirty="0" err="1" smtClean="0"/>
              <a:t>số</a:t>
            </a:r>
            <a:r>
              <a:rPr lang="en-US" sz="2500" dirty="0" smtClean="0"/>
              <a:t> website chia </a:t>
            </a:r>
            <a:r>
              <a:rPr lang="en-US" sz="2500" dirty="0" err="1" smtClean="0"/>
              <a:t>sẻ</a:t>
            </a:r>
            <a:r>
              <a:rPr lang="en-US" sz="2500" dirty="0" smtClean="0"/>
              <a:t> </a:t>
            </a:r>
            <a:r>
              <a:rPr lang="en-US" sz="2500" dirty="0" err="1" smtClean="0"/>
              <a:t>tài</a:t>
            </a:r>
            <a:r>
              <a:rPr lang="en-US" sz="2500" dirty="0" smtClean="0"/>
              <a:t> </a:t>
            </a:r>
            <a:r>
              <a:rPr lang="en-US" sz="2500" dirty="0" err="1" smtClean="0"/>
              <a:t>nguyên</a:t>
            </a:r>
            <a:r>
              <a:rPr lang="en-US" sz="2500" dirty="0" smtClean="0"/>
              <a:t> ở </a:t>
            </a:r>
            <a:r>
              <a:rPr lang="en-US" sz="2500" dirty="0" err="1" smtClean="0"/>
              <a:t>Việt</a:t>
            </a:r>
            <a:r>
              <a:rPr lang="en-US" sz="2500" dirty="0" smtClean="0"/>
              <a:t> Nam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300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GIỚI THIỆU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81" y="164395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website chia </a:t>
            </a:r>
            <a:r>
              <a:rPr lang="en-US" sz="2000" dirty="0" err="1" smtClean="0"/>
              <a:t>sẻ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ở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Nam</a:t>
            </a:r>
            <a:endParaRPr lang="en-US" sz="2000" dirty="0"/>
          </a:p>
        </p:txBody>
      </p:sp>
      <p:pic>
        <p:nvPicPr>
          <p:cNvPr id="1026" name="Picture 2" descr="C:\Users\HERO\Desktop\khotailie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68" y="-20782"/>
            <a:ext cx="9210676" cy="68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GIỚI THIỆU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81" y="164395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website chia </a:t>
            </a:r>
            <a:r>
              <a:rPr lang="en-US" sz="2000" dirty="0" err="1" smtClean="0"/>
              <a:t>sẻ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ở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Nam</a:t>
            </a:r>
            <a:endParaRPr lang="en-US" sz="2000" dirty="0"/>
          </a:p>
        </p:txBody>
      </p:sp>
      <p:pic>
        <p:nvPicPr>
          <p:cNvPr id="2050" name="Picture 2" descr="C:\Users\HERO\Desktop\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5636" y="2286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ln w="1016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GIỚI THIỆU</a:t>
            </a:r>
            <a:endParaRPr lang="en-US" sz="3500" dirty="0">
              <a:ln w="1016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295400"/>
            <a:ext cx="84582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romanUcPeriod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81" y="164395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website chia </a:t>
            </a:r>
            <a:r>
              <a:rPr lang="en-US" sz="2000" dirty="0" err="1" smtClean="0"/>
              <a:t>sẻ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ở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Nam</a:t>
            </a:r>
            <a:endParaRPr lang="en-US" sz="2000" dirty="0"/>
          </a:p>
        </p:txBody>
      </p:sp>
      <p:pic>
        <p:nvPicPr>
          <p:cNvPr id="3074" name="Picture 2" descr="C:\Users\HERO\Desktop\tailieu.v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1382667</TotalTime>
  <Words>587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HERO</dc:creator>
  <cp:lastModifiedBy>HERO</cp:lastModifiedBy>
  <cp:revision>25</cp:revision>
  <dcterms:created xsi:type="dcterms:W3CDTF">2006-08-16T00:00:00Z</dcterms:created>
  <dcterms:modified xsi:type="dcterms:W3CDTF">2012-04-07T03:02:47Z</dcterms:modified>
</cp:coreProperties>
</file>