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6" r:id="rId4"/>
    <p:sldId id="258" r:id="rId5"/>
    <p:sldId id="259" r:id="rId6"/>
    <p:sldId id="260" r:id="rId7"/>
    <p:sldId id="267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30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-365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0:36:1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541 141 24575,'-9'0'0,"0"4"0,0 7 0,-6 0 0,4-1 0,-9 4 0,5-7 0,-6 12 0,5-3 0,-4 1 0,4 2 0,-1-3 0,-2 5 0,3 0 0,0-6 0,-4 5 0,9-10 0,-8 10 0,8-10 0,-3 5 0,4-1 0,-5-3 0,4 4 0,-4-1 0,5-3 0,0 8 0,0-8 0,0 8 0,0-8 0,0 9 0,0-10 0,0 5 0,0-1 0,1-4 0,3 5 0,-3-1 0,8-3 0,-8 3 0,4-4 0,0-1 0,1 0 0,-1 1 0,4 4 0,-3-3 0,0 3 0,3-5 0,-3 1 0,-1-1 0,4 0 0,-3 1 0,4 4 0,-4-3 0,3 3 0,-3-4 0,4-1 0,0 0 0,0 1 0,-5-1 0,4 0 0,-3 1 0,4-1 0,0 0 0,0 1 0,0-1 0,0 0 0,0 1 0,0 4 0,0-3 0,0 8 0,0-8 0,0 8 0,0-3 0,0 4 0,0 1 0,0 0 0,0-6 0,0 5 0,0-4 0,4-1 0,-3 5 0,3-10 0,1 9 0,-4-8 0,4 9 0,-1-6 0,1 2 0,0 2 0,-1-7 0,1 3 0,-4-4 0,7 4 0,-7-3 0,4 3 0,-1-5 0,-3 1 0,3-1 0,1 0 0,-4 1 0,7 4 0,-6-3 0,6 3 0,-7-4 0,8-1 0,-8 0 0,3 1 0,0-1 0,-3 0 0,3 1 0,0-1 0,-3 0 0,8 1 0,-8-1 0,7 0 0,-7 1 0,7-1 0,-2 5 0,3-3 0,1 8 0,0-8 0,0 3 0,0 1 0,-1-5 0,1 5 0,0-1 0,-1-3 0,1 8 0,0-8 0,0 8 0,3-4 0,3 5 0,-1-5 0,-1-1 0,-4-4 0,-1-1 0,0 0 0,1 1 0,-1-1 0,0-4 0,-3 3 0,2-2 0,-3-1 0,0 3 0,4-7 0,-4 7 0,4-6 0,-4 6 0,4-7 0,-4 7 0,4-3 0,0 1 0,1 2 0,-1-7 0,0 7 0,0-7 0,1 7 0,-1-7 0,0 7 0,0-7 0,0 3 0,0 0 0,1-3 0,-1 3 0,0 1 0,1-4 0,-1 7 0,5-7 0,-3 3 0,8-4 0,-8 4 0,9-3 0,-5 3 0,1 1 0,3-4 0,-8 3 0,8-4 0,-8 0 0,8 0 0,-8 0 0,3 0 0,0 4 0,-3-2 0,9 2 0,-5-4 0,6 0 0,0 0 0,-1 0 0,1 0 0,0 0 0,-1 0 0,1 0 0,0 0 0,-1 0 0,1 0 0,-5 0 0,3 0 0,-3 0 0,-1 0 0,5 0 0,-5 0 0,6 0 0,0 0 0,-1 0 0,1 0 0,0 0 0,5-5 0,-3-1 0,9 0 0,-10-3 0,5 3 0,-6-5 0,-1 6 0,1-5 0,0 4 0,-1-4 0,1-1 0,0 1 0,-1-1 0,-4 1 0,3 0 0,-8 0 0,8 0 0,-8 1 0,3-1 0,1-5 0,-5 4 0,10-4 0,-9 1 0,3 2 0,1-7 0,-4 8 0,4-8 0,-6 8 0,1-4 0,-1 6 0,1-6 0,4-5 0,-3 3 0,3-6 0,-4 7 0,1-5 0,-1 0 0,1-6 0,-1 5 0,-4-5 0,4 1 0,-4 3 0,0-9 0,4 3 0,-9 1 0,4-5 0,0 11 0,-4-11 0,3 5 0,-4 0 0,0-5 0,0 5 0,0 0 0,0-12 0,0 10 0,0-11 0,0 7 0,0-7 0,0-1 0,0-1 0,0-5 0,0 12 0,0-5 0,0 7 0,0 6 0,-4 1 0,-2 6 0,0 0 0,-4-5 0,5 8 0,-11-7 0,5 9 0,-4-5 0,0 0 0,4 6 0,-9-5 0,10 9 0,-15-18 0,8 16 0,-8-16 0,9 18 0,-4-9 0,5 9 0,-2-9 0,-2 9 0,8-4 0,-9 5 0,9-5 0,-9 3 0,9-2 0,-9 3 0,5 1 0,-1 5 0,-4-5 0,5 4 0,-6-4 0,0-1 0,0 1 0,0-1 0,0 1 0,1-1 0,-1-4 0,0 4 0,0-4 0,0 4 0,0 1 0,1 4 0,-1-3 0,-6 2 0,10 1 0,-15-4 0,15 9 0,-10-9 0,6 9 0,1-8 0,-1 7 0,5-2 0,-4 4 0,10 0 0,-10-5 0,9 4 0,-8-4 0,8 5 0,-8 0 0,3 0 0,0 0 0,-4 0 0,10 0 0,-5 0 0,1 0 0,3 0 0,-8 0 0,9 0 0,-9 0 0,8 0 0,-3 0 0,4 0 0,1 4 0,-1-3 0,1 4 0,-1-1 0,1 1 0,-1 0 0,1 3 0,4-2 0,-4-1 0,4 3 0,-5-3 0,1 4 0,4 1 0,-3-1 0,2 0 0,-3-4 0,4 4 0,-4-8 0,4 7 0,-4-7 0,3 7 0,-2-7 0,3 8 0,-5-4 0,1 0 0,0-1 0,3 0 0,-2-3 0,3 3 0,-4 0 0,0-3 0,0 3 0,0 0 0,0-3 0,4 6 0,1-6 0,4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0:36:1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1768 154 24575,'-8'-9'0,"-2"0"0,1 4 0,0-3 0,-1 7 0,1-13 0,-1 12 0,-5-12 0,4 13 0,-3-8 0,-7 8 0,9-7 0,-13 6 0,9-6 0,-11 6 0,5-2 0,-5-5 0,0 6 0,-1-6 0,-6 9 0,-7-6 0,11 5 0,-10-5 0,12-4 0,-6 8 0,6-8 0,-5 10 0,11 0 0,-11 0 0,11 0 0,-5 0 0,6 0 0,6 0 0,-5 0 0,4 0 0,-5 0 0,1 0 0,4 0 0,-4 0 0,4 0 0,1 0 0,-5 0 0,4 0 0,1 0 0,-5 0 0,9 0 0,-3 0 0,-1 0 0,4 0 0,-3 0 0,4 0 0,1 0 0,-1 0 0,-4 0 0,3 0 0,-3 0 0,4 0 0,1 0 0,-1 0 0,1 0 0,-1 0 0,-4 0 0,3 4 0,-4-3 0,6 7 0,-5-7 0,3 7 0,-9-7 0,10 8 0,-5-4 0,1 0 0,-2 4 0,0-4 0,-3 1 0,8 2 0,-4-3 0,1 0 0,-2 4 0,0-4 0,-3 6 0,8-6 0,-9 4 0,5-3 0,-1 4 0,-4 0 0,9-5 0,-3 4 0,-1-3 0,5 3 0,-5 1 0,6-1 0,-1-3 0,1 2 0,-1-3 0,1 4 0,-6 1 0,9 0 0,-8 0 0,9-1 0,-5 0 0,1 1 0,-1-5 0,5 3 0,-3-3 0,7 5 0,-8-1 0,4 0 0,0 1 0,-4-1 0,4 4 0,0-2 0,-4 2 0,8-3 0,-7-1 0,7 0 0,-8 1 0,8-1 0,-3 0 0,4 1 0,0-1 0,-4 0 0,3 1 0,-3-1 0,-1 5 0,4-3 0,-4 3 0,5 1 0,-5 0 0,4 1 0,-3 4 0,4-5 0,0 1 0,0 3 0,0-3 0,0 5 0,0-1 0,0 1 0,0 5 0,0-3 0,0 9 0,0-4 0,0 0 0,0 5 0,0-5 0,5 6 0,1 0 0,5 0 0,-5 0 0,5 0 0,-5 0 0,5 0 0,5 9 0,-4-13 0,-1 6 0,-2-10 0,-3-3 0,5 3 0,-1-5 0,-4-6 0,3 5 0,-3-9 0,4 8 0,0-3 0,0-1 0,0 5 0,-1-10 0,2 10 0,-2-5 0,2 6 0,4 0 0,-4-1 0,9 1 0,-4 0 0,0 0 0,3-1 0,-2 1 0,3 0 0,1-1 0,0 1 0,-1 0 0,-4-1 0,4 1 0,2 0 0,0-4 0,5 3 0,-7-4 0,1 0 0,-6-1 0,5 0 0,-5-4 0,6 3 0,9 1 0,-7-3 0,7 3 0,-10-5 0,1 0 0,6 1 0,-5 0 0,4-1 0,1 1 0,-5-1 0,5 1 0,-7 0 0,7-1 0,-5-4 0,5 4 0,-1-9 0,-3 8 0,3-8 0,1 4 0,-5-5 0,5 0 0,-1 0 0,-4 0 0,11 0 0,-5 0 0,6 0 0,0 0 0,7 0 0,-6 0 0,6 0 0,-7 0 0,0 0 0,0 0 0,0 0 0,0 0 0,0 0 0,0-5 0,0-1 0,0-6 0,0 1 0,3-9 0,-8 6 0,1-5 0,-9 8 0,-6 1 0,5-5 0,-5-1 0,2-4 0,2-1 0,-3 0 0,6-6 0,-6 5 0,5-5 0,-10 0 0,5 5 0,-6-5 0,1 6 0,-1 1 0,-4 4 0,3-4 0,-8 4 0,4-4 0,-5 4 0,0-4 0,0 4 0,0-4 0,0-1 0,0-6 0,0 5 0,0-11 0,0 5 0,0-13 0,0-2 0,0-7 0,0 1 0,0-1 0,0 1 0,0 6 0,0 2 0,0 0 0,0 12 0,0-11 0,0 3 0,0 6 0,0-5 0,0 9 0,0 5 0,0-5 0,0 6 0,-5 1 0,-1-1 0,-4 0 0,-1-6 0,0 5 0,0-5 0,1 0 0,-1 5 0,0-10 0,-1 3 0,1 1 0,1 1 0,-1 1 0,0 3 0,1 2 0,-1 1 0,1 4 0,0-5 0,0 6 0,-1-5 0,2 9 0,-1-3 0,0-1 0,0 5 0,0-5 0,1 10 0,-1-4 0,1 4 0,-1-4 0,1-1 0,0 1 0,-1-1 0,1 1 0,-10-5 0,7 3 0,-7-3 0,10 5 0,0-1 0,-1 1 0,1 3 0,-1-2 0,1 3 0,-1-1 0,5-2 0,-4 3 0,4-1 0,0-2 0,-4 7 0,4-8 0,0 4 0,-3 0 0,6-3 0,-6 7 0,3-3 0,-4 4 0,0 0 0,4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0:36:2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1741 377 24575,'-20'-15'0,"-2"8"0,-14-19 0,-5 11 0,4-15 0,-13-1 0,13 6 0,-12-7 0,13 9 0,-5 0 0,7 0 0,6 6 0,-5-5 0,11 10 0,-5-3 0,6 4 0,0 1 0,6-1 0,-5 6 0,9-4 0,-3 8 0,4-7 0,1 7 0,-1-3 0,1 4 0,-1 0 0,1 0 0,-1 0 0,1 0 0,-1 0 0,1 0 0,-1 0 0,1 0 0,-6 0 0,5 0 0,-5 0 0,6 0 0,-6 0 0,5 0 0,-5 0 0,0 0 0,5 0 0,-10 0 0,9 0 0,-3 4 0,-1-3 0,5 3 0,-10 1 0,9-4 0,-3 7 0,-1-7 0,5 8 0,-10-4 0,9 5 0,-8 0 0,8-1 0,-9 2 0,5-2 0,-6 2 0,0 4 0,0-4 0,0 9 0,-5-8 0,3 7 0,-3-7 0,5 3 0,0 0 0,0-3 0,0 3 0,1-1 0,-1-2 0,0 3 0,0-5 0,0 1 0,5-2 0,-3 2 0,8-2 0,-13 6 0,12-5 0,-11 9 0,12-8 0,-4 3 0,5 0 0,1-3 0,-6 8 0,8-8 0,-11 8 0,11-3 0,-8 0 0,10 3 0,-4-3 0,3 5 0,-4-6 0,-1 5 0,1-5 0,5 6 0,-4-6 0,3 11 0,0-14 0,-4 13 0,9-9 0,-3 5 0,-1-1 0,4 1 0,-4 6 0,5-5 0,0 4 0,0 1 0,0-5 0,0 11 0,0-5 0,0 6 0,0 0 0,0-1 0,0 1 0,0 7 0,5-5 0,6 20 0,-3-19 0,7 13 0,-9-22 0,5 4 0,0-10 0,0 11 0,-1-11 0,1 10 0,0-9 0,0 3 0,-1 1 0,1-5 0,0 5 0,-1-7 0,1 7 0,4-5 0,-3 11 0,8-11 0,-3 10 0,0-4 0,4 1 0,-9 3 0,8-10 0,-9 5 0,10-1 0,-10-4 0,10 5 0,-10-6 0,10 5 0,-10-4 0,10 5 0,-5-6 0,0-1 0,4 7 0,-3-5 0,0 5 0,2-7 0,-3 1 0,5 0 0,0-5 0,-5 3 0,12-3 0,-9 5 0,6-5 0,-6 3 0,-3-8 0,4 4 0,1-5 0,0 5 0,-1-3 0,1 3 0,0-5 0,-1 0 0,1 1 0,0-6 0,-1 0 0,1 0 0,0-4 0,5 3 0,-3-4 0,3 0 0,1 0 0,-5 0 0,11 5 0,-5-3 0,0 3 0,4-5 0,-9 4 0,9-3 0,-10 4 0,5-5 0,-6 0 0,5 0 0,-4 0 0,5 0 0,-6 0 0,-1 0 0,1 0 0,6 0 0,4 0 0,-2 0 0,7 0 0,-14 0 0,-1 0 0,5 0 0,-9-5 0,9-5 0,-5-2 0,0-3 0,4 1 0,-4-3 0,10-4 0,-9 0 0,10-1 0,-9 5 0,3-3 0,-4-3 0,-1 1 0,0-5 0,-5 7 0,4-1 0,-3-6 0,-1 5 0,5-11 0,-9 11 0,9-11 0,-9 11 0,4-5 0,-5 0 0,-1 5 0,-4-5 0,-1 7 0,-1-1 0,-2-6 0,2 5 0,-4-5 0,0 6 0,5-6 0,-4 5 0,4-11 0,-5 11 0,0-11 0,0 11 0,0-5 0,0 6 0,0 1 0,0-1 0,0 5 0,0-3 0,0 3 0,0-5 0,0 0 0,0 0 0,0 1 0,0-7 0,0 5 0,0-5 0,0 0 0,0 5 0,0-10 0,0 3 0,0-20 0,0 11 0,0-11 0,0 8 0,0 5 0,0-5 0,0 7 0,0 6 0,-10-5 0,3 5 0,-9 0 0,4-5 0,-3 11 0,3-5 0,-8 0 0,7-1 0,-7 0 0,8 1 0,-9 0 0,9 5 0,-8-5 0,8 6 0,-3 1 0,5 4 0,-1-4 0,2 9 0,-1-8 0,0 8 0,0-3 0,-4-1 0,3 4 0,-4-3 0,6 9 0,-1-4 0,1 4 0,0-4 0,-1 4 0,1 1 0,-1-1 0,1 4 0,0-7 0,-1 7 0,5-8 0,-4 8 0,4-3 0,-4 0 0,-1 3 0,1-3 0,0 4 0,0 0 0,0 0 0,4-4 0,-3 3 0,3-3 0,-4 4 0,4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5T10:36:2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888 1 24575,'-9'0'0,"-1"0"0,1 0 0,0 0 0,-1 0 0,1 0 0,-1 0 0,-4 0 0,-2 0 0,0 0 0,-3 0 0,8 0 0,-9 0 0,10 0 0,-10 0 0,9 0 0,-3 0 0,-1 0 0,0 0 0,-1 0 0,-4 4 0,4 2 0,1 4 0,-5 0 0,9-1 0,-8 2 0,8-2 0,-3 1 0,-1 0 0,4-1 0,-8 1 0,8 0 0,-4 5 0,0-4 0,4 8 0,-9-3 0,4 0 0,0 4 0,-4-4 0,4 5 0,-5-1 0,5 1 0,-5 6 0,5-5 0,-6 4 0,1 1 0,-1-5 0,5 5 0,2-1 0,0-4 0,3 5 0,-4-6 0,6 5 0,-1-3 0,0 9 0,0-10 0,0 11 0,0-5 0,4 6 0,-3-1 0,9 1 0,-9 0 0,8 7 0,-3-5 0,5 12 0,0 2 0,0 1 0,0 14 0,0-6 0,0 17 0,0-7 0,12 6 0,3-8 0,12 0 0,-1-8 0,6 6 0,-6-13 0,6 5 0,-2-13 0,-4 4 0,10-10 0,-11 3 0,12 3 0,-13-8 0,13 8 0,-13-10 0,12 3 0,-13-8 0,5-1 0,-7-8 0,5 2 0,-3-6 0,9 6 0,-10-11 0,20 15 0,-18-13 0,18 8 0,-20-11 0,11 1 0,-5 0 0,6-4 0,-6 2 0,5-3 0,-5 0 0,6 4 0,0-8 0,-1 8 0,-4-9 0,3 4 0,-10-1 0,11-2 0,-5 2 0,6-4 0,0 0 0,0 0 0,7 0 0,-6 0 0,6 0 0,0 0 0,-5 0 0,12 0 0,-6-5 0,1-2 0,5-5 0,-13 0 0,6-5 0,-7 5 0,0-5 0,-6 6 0,-1 0 0,-7 1 0,-4 0 0,4-5 0,-10 4 0,10-9 0,-5 4 0,7-10 0,0-3 0,0-5 0,1 0 0,0 0 0,-1 0 0,10-9 0,-12 6 0,5 0 0,-14 4 0,0 11 0,-1-5 0,1 6 0,-1 0 0,1-5 0,-5 3 0,-1-3 0,0-1 0,-4 5 0,4-18 0,-5 10 0,0-11 0,0 0 0,0 5 0,0-12 0,0 12 0,0-11 0,0 4 0,0-7 0,0 8 0,0-28 0,0 28 0,0-21 0,-5 29 0,4 6 0,-9-4 0,4 9 0,0-4 0,-4 7 0,9-1 0,-8 5 0,3-4 0,1 5 0,-4-1 0,3-4 0,-3 10 0,-2-10 0,2 9 0,-1-3 0,0-1 0,0 4 0,0-8 0,0 8 0,0-9 0,-5 5 0,4-1 0,-4-4 0,5 4 0,-5-4 0,-1-1 0,-5 5 0,0-4 0,0 4 0,1 0 0,-1-4 0,0 8 0,0-7 0,0 2 0,0 1 0,1-4 0,-16-6 0,11 7 0,-11-10 0,15 12 0,0 1 0,5-4 0,-3 9 0,2-9 0,1 9 0,-3-9 0,3 9 0,0-4 0,-3 0 0,3 4 0,0-3 0,-3 3 0,8 2 0,-9-2 0,10 2 0,-10-2 0,9 2 0,-8-2 0,3 1 0,0 5 0,-3-5 0,3 9 0,0-8 0,-4 8 0,10-3 0,-10 4 0,9 0 0,-8 0 0,8 0 0,-8 0 0,3 0 0,0 0 0,-4 0 0,10 0 0,-10 0 0,9 0 0,-8 0 0,8 0 0,-4 0 0,1 0 0,-1 0 0,-6 0 0,6 0 0,1 0 0,4 0 0,1 0 0,0 0 0,-1 0 0,1 0 0,-1 0 0,1 0 0,-1 0 0,1 0 0,-1 0 0,1 0 0,-1 0 0,1 0 0,0 0 0,0 0 0,-1 0 0,1 0 0,0 0 0,0 0 0,0 0 0,5 0 0,0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4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0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3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77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64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72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7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3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2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3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3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4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4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8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26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4A99-F33C-3948-9B28-D8D2A81F3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66A3B-CDE4-B043-842E-703E0086C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E099E-A9E3-094F-9241-D82E6B43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0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CB6A-C022-C54B-BD9C-4A606DB7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11580"/>
          </a:xfrm>
        </p:spPr>
        <p:txBody>
          <a:bodyPr/>
          <a:lstStyle/>
          <a:p>
            <a:pPr algn="ctr"/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tưởng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353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072F-8038-E848-8EC6-CA6B35D3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591DD-425F-7F48-99CD-430EF5CEA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0487" y="196241"/>
            <a:ext cx="3076833" cy="6474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E7CFC-16B6-8341-A72E-3180DE010F92}"/>
              </a:ext>
            </a:extLst>
          </p:cNvPr>
          <p:cNvSpPr txBox="1"/>
          <p:nvPr/>
        </p:nvSpPr>
        <p:spPr>
          <a:xfrm>
            <a:off x="1141412" y="2249488"/>
            <a:ext cx="49545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Tạo</a:t>
            </a:r>
            <a:r>
              <a:rPr lang="en-US" sz="2400" dirty="0"/>
              <a:t> ra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quân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tỉ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ra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đương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quân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mất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up </a:t>
            </a:r>
            <a:r>
              <a:rPr lang="en-US" sz="2400" dirty="0" err="1"/>
              <a:t>lại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Thanh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game </a:t>
            </a:r>
            <a:r>
              <a:rPr lang="en-US" sz="2400" dirty="0" err="1"/>
              <a:t>thua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6C94C-2CF4-6342-AF78-46340A43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87" y="196241"/>
            <a:ext cx="3076833" cy="6538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0F916F-8BB8-E34A-B7FA-B1F7D3089731}"/>
                  </a:ext>
                </a:extLst>
              </p14:cNvPr>
              <p14:cNvContentPartPr/>
              <p14:nvPr/>
            </p14:nvContentPartPr>
            <p14:xfrm>
              <a:off x="7434823" y="1012217"/>
              <a:ext cx="708840" cy="73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0F916F-8BB8-E34A-B7FA-B1F7D30897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5823" y="1003217"/>
                <a:ext cx="72648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5397CAE-0742-4E49-BE96-0F7D70E240DE}"/>
                  </a:ext>
                </a:extLst>
              </p14:cNvPr>
              <p14:cNvContentPartPr/>
              <p14:nvPr/>
            </p14:nvContentPartPr>
            <p14:xfrm>
              <a:off x="7399183" y="2647697"/>
              <a:ext cx="777960" cy="768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5397CAE-0742-4E49-BE96-0F7D70E240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90543" y="2639057"/>
                <a:ext cx="79560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884823-8561-DB4D-92B4-E76A5CAFD0CB}"/>
                  </a:ext>
                </a:extLst>
              </p14:cNvPr>
              <p14:cNvContentPartPr/>
              <p14:nvPr/>
            </p14:nvContentPartPr>
            <p14:xfrm>
              <a:off x="7350223" y="4004537"/>
              <a:ext cx="793080" cy="91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884823-8561-DB4D-92B4-E76A5CAFD0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41223" y="3995897"/>
                <a:ext cx="81072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155EA6-2CAB-4D4B-A811-4B9D09963C21}"/>
                  </a:ext>
                </a:extLst>
              </p14:cNvPr>
              <p14:cNvContentPartPr/>
              <p14:nvPr/>
            </p14:nvContentPartPr>
            <p14:xfrm>
              <a:off x="8467663" y="2550857"/>
              <a:ext cx="811440" cy="878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155EA6-2CAB-4D4B-A811-4B9D09963C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8663" y="2542217"/>
                <a:ext cx="829080" cy="8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789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15F7-08E1-5241-AB01-9961BA6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home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16C33-5961-1B4B-AE3D-39FE97FCC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279026" y="282214"/>
            <a:ext cx="2990334" cy="627970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9FB7CE-4D47-5240-9F72-C46FA2A4A144}"/>
              </a:ext>
            </a:extLst>
          </p:cNvPr>
          <p:cNvSpPr txBox="1"/>
          <p:nvPr/>
        </p:nvSpPr>
        <p:spPr>
          <a:xfrm>
            <a:off x="1120349" y="2131360"/>
            <a:ext cx="4040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Hard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154789A-269A-8D4C-83F0-28AF13B6A770}"/>
              </a:ext>
            </a:extLst>
          </p:cNvPr>
          <p:cNvSpPr/>
          <p:nvPr/>
        </p:nvSpPr>
        <p:spPr>
          <a:xfrm rot="19464561">
            <a:off x="7707624" y="4130553"/>
            <a:ext cx="844377" cy="333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DB669-AECD-7E48-8CC9-848789C5C699}"/>
              </a:ext>
            </a:extLst>
          </p:cNvPr>
          <p:cNvSpPr txBox="1"/>
          <p:nvPr/>
        </p:nvSpPr>
        <p:spPr>
          <a:xfrm>
            <a:off x="6930381" y="438664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Easy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A4DE820-8C75-E147-80A5-A9EACC77A5B9}"/>
              </a:ext>
            </a:extLst>
          </p:cNvPr>
          <p:cNvSpPr/>
          <p:nvPr/>
        </p:nvSpPr>
        <p:spPr>
          <a:xfrm rot="14020436">
            <a:off x="10762968" y="4443860"/>
            <a:ext cx="844377" cy="333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92CA2-A4F5-3044-B70C-767DD5DE5BA7}"/>
              </a:ext>
            </a:extLst>
          </p:cNvPr>
          <p:cNvSpPr txBox="1"/>
          <p:nvPr/>
        </p:nvSpPr>
        <p:spPr>
          <a:xfrm>
            <a:off x="11225779" y="4889578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Hard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83D9C4C-973D-E340-9A4F-C67635D12C4E}"/>
              </a:ext>
            </a:extLst>
          </p:cNvPr>
          <p:cNvSpPr/>
          <p:nvPr/>
        </p:nvSpPr>
        <p:spPr>
          <a:xfrm rot="16930792">
            <a:off x="8979152" y="5199734"/>
            <a:ext cx="1211556" cy="328772"/>
          </a:xfrm>
          <a:prstGeom prst="rightArrow">
            <a:avLst>
              <a:gd name="adj1" fmla="val 5597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3682C-A853-114C-B8DB-35C121415A99}"/>
              </a:ext>
            </a:extLst>
          </p:cNvPr>
          <p:cNvSpPr txBox="1"/>
          <p:nvPr/>
        </p:nvSpPr>
        <p:spPr>
          <a:xfrm>
            <a:off x="8850259" y="5829830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1116525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2E3F-7B61-D549-9A5D-19BB989A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GamePlay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CB858B-8401-EB4B-A635-24136EB84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3322" y="847092"/>
            <a:ext cx="2586365" cy="54425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9817D-B567-A748-9538-590ECB82F057}"/>
              </a:ext>
            </a:extLst>
          </p:cNvPr>
          <p:cNvSpPr txBox="1"/>
          <p:nvPr/>
        </p:nvSpPr>
        <p:spPr>
          <a:xfrm>
            <a:off x="945371" y="2491152"/>
            <a:ext cx="3762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Thanh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thẻ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endParaRPr lang="en-US" sz="3200" dirty="0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5AB238E9-F9B4-1D4E-9793-A683832D368B}"/>
              </a:ext>
            </a:extLst>
          </p:cNvPr>
          <p:cNvSpPr/>
          <p:nvPr/>
        </p:nvSpPr>
        <p:spPr>
          <a:xfrm rot="13950215">
            <a:off x="8883262" y="383224"/>
            <a:ext cx="284205" cy="815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5286D-2CF7-2048-860C-F55788C7EC33}"/>
              </a:ext>
            </a:extLst>
          </p:cNvPr>
          <p:cNvSpPr txBox="1"/>
          <p:nvPr/>
        </p:nvSpPr>
        <p:spPr>
          <a:xfrm>
            <a:off x="9011371" y="30564"/>
            <a:ext cx="2975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Thanh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endParaRPr lang="en-US" sz="2800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845618BC-0F95-BA4E-BFEF-48D5EEAA4F93}"/>
              </a:ext>
            </a:extLst>
          </p:cNvPr>
          <p:cNvSpPr/>
          <p:nvPr/>
        </p:nvSpPr>
        <p:spPr>
          <a:xfrm rot="3630888">
            <a:off x="7801063" y="4049911"/>
            <a:ext cx="311502" cy="9079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D869B-0997-F24C-B6B4-2B1955AB0A0B}"/>
              </a:ext>
            </a:extLst>
          </p:cNvPr>
          <p:cNvSpPr txBox="1"/>
          <p:nvPr/>
        </p:nvSpPr>
        <p:spPr>
          <a:xfrm>
            <a:off x="6004476" y="4760913"/>
            <a:ext cx="213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thẻ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414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2DC4-2131-CD4C-B16B-9CC564A8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A1D55-FAA9-7741-951B-98EC2050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934404" y="341629"/>
            <a:ext cx="2988969" cy="62358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82C72-4312-6041-95AA-EA9777184100}"/>
              </a:ext>
            </a:extLst>
          </p:cNvPr>
          <p:cNvSpPr txBox="1"/>
          <p:nvPr/>
        </p:nvSpPr>
        <p:spPr>
          <a:xfrm>
            <a:off x="1141413" y="2097088"/>
            <a:ext cx="6215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Dòng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</a:t>
            </a:r>
            <a:r>
              <a:rPr lang="en-US" sz="2800" dirty="0" err="1"/>
              <a:t>kèm</a:t>
            </a:r>
            <a:r>
              <a:rPr lang="en-US" sz="2800" dirty="0"/>
              <a:t> </a:t>
            </a:r>
            <a:r>
              <a:rPr lang="en-US" sz="2800" dirty="0" err="1"/>
              <a:t>nhạc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thắng</a:t>
            </a:r>
            <a:r>
              <a:rPr lang="en-US" sz="2800" dirty="0"/>
              <a:t> </a:t>
            </a:r>
            <a:r>
              <a:rPr lang="en-US" sz="2800" dirty="0" err="1"/>
              <a:t>thua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Nút</a:t>
            </a:r>
            <a:r>
              <a:rPr lang="en-US" sz="2800" dirty="0"/>
              <a:t> Replay </a:t>
            </a:r>
            <a:r>
              <a:rPr lang="en-US" sz="2800" dirty="0" err="1"/>
              <a:t>để</a:t>
            </a:r>
            <a:r>
              <a:rPr lang="en-US" sz="2800" dirty="0"/>
              <a:t> quay </a:t>
            </a:r>
            <a:r>
              <a:rPr lang="en-US" sz="2800" dirty="0" err="1"/>
              <a:t>lại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CC720FA-81E0-3249-96F8-1BA59613AD9F}"/>
              </a:ext>
            </a:extLst>
          </p:cNvPr>
          <p:cNvSpPr/>
          <p:nvPr/>
        </p:nvSpPr>
        <p:spPr>
          <a:xfrm rot="20274543">
            <a:off x="7019129" y="4306066"/>
            <a:ext cx="2188669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AD3B0-EFCE-C343-9DAC-08374AD2EF35}"/>
              </a:ext>
            </a:extLst>
          </p:cNvPr>
          <p:cNvSpPr txBox="1"/>
          <p:nvPr/>
        </p:nvSpPr>
        <p:spPr>
          <a:xfrm>
            <a:off x="6023797" y="4760913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Nút</a:t>
            </a:r>
            <a:r>
              <a:rPr lang="en-US" sz="3200" dirty="0"/>
              <a:t> Replay</a:t>
            </a:r>
          </a:p>
        </p:txBody>
      </p:sp>
    </p:spTree>
    <p:extLst>
      <p:ext uri="{BB962C8B-B14F-4D97-AF65-F5344CB8AC3E}">
        <p14:creationId xmlns:p14="http://schemas.microsoft.com/office/powerpoint/2010/main" val="664491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CB6A-C022-C54B-BD9C-4A606DB7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11580"/>
          </a:xfrm>
        </p:spPr>
        <p:txBody>
          <a:bodyPr/>
          <a:lstStyle/>
          <a:p>
            <a:pPr algn="ctr"/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/>
              <a:t>Bạn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524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CB6A-C022-C54B-BD9C-4A606DB7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11580"/>
          </a:xfrm>
        </p:spPr>
        <p:txBody>
          <a:bodyPr/>
          <a:lstStyle/>
          <a:p>
            <a:pPr algn="ctr"/>
            <a:r>
              <a:rPr lang="en-US" dirty="0" err="1"/>
              <a:t>Phần</a:t>
            </a:r>
            <a:r>
              <a:rPr lang="en-US" dirty="0"/>
              <a:t> demo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8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50B9-E986-5246-A81C-ECC55C53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00368"/>
          </a:xfrm>
        </p:spPr>
        <p:txBody>
          <a:bodyPr/>
          <a:lstStyle/>
          <a:p>
            <a:pPr algn="ctr"/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5367C-5380-5E44-A4E5-DBEB8C280DB3}"/>
              </a:ext>
            </a:extLst>
          </p:cNvPr>
          <p:cNvSpPr txBox="1"/>
          <p:nvPr/>
        </p:nvSpPr>
        <p:spPr>
          <a:xfrm>
            <a:off x="8008883" y="3247697"/>
            <a:ext cx="929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ngộ</a:t>
            </a:r>
            <a:r>
              <a:rPr lang="en-US" dirty="0"/>
              <a:t> </a:t>
            </a:r>
            <a:r>
              <a:rPr lang="en-US" dirty="0" err="1"/>
              <a:t>nghĩnh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/>
              <a:t>mới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68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{325BD37E-0E03-994E-A790-4B99CB7C395B}tf10001122</Template>
  <TotalTime>453</TotalTime>
  <Words>139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PowerPoint Presentation</vt:lpstr>
      <vt:lpstr>Nguyên Nhân và Ý tưởng</vt:lpstr>
      <vt:lpstr>Giao diên cơ bản</vt:lpstr>
      <vt:lpstr>Màn hình home với 3 mức độ</vt:lpstr>
      <vt:lpstr>Màn hình GamePlay</vt:lpstr>
      <vt:lpstr>Màn hình kết thúc game</vt:lpstr>
      <vt:lpstr>Cảm ơn quý vị và các Bạn</vt:lpstr>
      <vt:lpstr>Phần demo sản phẩm</vt:lpstr>
      <vt:lpstr>Ý kiến đóng góp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2019-07-15T03:13:44Z</dcterms:created>
  <dcterms:modified xsi:type="dcterms:W3CDTF">2019-07-15T10:56:38Z</dcterms:modified>
</cp:coreProperties>
</file>