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79" r:id="rId11"/>
    <p:sldId id="263" r:id="rId12"/>
    <p:sldId id="264" r:id="rId13"/>
    <p:sldId id="265" r:id="rId14"/>
    <p:sldId id="277" r:id="rId15"/>
    <p:sldId id="268" r:id="rId16"/>
    <p:sldId id="269" r:id="rId17"/>
    <p:sldId id="271" r:id="rId18"/>
    <p:sldId id="281" r:id="rId19"/>
    <p:sldId id="272" r:id="rId20"/>
    <p:sldId id="273" r:id="rId21"/>
    <p:sldId id="274" r:id="rId22"/>
    <p:sldId id="275" r:id="rId23"/>
    <p:sldId id="276" r:id="rId24"/>
    <p:sldId id="282" r:id="rId25"/>
  </p:sldIdLst>
  <p:sldSz cx="10080625" cy="7559675"/>
  <p:notesSz cx="7772400" cy="100584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24257-2C8D-4832-955C-BA7DC82A081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56DC985A-59E8-46EF-A71C-6A8E977BA0BB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i="1" dirty="0" err="1" smtClean="0"/>
            <a:t>Silveros</a:t>
          </a:r>
          <a:endParaRPr lang="vi-VN" b="1" i="1" dirty="0"/>
        </a:p>
      </dgm:t>
    </dgm:pt>
    <dgm:pt modelId="{D85E0C1C-3FEE-486E-A335-2E51C3457528}" type="parTrans" cxnId="{AD162D99-5D2F-4E0C-824A-186208106749}">
      <dgm:prSet/>
      <dgm:spPr/>
      <dgm:t>
        <a:bodyPr/>
        <a:lstStyle/>
        <a:p>
          <a:endParaRPr lang="vi-VN"/>
        </a:p>
      </dgm:t>
    </dgm:pt>
    <dgm:pt modelId="{AFF60B34-57E5-4045-9DD3-AE839CC5C086}" type="sibTrans" cxnId="{AD162D99-5D2F-4E0C-824A-186208106749}">
      <dgm:prSet/>
      <dgm:spPr/>
      <dgm:t>
        <a:bodyPr/>
        <a:lstStyle/>
        <a:p>
          <a:endParaRPr lang="vi-VN"/>
        </a:p>
      </dgm:t>
    </dgm:pt>
    <dgm:pt modelId="{581EC972-0FDA-412B-834C-EFFB49BAECA5}">
      <dgm:prSet/>
      <dgm:spPr>
        <a:solidFill>
          <a:srgbClr val="00B0F0"/>
        </a:solidFill>
      </dgm:spPr>
      <dgm:t>
        <a:bodyPr/>
        <a:lstStyle/>
        <a:p>
          <a:r>
            <a:rPr lang="en-US" dirty="0" smtClean="0">
              <a:latin typeface="Times New Roman"/>
            </a:rPr>
            <a:t>Updating your status</a:t>
          </a:r>
          <a:endParaRPr lang="vi-VN" dirty="0"/>
        </a:p>
      </dgm:t>
    </dgm:pt>
    <dgm:pt modelId="{6535F942-DB2F-463A-A407-8EAB7E2C3531}" type="parTrans" cxnId="{A0C5581A-5053-4E7E-9422-E9FF4F6EC694}">
      <dgm:prSet/>
      <dgm:spPr/>
      <dgm:t>
        <a:bodyPr/>
        <a:lstStyle/>
        <a:p>
          <a:endParaRPr lang="vi-VN"/>
        </a:p>
      </dgm:t>
    </dgm:pt>
    <dgm:pt modelId="{43CB9EFA-1E71-4640-B6B6-56E422DB363D}" type="sibTrans" cxnId="{A0C5581A-5053-4E7E-9422-E9FF4F6EC694}">
      <dgm:prSet/>
      <dgm:spPr/>
      <dgm:t>
        <a:bodyPr/>
        <a:lstStyle/>
        <a:p>
          <a:endParaRPr lang="vi-VN"/>
        </a:p>
      </dgm:t>
    </dgm:pt>
    <dgm:pt modelId="{C148BF65-56BD-4A27-A8A3-A406260CA77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Times New Roman"/>
            </a:rPr>
            <a:t>Contacting with the community</a:t>
          </a:r>
          <a:endParaRPr lang="vi-VN" dirty="0"/>
        </a:p>
      </dgm:t>
    </dgm:pt>
    <dgm:pt modelId="{9C764973-E7EE-44ED-8963-42564BD97904}" type="parTrans" cxnId="{D072D49A-68A0-4C2C-9A0E-5D0F015CA500}">
      <dgm:prSet/>
      <dgm:spPr/>
      <dgm:t>
        <a:bodyPr/>
        <a:lstStyle/>
        <a:p>
          <a:endParaRPr lang="vi-VN"/>
        </a:p>
      </dgm:t>
    </dgm:pt>
    <dgm:pt modelId="{6D4844E3-8BFC-48E3-8CBA-D49B99974D80}" type="sibTrans" cxnId="{D072D49A-68A0-4C2C-9A0E-5D0F015CA500}">
      <dgm:prSet/>
      <dgm:spPr/>
      <dgm:t>
        <a:bodyPr/>
        <a:lstStyle/>
        <a:p>
          <a:endParaRPr lang="vi-VN"/>
        </a:p>
      </dgm:t>
    </dgm:pt>
    <dgm:pt modelId="{60B37FA1-3A67-4C9F-8495-A21CAAB1263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latin typeface="Times New Roman"/>
            </a:rPr>
            <a:t>Getting some amazing tips to go on a date.</a:t>
          </a:r>
          <a:endParaRPr lang="vi-VN" dirty="0"/>
        </a:p>
      </dgm:t>
    </dgm:pt>
    <dgm:pt modelId="{6660FD35-51F3-4F2E-82A3-AC3E6E1C25AD}" type="parTrans" cxnId="{7F8B3F41-AAD1-44CB-AFFE-1317B2307A70}">
      <dgm:prSet/>
      <dgm:spPr/>
      <dgm:t>
        <a:bodyPr/>
        <a:lstStyle/>
        <a:p>
          <a:endParaRPr lang="vi-VN"/>
        </a:p>
      </dgm:t>
    </dgm:pt>
    <dgm:pt modelId="{1CE1247B-E2B6-4679-AC23-D5F23C1C85A2}" type="sibTrans" cxnId="{7F8B3F41-AAD1-44CB-AFFE-1317B2307A70}">
      <dgm:prSet/>
      <dgm:spPr/>
      <dgm:t>
        <a:bodyPr/>
        <a:lstStyle/>
        <a:p>
          <a:endParaRPr lang="vi-VN"/>
        </a:p>
      </dgm:t>
    </dgm:pt>
    <dgm:pt modelId="{C864FCDA-433F-4C86-A84B-F1840D004A0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Times New Roman"/>
            </a:rPr>
            <a:t>Chatting with your friends</a:t>
          </a:r>
          <a:endParaRPr lang="vi-VN" dirty="0"/>
        </a:p>
      </dgm:t>
    </dgm:pt>
    <dgm:pt modelId="{A437F4CE-6165-426F-BC5D-F75A7FFC3917}" type="parTrans" cxnId="{5D6E2412-1AA4-4E4A-A06C-AC90F9ECD374}">
      <dgm:prSet/>
      <dgm:spPr/>
      <dgm:t>
        <a:bodyPr/>
        <a:lstStyle/>
        <a:p>
          <a:endParaRPr lang="vi-VN"/>
        </a:p>
      </dgm:t>
    </dgm:pt>
    <dgm:pt modelId="{969B356C-E3B5-40E2-AE1E-6F3A5EEE2B90}" type="sibTrans" cxnId="{5D6E2412-1AA4-4E4A-A06C-AC90F9ECD374}">
      <dgm:prSet/>
      <dgm:spPr/>
      <dgm:t>
        <a:bodyPr/>
        <a:lstStyle/>
        <a:p>
          <a:endParaRPr lang="vi-VN"/>
        </a:p>
      </dgm:t>
    </dgm:pt>
    <dgm:pt modelId="{F4BFAE31-A3E2-477B-9D77-DF1798DC0809}" type="pres">
      <dgm:prSet presAssocID="{0D424257-2C8D-4832-955C-BA7DC82A0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47A75B24-3077-47C6-94C8-4396B0FEA136}" type="pres">
      <dgm:prSet presAssocID="{56DC985A-59E8-46EF-A71C-6A8E977BA0BB}" presName="root1" presStyleCnt="0"/>
      <dgm:spPr/>
    </dgm:pt>
    <dgm:pt modelId="{13B994AE-25A0-4D72-A7A7-0D50F79FED4D}" type="pres">
      <dgm:prSet presAssocID="{56DC985A-59E8-46EF-A71C-6A8E977BA0BB}" presName="LevelOneTextNode" presStyleLbl="node0" presStyleIdx="0" presStyleCnt="1" custScaleX="134045" custLinFactX="-15071" custLinFactNeighborX="-100000" custLinFactNeighborY="-25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6418B94-5C7E-40F4-BBB5-701265D6FB72}" type="pres">
      <dgm:prSet presAssocID="{56DC985A-59E8-46EF-A71C-6A8E977BA0BB}" presName="level2hierChild" presStyleCnt="0"/>
      <dgm:spPr/>
    </dgm:pt>
    <dgm:pt modelId="{2D8D8DD4-B128-44E7-8FFA-EDC748826CF9}" type="pres">
      <dgm:prSet presAssocID="{6535F942-DB2F-463A-A407-8EAB7E2C3531}" presName="conn2-1" presStyleLbl="parChTrans1D2" presStyleIdx="0" presStyleCnt="4"/>
      <dgm:spPr/>
      <dgm:t>
        <a:bodyPr/>
        <a:lstStyle/>
        <a:p>
          <a:endParaRPr lang="vi-VN"/>
        </a:p>
      </dgm:t>
    </dgm:pt>
    <dgm:pt modelId="{600F2926-7E9C-46B8-8BB7-4BEDCF449806}" type="pres">
      <dgm:prSet presAssocID="{6535F942-DB2F-463A-A407-8EAB7E2C3531}" presName="connTx" presStyleLbl="parChTrans1D2" presStyleIdx="0" presStyleCnt="4"/>
      <dgm:spPr/>
      <dgm:t>
        <a:bodyPr/>
        <a:lstStyle/>
        <a:p>
          <a:endParaRPr lang="vi-VN"/>
        </a:p>
      </dgm:t>
    </dgm:pt>
    <dgm:pt modelId="{8F362D8B-4A1F-460F-B11F-828885BA9D22}" type="pres">
      <dgm:prSet presAssocID="{581EC972-0FDA-412B-834C-EFFB49BAECA5}" presName="root2" presStyleCnt="0"/>
      <dgm:spPr/>
    </dgm:pt>
    <dgm:pt modelId="{08307F51-FB48-4C2A-AC77-F4132355D091}" type="pres">
      <dgm:prSet presAssocID="{581EC972-0FDA-412B-834C-EFFB49BAECA5}" presName="LevelTwoTextNode" presStyleLbl="node2" presStyleIdx="0" presStyleCnt="4" custScaleX="20672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FBC31CE-A6B0-4161-9B91-6096C096886E}" type="pres">
      <dgm:prSet presAssocID="{581EC972-0FDA-412B-834C-EFFB49BAECA5}" presName="level3hierChild" presStyleCnt="0"/>
      <dgm:spPr/>
    </dgm:pt>
    <dgm:pt modelId="{5776D826-47E7-4542-8E62-0295A8C67C2E}" type="pres">
      <dgm:prSet presAssocID="{9C764973-E7EE-44ED-8963-42564BD97904}" presName="conn2-1" presStyleLbl="parChTrans1D2" presStyleIdx="1" presStyleCnt="4"/>
      <dgm:spPr/>
      <dgm:t>
        <a:bodyPr/>
        <a:lstStyle/>
        <a:p>
          <a:endParaRPr lang="vi-VN"/>
        </a:p>
      </dgm:t>
    </dgm:pt>
    <dgm:pt modelId="{5F157345-56FD-41BF-89AF-40D1A4370AC3}" type="pres">
      <dgm:prSet presAssocID="{9C764973-E7EE-44ED-8963-42564BD97904}" presName="connTx" presStyleLbl="parChTrans1D2" presStyleIdx="1" presStyleCnt="4"/>
      <dgm:spPr/>
      <dgm:t>
        <a:bodyPr/>
        <a:lstStyle/>
        <a:p>
          <a:endParaRPr lang="vi-VN"/>
        </a:p>
      </dgm:t>
    </dgm:pt>
    <dgm:pt modelId="{1E155C29-8168-491E-BCA9-CBE520837910}" type="pres">
      <dgm:prSet presAssocID="{C148BF65-56BD-4A27-A8A3-A406260CA774}" presName="root2" presStyleCnt="0"/>
      <dgm:spPr/>
    </dgm:pt>
    <dgm:pt modelId="{BB8F45D5-02FF-4F05-B25B-5A4365287A10}" type="pres">
      <dgm:prSet presAssocID="{C148BF65-56BD-4A27-A8A3-A406260CA774}" presName="LevelTwoTextNode" presStyleLbl="node2" presStyleIdx="1" presStyleCnt="4" custScaleX="20821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D01DC1A-0756-49C9-88BD-AF2766D5BD1F}" type="pres">
      <dgm:prSet presAssocID="{C148BF65-56BD-4A27-A8A3-A406260CA774}" presName="level3hierChild" presStyleCnt="0"/>
      <dgm:spPr/>
    </dgm:pt>
    <dgm:pt modelId="{7F304B25-F643-41C5-B3A3-1D7578DEBAE0}" type="pres">
      <dgm:prSet presAssocID="{6660FD35-51F3-4F2E-82A3-AC3E6E1C25AD}" presName="conn2-1" presStyleLbl="parChTrans1D2" presStyleIdx="2" presStyleCnt="4"/>
      <dgm:spPr/>
      <dgm:t>
        <a:bodyPr/>
        <a:lstStyle/>
        <a:p>
          <a:endParaRPr lang="vi-VN"/>
        </a:p>
      </dgm:t>
    </dgm:pt>
    <dgm:pt modelId="{13C4228F-353C-4E99-9FFA-E8A340777797}" type="pres">
      <dgm:prSet presAssocID="{6660FD35-51F3-4F2E-82A3-AC3E6E1C25AD}" presName="connTx" presStyleLbl="parChTrans1D2" presStyleIdx="2" presStyleCnt="4"/>
      <dgm:spPr/>
      <dgm:t>
        <a:bodyPr/>
        <a:lstStyle/>
        <a:p>
          <a:endParaRPr lang="vi-VN"/>
        </a:p>
      </dgm:t>
    </dgm:pt>
    <dgm:pt modelId="{129E70D2-FCC8-4541-AD67-629FFB628D26}" type="pres">
      <dgm:prSet presAssocID="{60B37FA1-3A67-4C9F-8495-A21CAAB12635}" presName="root2" presStyleCnt="0"/>
      <dgm:spPr/>
    </dgm:pt>
    <dgm:pt modelId="{4364BE0D-E740-4209-8DC6-14BAB0E07ED0}" type="pres">
      <dgm:prSet presAssocID="{60B37FA1-3A67-4C9F-8495-A21CAAB12635}" presName="LevelTwoTextNode" presStyleLbl="node2" presStyleIdx="2" presStyleCnt="4" custScaleX="20692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F956569-2868-4738-A7A2-2E736E73E98D}" type="pres">
      <dgm:prSet presAssocID="{60B37FA1-3A67-4C9F-8495-A21CAAB12635}" presName="level3hierChild" presStyleCnt="0"/>
      <dgm:spPr/>
    </dgm:pt>
    <dgm:pt modelId="{591EF431-54E8-4C70-81E8-7BE91757BD90}" type="pres">
      <dgm:prSet presAssocID="{A437F4CE-6165-426F-BC5D-F75A7FFC3917}" presName="conn2-1" presStyleLbl="parChTrans1D2" presStyleIdx="3" presStyleCnt="4"/>
      <dgm:spPr/>
      <dgm:t>
        <a:bodyPr/>
        <a:lstStyle/>
        <a:p>
          <a:endParaRPr lang="vi-VN"/>
        </a:p>
      </dgm:t>
    </dgm:pt>
    <dgm:pt modelId="{E56BDC90-725D-4C8A-89BD-E1D8763DD304}" type="pres">
      <dgm:prSet presAssocID="{A437F4CE-6165-426F-BC5D-F75A7FFC3917}" presName="connTx" presStyleLbl="parChTrans1D2" presStyleIdx="3" presStyleCnt="4"/>
      <dgm:spPr/>
      <dgm:t>
        <a:bodyPr/>
        <a:lstStyle/>
        <a:p>
          <a:endParaRPr lang="vi-VN"/>
        </a:p>
      </dgm:t>
    </dgm:pt>
    <dgm:pt modelId="{140D1031-B895-4948-A618-C17DDD5FD042}" type="pres">
      <dgm:prSet presAssocID="{C864FCDA-433F-4C86-A84B-F1840D004A0A}" presName="root2" presStyleCnt="0"/>
      <dgm:spPr/>
    </dgm:pt>
    <dgm:pt modelId="{2F4591C7-BB15-48F4-925B-61A3D4AB008B}" type="pres">
      <dgm:prSet presAssocID="{C864FCDA-433F-4C86-A84B-F1840D004A0A}" presName="LevelTwoTextNode" presStyleLbl="node2" presStyleIdx="3" presStyleCnt="4" custScaleX="206193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90312AF-686A-4101-B4DC-B01C68464581}" type="pres">
      <dgm:prSet presAssocID="{C864FCDA-433F-4C86-A84B-F1840D004A0A}" presName="level3hierChild" presStyleCnt="0"/>
      <dgm:spPr/>
    </dgm:pt>
  </dgm:ptLst>
  <dgm:cxnLst>
    <dgm:cxn modelId="{EA5B5DEA-2C4C-44D0-91BB-4AD7108FDCCA}" type="presOf" srcId="{C864FCDA-433F-4C86-A84B-F1840D004A0A}" destId="{2F4591C7-BB15-48F4-925B-61A3D4AB008B}" srcOrd="0" destOrd="0" presId="urn:microsoft.com/office/officeart/2008/layout/HorizontalMultiLevelHierarchy"/>
    <dgm:cxn modelId="{8A313BFF-276B-46F0-A037-A5585AEDF74D}" type="presOf" srcId="{A437F4CE-6165-426F-BC5D-F75A7FFC3917}" destId="{591EF431-54E8-4C70-81E8-7BE91757BD90}" srcOrd="0" destOrd="0" presId="urn:microsoft.com/office/officeart/2008/layout/HorizontalMultiLevelHierarchy"/>
    <dgm:cxn modelId="{A0C5581A-5053-4E7E-9422-E9FF4F6EC694}" srcId="{56DC985A-59E8-46EF-A71C-6A8E977BA0BB}" destId="{581EC972-0FDA-412B-834C-EFFB49BAECA5}" srcOrd="0" destOrd="0" parTransId="{6535F942-DB2F-463A-A407-8EAB7E2C3531}" sibTransId="{43CB9EFA-1E71-4640-B6B6-56E422DB363D}"/>
    <dgm:cxn modelId="{AEC3B3D2-5F0F-4140-AA6C-3861D016D70B}" type="presOf" srcId="{6535F942-DB2F-463A-A407-8EAB7E2C3531}" destId="{2D8D8DD4-B128-44E7-8FFA-EDC748826CF9}" srcOrd="0" destOrd="0" presId="urn:microsoft.com/office/officeart/2008/layout/HorizontalMultiLevelHierarchy"/>
    <dgm:cxn modelId="{AD162D99-5D2F-4E0C-824A-186208106749}" srcId="{0D424257-2C8D-4832-955C-BA7DC82A081C}" destId="{56DC985A-59E8-46EF-A71C-6A8E977BA0BB}" srcOrd="0" destOrd="0" parTransId="{D85E0C1C-3FEE-486E-A335-2E51C3457528}" sibTransId="{AFF60B34-57E5-4045-9DD3-AE839CC5C086}"/>
    <dgm:cxn modelId="{55B9C585-C02D-493D-B50F-DCE5437427E1}" type="presOf" srcId="{C148BF65-56BD-4A27-A8A3-A406260CA774}" destId="{BB8F45D5-02FF-4F05-B25B-5A4365287A10}" srcOrd="0" destOrd="0" presId="urn:microsoft.com/office/officeart/2008/layout/HorizontalMultiLevelHierarchy"/>
    <dgm:cxn modelId="{1BFF4AB0-EE7B-42F6-A71F-75F76E311A48}" type="presOf" srcId="{9C764973-E7EE-44ED-8963-42564BD97904}" destId="{5776D826-47E7-4542-8E62-0295A8C67C2E}" srcOrd="0" destOrd="0" presId="urn:microsoft.com/office/officeart/2008/layout/HorizontalMultiLevelHierarchy"/>
    <dgm:cxn modelId="{EEA082A7-2775-442A-B961-3129859246D6}" type="presOf" srcId="{60B37FA1-3A67-4C9F-8495-A21CAAB12635}" destId="{4364BE0D-E740-4209-8DC6-14BAB0E07ED0}" srcOrd="0" destOrd="0" presId="urn:microsoft.com/office/officeart/2008/layout/HorizontalMultiLevelHierarchy"/>
    <dgm:cxn modelId="{C07B3B14-A99F-4FE5-A215-08DB06E31354}" type="presOf" srcId="{9C764973-E7EE-44ED-8963-42564BD97904}" destId="{5F157345-56FD-41BF-89AF-40D1A4370AC3}" srcOrd="1" destOrd="0" presId="urn:microsoft.com/office/officeart/2008/layout/HorizontalMultiLevelHierarchy"/>
    <dgm:cxn modelId="{576EB045-150C-4286-A5CB-8603F65C1A3A}" type="presOf" srcId="{A437F4CE-6165-426F-BC5D-F75A7FFC3917}" destId="{E56BDC90-725D-4C8A-89BD-E1D8763DD304}" srcOrd="1" destOrd="0" presId="urn:microsoft.com/office/officeart/2008/layout/HorizontalMultiLevelHierarchy"/>
    <dgm:cxn modelId="{487D3C58-D0A7-44EB-9734-016CF93F54C1}" type="presOf" srcId="{581EC972-0FDA-412B-834C-EFFB49BAECA5}" destId="{08307F51-FB48-4C2A-AC77-F4132355D091}" srcOrd="0" destOrd="0" presId="urn:microsoft.com/office/officeart/2008/layout/HorizontalMultiLevelHierarchy"/>
    <dgm:cxn modelId="{4E3BBAE1-7838-4B05-8089-C2FF7690BB8A}" type="presOf" srcId="{56DC985A-59E8-46EF-A71C-6A8E977BA0BB}" destId="{13B994AE-25A0-4D72-A7A7-0D50F79FED4D}" srcOrd="0" destOrd="0" presId="urn:microsoft.com/office/officeart/2008/layout/HorizontalMultiLevelHierarchy"/>
    <dgm:cxn modelId="{D072D49A-68A0-4C2C-9A0E-5D0F015CA500}" srcId="{56DC985A-59E8-46EF-A71C-6A8E977BA0BB}" destId="{C148BF65-56BD-4A27-A8A3-A406260CA774}" srcOrd="1" destOrd="0" parTransId="{9C764973-E7EE-44ED-8963-42564BD97904}" sibTransId="{6D4844E3-8BFC-48E3-8CBA-D49B99974D80}"/>
    <dgm:cxn modelId="{81497894-5641-453E-9161-4E1950D4E72A}" type="presOf" srcId="{6660FD35-51F3-4F2E-82A3-AC3E6E1C25AD}" destId="{7F304B25-F643-41C5-B3A3-1D7578DEBAE0}" srcOrd="0" destOrd="0" presId="urn:microsoft.com/office/officeart/2008/layout/HorizontalMultiLevelHierarchy"/>
    <dgm:cxn modelId="{5D6E2412-1AA4-4E4A-A06C-AC90F9ECD374}" srcId="{56DC985A-59E8-46EF-A71C-6A8E977BA0BB}" destId="{C864FCDA-433F-4C86-A84B-F1840D004A0A}" srcOrd="3" destOrd="0" parTransId="{A437F4CE-6165-426F-BC5D-F75A7FFC3917}" sibTransId="{969B356C-E3B5-40E2-AE1E-6F3A5EEE2B90}"/>
    <dgm:cxn modelId="{EDD1F7A7-5BA7-4047-B993-E6F9315DE869}" type="presOf" srcId="{6660FD35-51F3-4F2E-82A3-AC3E6E1C25AD}" destId="{13C4228F-353C-4E99-9FFA-E8A340777797}" srcOrd="1" destOrd="0" presId="urn:microsoft.com/office/officeart/2008/layout/HorizontalMultiLevelHierarchy"/>
    <dgm:cxn modelId="{B145550E-A780-45EB-BD0B-A7D1DF7363B3}" type="presOf" srcId="{0D424257-2C8D-4832-955C-BA7DC82A081C}" destId="{F4BFAE31-A3E2-477B-9D77-DF1798DC0809}" srcOrd="0" destOrd="0" presId="urn:microsoft.com/office/officeart/2008/layout/HorizontalMultiLevelHierarchy"/>
    <dgm:cxn modelId="{A4F55920-6EE0-4CA6-A1FD-E9E3F1F690B9}" type="presOf" srcId="{6535F942-DB2F-463A-A407-8EAB7E2C3531}" destId="{600F2926-7E9C-46B8-8BB7-4BEDCF449806}" srcOrd="1" destOrd="0" presId="urn:microsoft.com/office/officeart/2008/layout/HorizontalMultiLevelHierarchy"/>
    <dgm:cxn modelId="{7F8B3F41-AAD1-44CB-AFFE-1317B2307A70}" srcId="{56DC985A-59E8-46EF-A71C-6A8E977BA0BB}" destId="{60B37FA1-3A67-4C9F-8495-A21CAAB12635}" srcOrd="2" destOrd="0" parTransId="{6660FD35-51F3-4F2E-82A3-AC3E6E1C25AD}" sibTransId="{1CE1247B-E2B6-4679-AC23-D5F23C1C85A2}"/>
    <dgm:cxn modelId="{0D0EC191-3373-4FE1-87B2-AE434EF8060D}" type="presParOf" srcId="{F4BFAE31-A3E2-477B-9D77-DF1798DC0809}" destId="{47A75B24-3077-47C6-94C8-4396B0FEA136}" srcOrd="0" destOrd="0" presId="urn:microsoft.com/office/officeart/2008/layout/HorizontalMultiLevelHierarchy"/>
    <dgm:cxn modelId="{DEE032E6-CF25-4FE5-A187-FC0AC73A9B60}" type="presParOf" srcId="{47A75B24-3077-47C6-94C8-4396B0FEA136}" destId="{13B994AE-25A0-4D72-A7A7-0D50F79FED4D}" srcOrd="0" destOrd="0" presId="urn:microsoft.com/office/officeart/2008/layout/HorizontalMultiLevelHierarchy"/>
    <dgm:cxn modelId="{DA4E62B4-C82B-4548-B0E5-5F7AC47C703E}" type="presParOf" srcId="{47A75B24-3077-47C6-94C8-4396B0FEA136}" destId="{16418B94-5C7E-40F4-BBB5-701265D6FB72}" srcOrd="1" destOrd="0" presId="urn:microsoft.com/office/officeart/2008/layout/HorizontalMultiLevelHierarchy"/>
    <dgm:cxn modelId="{21C03B66-EB9C-40D2-9D90-B295A13DCE3C}" type="presParOf" srcId="{16418B94-5C7E-40F4-BBB5-701265D6FB72}" destId="{2D8D8DD4-B128-44E7-8FFA-EDC748826CF9}" srcOrd="0" destOrd="0" presId="urn:microsoft.com/office/officeart/2008/layout/HorizontalMultiLevelHierarchy"/>
    <dgm:cxn modelId="{1AEF5D36-F393-4FF5-9EEB-5BC94C84A935}" type="presParOf" srcId="{2D8D8DD4-B128-44E7-8FFA-EDC748826CF9}" destId="{600F2926-7E9C-46B8-8BB7-4BEDCF449806}" srcOrd="0" destOrd="0" presId="urn:microsoft.com/office/officeart/2008/layout/HorizontalMultiLevelHierarchy"/>
    <dgm:cxn modelId="{B37FE85C-6F12-41FE-B418-6C76F7346D9D}" type="presParOf" srcId="{16418B94-5C7E-40F4-BBB5-701265D6FB72}" destId="{8F362D8B-4A1F-460F-B11F-828885BA9D22}" srcOrd="1" destOrd="0" presId="urn:microsoft.com/office/officeart/2008/layout/HorizontalMultiLevelHierarchy"/>
    <dgm:cxn modelId="{36ED2627-4C0B-485A-9A27-108310FA8641}" type="presParOf" srcId="{8F362D8B-4A1F-460F-B11F-828885BA9D22}" destId="{08307F51-FB48-4C2A-AC77-F4132355D091}" srcOrd="0" destOrd="0" presId="urn:microsoft.com/office/officeart/2008/layout/HorizontalMultiLevelHierarchy"/>
    <dgm:cxn modelId="{7CC13268-C984-42EC-A836-04D87DBF44E0}" type="presParOf" srcId="{8F362D8B-4A1F-460F-B11F-828885BA9D22}" destId="{BFBC31CE-A6B0-4161-9B91-6096C096886E}" srcOrd="1" destOrd="0" presId="urn:microsoft.com/office/officeart/2008/layout/HorizontalMultiLevelHierarchy"/>
    <dgm:cxn modelId="{4EC74235-E88F-4D03-BF3E-7F1B407E64E8}" type="presParOf" srcId="{16418B94-5C7E-40F4-BBB5-701265D6FB72}" destId="{5776D826-47E7-4542-8E62-0295A8C67C2E}" srcOrd="2" destOrd="0" presId="urn:microsoft.com/office/officeart/2008/layout/HorizontalMultiLevelHierarchy"/>
    <dgm:cxn modelId="{4CB2AAB0-C427-4D45-A743-7407CB2D8051}" type="presParOf" srcId="{5776D826-47E7-4542-8E62-0295A8C67C2E}" destId="{5F157345-56FD-41BF-89AF-40D1A4370AC3}" srcOrd="0" destOrd="0" presId="urn:microsoft.com/office/officeart/2008/layout/HorizontalMultiLevelHierarchy"/>
    <dgm:cxn modelId="{4C0DE887-D145-47FE-91F8-C02D4FA3BDD1}" type="presParOf" srcId="{16418B94-5C7E-40F4-BBB5-701265D6FB72}" destId="{1E155C29-8168-491E-BCA9-CBE520837910}" srcOrd="3" destOrd="0" presId="urn:microsoft.com/office/officeart/2008/layout/HorizontalMultiLevelHierarchy"/>
    <dgm:cxn modelId="{5D64DBCF-EB96-4E1A-8695-5075DE40673A}" type="presParOf" srcId="{1E155C29-8168-491E-BCA9-CBE520837910}" destId="{BB8F45D5-02FF-4F05-B25B-5A4365287A10}" srcOrd="0" destOrd="0" presId="urn:microsoft.com/office/officeart/2008/layout/HorizontalMultiLevelHierarchy"/>
    <dgm:cxn modelId="{BDE64857-FF71-41F6-A735-C43A4BCB4C79}" type="presParOf" srcId="{1E155C29-8168-491E-BCA9-CBE520837910}" destId="{6D01DC1A-0756-49C9-88BD-AF2766D5BD1F}" srcOrd="1" destOrd="0" presId="urn:microsoft.com/office/officeart/2008/layout/HorizontalMultiLevelHierarchy"/>
    <dgm:cxn modelId="{924E89CD-719A-44F6-84A9-62BBB9A16506}" type="presParOf" srcId="{16418B94-5C7E-40F4-BBB5-701265D6FB72}" destId="{7F304B25-F643-41C5-B3A3-1D7578DEBAE0}" srcOrd="4" destOrd="0" presId="urn:microsoft.com/office/officeart/2008/layout/HorizontalMultiLevelHierarchy"/>
    <dgm:cxn modelId="{8BC4E93F-C377-43A0-B1BD-40204495736D}" type="presParOf" srcId="{7F304B25-F643-41C5-B3A3-1D7578DEBAE0}" destId="{13C4228F-353C-4E99-9FFA-E8A340777797}" srcOrd="0" destOrd="0" presId="urn:microsoft.com/office/officeart/2008/layout/HorizontalMultiLevelHierarchy"/>
    <dgm:cxn modelId="{34D4CEFD-D01D-4773-AAE2-D9CAC4644C93}" type="presParOf" srcId="{16418B94-5C7E-40F4-BBB5-701265D6FB72}" destId="{129E70D2-FCC8-4541-AD67-629FFB628D26}" srcOrd="5" destOrd="0" presId="urn:microsoft.com/office/officeart/2008/layout/HorizontalMultiLevelHierarchy"/>
    <dgm:cxn modelId="{4BFFC66A-B712-45C8-9B68-2B9A0791ED3F}" type="presParOf" srcId="{129E70D2-FCC8-4541-AD67-629FFB628D26}" destId="{4364BE0D-E740-4209-8DC6-14BAB0E07ED0}" srcOrd="0" destOrd="0" presId="urn:microsoft.com/office/officeart/2008/layout/HorizontalMultiLevelHierarchy"/>
    <dgm:cxn modelId="{A27F5C3E-65EC-455F-B327-51449BACCF51}" type="presParOf" srcId="{129E70D2-FCC8-4541-AD67-629FFB628D26}" destId="{7F956569-2868-4738-A7A2-2E736E73E98D}" srcOrd="1" destOrd="0" presId="urn:microsoft.com/office/officeart/2008/layout/HorizontalMultiLevelHierarchy"/>
    <dgm:cxn modelId="{2591DB10-67E7-41A3-85D2-153DE82641AB}" type="presParOf" srcId="{16418B94-5C7E-40F4-BBB5-701265D6FB72}" destId="{591EF431-54E8-4C70-81E8-7BE91757BD90}" srcOrd="6" destOrd="0" presId="urn:microsoft.com/office/officeart/2008/layout/HorizontalMultiLevelHierarchy"/>
    <dgm:cxn modelId="{6999DB5E-5D4E-4DEB-8714-FDC66193BA74}" type="presParOf" srcId="{591EF431-54E8-4C70-81E8-7BE91757BD90}" destId="{E56BDC90-725D-4C8A-89BD-E1D8763DD304}" srcOrd="0" destOrd="0" presId="urn:microsoft.com/office/officeart/2008/layout/HorizontalMultiLevelHierarchy"/>
    <dgm:cxn modelId="{3F9E991A-6CCD-4165-AEE6-99CBEA27D661}" type="presParOf" srcId="{16418B94-5C7E-40F4-BBB5-701265D6FB72}" destId="{140D1031-B895-4948-A618-C17DDD5FD042}" srcOrd="7" destOrd="0" presId="urn:microsoft.com/office/officeart/2008/layout/HorizontalMultiLevelHierarchy"/>
    <dgm:cxn modelId="{A174C299-D6D7-47B8-A621-4D39DE3B4A2E}" type="presParOf" srcId="{140D1031-B895-4948-A618-C17DDD5FD042}" destId="{2F4591C7-BB15-48F4-925B-61A3D4AB008B}" srcOrd="0" destOrd="0" presId="urn:microsoft.com/office/officeart/2008/layout/HorizontalMultiLevelHierarchy"/>
    <dgm:cxn modelId="{1BFED917-CFE7-4C61-8324-69BC92319EB4}" type="presParOf" srcId="{140D1031-B895-4948-A618-C17DDD5FD042}" destId="{B90312AF-686A-4101-B4DC-B01C6846458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600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28000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564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600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28000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564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F1B1A191-F1B1-4111-B171-316151B11101}" type="slidenum">
              <a:rPr lang="en-US" sz="140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015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435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D1E131A1-8111-41F1-8121-11D1C1113141}" type="slidenum">
              <a:rPr lang="en-US" sz="140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Software Engineering</a:t>
            </a:r>
            <a:endParaRPr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1097280" y="1749240"/>
            <a:ext cx="73152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Group 11 – </a:t>
            </a:r>
            <a:r>
              <a:rPr lang="en-US" sz="4800" b="1" dirty="0" err="1">
                <a:solidFill>
                  <a:schemeClr val="bg1">
                    <a:lumMod val="50000"/>
                  </a:schemeClr>
                </a:solidFill>
                <a:latin typeface="Times New Roman"/>
              </a:rPr>
              <a:t>Silveros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5341394" y="3570657"/>
            <a:ext cx="5120640" cy="34434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b="1" dirty="0">
                <a:latin typeface="Times New Roman"/>
              </a:rPr>
              <a:t>Members</a:t>
            </a:r>
            <a:r>
              <a:rPr lang="en-US" b="1" dirty="0" smtClean="0"/>
              <a:t>:</a:t>
            </a:r>
          </a:p>
          <a:p>
            <a:pPr>
              <a:buSzPct val="45000"/>
            </a:pPr>
            <a:endParaRPr b="1" dirty="0"/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Times New Roman"/>
              </a:rPr>
              <a:t>Nguyễn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Tiến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Hoàng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(Leader</a:t>
            </a:r>
            <a:r>
              <a:rPr lang="en-US" dirty="0" smtClean="0">
                <a:solidFill>
                  <a:schemeClr val="tx2"/>
                </a:solidFill>
                <a:latin typeface="Times New Roman"/>
              </a:rPr>
              <a:t>)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endParaRPr dirty="0">
              <a:solidFill>
                <a:schemeClr val="tx2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Times New Roman"/>
              </a:rPr>
              <a:t>Lý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/>
              </a:rPr>
              <a:t>Anh</a:t>
            </a:r>
            <a:endParaRPr lang="en-US" dirty="0" smtClean="0">
              <a:solidFill>
                <a:schemeClr val="tx2"/>
              </a:solidFill>
              <a:latin typeface="Times New Roman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endParaRPr dirty="0">
              <a:solidFill>
                <a:schemeClr val="tx2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Times New Roman"/>
              </a:rPr>
              <a:t>Doãn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Văn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/>
              </a:rPr>
              <a:t>Huy</a:t>
            </a:r>
            <a:endParaRPr lang="en-US" dirty="0" smtClean="0">
              <a:solidFill>
                <a:schemeClr val="tx2"/>
              </a:solidFill>
              <a:latin typeface="Times New Roman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endParaRPr dirty="0">
              <a:solidFill>
                <a:schemeClr val="tx2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Times New Roman"/>
              </a:rPr>
              <a:t>Tạ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Quang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/>
              </a:rPr>
              <a:t>Hiệp</a:t>
            </a:r>
            <a:endParaRPr lang="en-US" dirty="0" smtClean="0">
              <a:solidFill>
                <a:schemeClr val="tx2"/>
              </a:solidFill>
              <a:latin typeface="Times New Roman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endParaRPr dirty="0">
              <a:solidFill>
                <a:schemeClr val="tx2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Times New Roman"/>
              </a:rPr>
              <a:t>Nguyễn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Tùng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/>
              </a:rPr>
              <a:t>Anh</a:t>
            </a:r>
            <a:endParaRPr lang="en-US" dirty="0" smtClean="0">
              <a:solidFill>
                <a:schemeClr val="tx2"/>
              </a:solidFill>
              <a:latin typeface="Times New Roman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endParaRPr dirty="0">
              <a:solidFill>
                <a:schemeClr val="tx2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Times New Roman"/>
              </a:rPr>
              <a:t>Nguyễn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Hữu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Dũng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" y="5592444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06743" y="-621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03352" y="89275"/>
            <a:ext cx="6608000" cy="1888560"/>
          </a:xfrm>
          <a:prstGeom prst="rect">
            <a:avLst/>
          </a:prstGeom>
        </p:spPr>
        <p:txBody>
          <a:bodyPr wrap="none" lIns="0" tIns="0" rIns="0" bIns="0"/>
          <a:lstStyle/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Ruby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language with framework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Rails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HTML, CSS and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Javascript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Rspec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 for test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Text editor for code is Sublime Text 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747073" y="89275"/>
            <a:ext cx="1920240" cy="1799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0" y="2293257"/>
            <a:ext cx="8667313" cy="5266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1440" y="176904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II. What we have done during three months</a:t>
            </a:r>
            <a:endParaRPr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672800" y="1769040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974639" y="3304708"/>
            <a:ext cx="895441" cy="1201027"/>
          </a:xfrm>
          <a:custGeom>
            <a:avLst/>
            <a:gdLst>
              <a:gd name="connsiteX0" fmla="*/ 82363 w 895441"/>
              <a:gd name="connsiteY0" fmla="*/ 419954 h 1201027"/>
              <a:gd name="connsiteX1" fmla="*/ 564963 w 895441"/>
              <a:gd name="connsiteY1" fmla="*/ 267554 h 1201027"/>
              <a:gd name="connsiteX2" fmla="*/ 234763 w 895441"/>
              <a:gd name="connsiteY2" fmla="*/ 1004154 h 1201027"/>
              <a:gd name="connsiteX3" fmla="*/ 501463 w 895441"/>
              <a:gd name="connsiteY3" fmla="*/ 1143854 h 1201027"/>
              <a:gd name="connsiteX4" fmla="*/ 895163 w 895441"/>
              <a:gd name="connsiteY4" fmla="*/ 191354 h 1201027"/>
              <a:gd name="connsiteX5" fmla="*/ 437963 w 895441"/>
              <a:gd name="connsiteY5" fmla="*/ 854 h 1201027"/>
              <a:gd name="connsiteX6" fmla="*/ 31563 w 895441"/>
              <a:gd name="connsiteY6" fmla="*/ 216754 h 1201027"/>
              <a:gd name="connsiteX7" fmla="*/ 82363 w 895441"/>
              <a:gd name="connsiteY7" fmla="*/ 419954 h 120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441" h="1201027">
                <a:moveTo>
                  <a:pt x="82363" y="419954"/>
                </a:moveTo>
                <a:cubicBezTo>
                  <a:pt x="171263" y="428421"/>
                  <a:pt x="539563" y="170187"/>
                  <a:pt x="564963" y="267554"/>
                </a:cubicBezTo>
                <a:cubicBezTo>
                  <a:pt x="590363" y="364921"/>
                  <a:pt x="245346" y="858104"/>
                  <a:pt x="234763" y="1004154"/>
                </a:cubicBezTo>
                <a:cubicBezTo>
                  <a:pt x="224180" y="1150204"/>
                  <a:pt x="391396" y="1279321"/>
                  <a:pt x="501463" y="1143854"/>
                </a:cubicBezTo>
                <a:cubicBezTo>
                  <a:pt x="611530" y="1008387"/>
                  <a:pt x="905746" y="381854"/>
                  <a:pt x="895163" y="191354"/>
                </a:cubicBezTo>
                <a:cubicBezTo>
                  <a:pt x="884580" y="854"/>
                  <a:pt x="581896" y="-3379"/>
                  <a:pt x="437963" y="854"/>
                </a:cubicBezTo>
                <a:cubicBezTo>
                  <a:pt x="294030" y="5087"/>
                  <a:pt x="86596" y="149021"/>
                  <a:pt x="31563" y="216754"/>
                </a:cubicBezTo>
                <a:cubicBezTo>
                  <a:pt x="-23470" y="284487"/>
                  <a:pt x="-6537" y="411487"/>
                  <a:pt x="82363" y="419954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72776" y="4681520"/>
            <a:ext cx="301837" cy="2757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80074" y="2227628"/>
            <a:ext cx="7039851" cy="5617028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From February 21 to the end of this month</a:t>
            </a:r>
            <a:r>
              <a:rPr lang="en-US" sz="2400" dirty="0" smtClean="0"/>
              <a:t>:</a:t>
            </a:r>
          </a:p>
          <a:p>
            <a:pPr>
              <a:buSzPct val="45000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sz="2000" dirty="0">
              <a:solidFill>
                <a:schemeClr val="accent5"/>
              </a:solidFill>
            </a:endParaRPr>
          </a:p>
          <a:p>
            <a:pPr marL="2114550" lvl="4" indent="-285750">
              <a:buSzPct val="45000"/>
              <a:buFont typeface="Wingdings" panose="05000000000000000000" pitchFamily="2" charset="2"/>
              <a:buChar char="Ø"/>
            </a:pPr>
            <a:r>
              <a:rPr lang="en-US" sz="2000" i="1" dirty="0" smtClean="0">
                <a:solidFill>
                  <a:schemeClr val="accent5"/>
                </a:solidFill>
              </a:rPr>
              <a:t>Learn </a:t>
            </a:r>
            <a:r>
              <a:rPr lang="en-US" sz="2000" i="1" dirty="0">
                <a:solidFill>
                  <a:schemeClr val="accent5"/>
                </a:solidFill>
              </a:rPr>
              <a:t>about </a:t>
            </a:r>
            <a:r>
              <a:rPr lang="en-US" sz="2000" i="1" dirty="0" smtClean="0">
                <a:solidFill>
                  <a:schemeClr val="accent5"/>
                </a:solidFill>
              </a:rPr>
              <a:t>Scrum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sz="2000" dirty="0">
              <a:solidFill>
                <a:schemeClr val="accent5"/>
              </a:solidFill>
            </a:endParaRPr>
          </a:p>
          <a:p>
            <a:pPr marL="2114550" lvl="4" indent="-285750">
              <a:buSzPct val="45000"/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5"/>
                </a:solidFill>
              </a:rPr>
              <a:t>Create idea for </a:t>
            </a:r>
            <a:r>
              <a:rPr lang="en-US" sz="2000" i="1" dirty="0" smtClean="0">
                <a:solidFill>
                  <a:schemeClr val="accent5"/>
                </a:solidFill>
              </a:rPr>
              <a:t>project</a:t>
            </a:r>
          </a:p>
          <a:p>
            <a:pPr>
              <a:buSzPct val="45000"/>
            </a:pPr>
            <a:endParaRPr lang="en-US" dirty="0"/>
          </a:p>
          <a:p>
            <a:pPr>
              <a:buSzPct val="45000"/>
            </a:pP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80572" y="1549512"/>
            <a:ext cx="7837714" cy="4593660"/>
          </a:xfrm>
        </p:spPr>
        <p:txBody>
          <a:bodyPr/>
          <a:lstStyle/>
          <a:p>
            <a:pPr>
              <a:buSzPct val="45000"/>
            </a:pPr>
            <a:r>
              <a:rPr lang="en-US" sz="2400" b="1" dirty="0" smtClean="0">
                <a:solidFill>
                  <a:schemeClr val="accent5"/>
                </a:solidFill>
              </a:rPr>
              <a:t>From March 1 to 15, we had learned:		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chemeClr val="accent5"/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	HTML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	CSS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	</a:t>
            </a:r>
            <a:r>
              <a:rPr lang="en-US" sz="2000" dirty="0" err="1" smtClean="0">
                <a:solidFill>
                  <a:schemeClr val="accent5"/>
                </a:solidFill>
              </a:rPr>
              <a:t>Javascript</a:t>
            </a:r>
            <a:endParaRPr lang="en-US" sz="2000" dirty="0" smtClean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5"/>
              </a:solidFill>
            </a:endParaRPr>
          </a:p>
          <a:p>
            <a:pPr>
              <a:buSzPct val="45000"/>
            </a:pPr>
            <a:r>
              <a:rPr lang="en-US" sz="2400" b="1" dirty="0" smtClean="0">
                <a:solidFill>
                  <a:schemeClr val="accent5"/>
                </a:solidFill>
              </a:rPr>
              <a:t>From March 16 to the end of month: </a:t>
            </a:r>
          </a:p>
          <a:p>
            <a:pPr>
              <a:buSzPct val="45000"/>
            </a:pPr>
            <a:endParaRPr lang="en-US" sz="2000" dirty="0" smtClean="0"/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	Ruby language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	Rails framework</a:t>
            </a:r>
          </a:p>
          <a:p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45485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841028" y="1563480"/>
            <a:ext cx="7504685" cy="4793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000" b="1" dirty="0">
                <a:solidFill>
                  <a:schemeClr val="accent5"/>
                </a:solidFill>
              </a:rPr>
              <a:t>In April, We divided our group into 2 small teams</a:t>
            </a:r>
            <a:r>
              <a:rPr lang="en-US" sz="2000" b="1" dirty="0" smtClean="0">
                <a:solidFill>
                  <a:schemeClr val="accent5"/>
                </a:solidFill>
              </a:rPr>
              <a:t>:</a:t>
            </a:r>
          </a:p>
          <a:p>
            <a:pPr>
              <a:buSzPct val="45000"/>
            </a:pPr>
            <a:endParaRPr lang="en-US" dirty="0" smtClean="0"/>
          </a:p>
          <a:p>
            <a:pPr>
              <a:buSzPct val="45000"/>
            </a:pPr>
            <a:endParaRPr lang="en-US" dirty="0" smtClean="0"/>
          </a:p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endParaRPr dirty="0" smtClean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5"/>
                </a:solidFill>
              </a:rPr>
              <a:t>Team feature had finished first feature: </a:t>
            </a:r>
            <a:r>
              <a:rPr lang="en-US" sz="2000" dirty="0" smtClean="0">
                <a:solidFill>
                  <a:schemeClr val="accent5"/>
                </a:solidFill>
              </a:rPr>
              <a:t>sign </a:t>
            </a:r>
            <a:r>
              <a:rPr lang="en-US" sz="2000" dirty="0">
                <a:solidFill>
                  <a:schemeClr val="accent5"/>
                </a:solidFill>
              </a:rPr>
              <a:t>in, </a:t>
            </a:r>
            <a:r>
              <a:rPr lang="en-US" sz="2000" dirty="0" smtClean="0">
                <a:solidFill>
                  <a:schemeClr val="accent5"/>
                </a:solidFill>
              </a:rPr>
              <a:t>sign </a:t>
            </a:r>
            <a:r>
              <a:rPr lang="en-US" sz="2000" dirty="0">
                <a:solidFill>
                  <a:schemeClr val="accent5"/>
                </a:solidFill>
              </a:rPr>
              <a:t>up </a:t>
            </a:r>
            <a:r>
              <a:rPr lang="en-US" sz="2000" dirty="0" smtClean="0">
                <a:solidFill>
                  <a:schemeClr val="accent5"/>
                </a:solidFill>
              </a:rPr>
              <a:t>and sign out.</a:t>
            </a:r>
            <a:endParaRPr sz="2000" dirty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5"/>
                </a:solidFill>
              </a:rPr>
              <a:t>Team </a:t>
            </a:r>
            <a:r>
              <a:rPr lang="en-US" sz="2000" dirty="0">
                <a:solidFill>
                  <a:schemeClr val="accent5"/>
                </a:solidFill>
              </a:rPr>
              <a:t>design had also finished Profile page interface.</a:t>
            </a:r>
            <a:endParaRPr sz="2000" dirty="0">
              <a:solidFill>
                <a:schemeClr val="accent5"/>
              </a:solidFill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760395"/>
            <a:ext cx="1920240" cy="1799280"/>
          </a:xfrm>
          <a:prstGeom prst="rect">
            <a:avLst/>
          </a:prstGeom>
        </p:spPr>
      </p:pic>
      <p:sp>
        <p:nvSpPr>
          <p:cNvPr id="119" name="TextShape 1"/>
          <p:cNvSpPr txBox="1"/>
          <p:nvPr/>
        </p:nvSpPr>
        <p:spPr>
          <a:xfrm>
            <a:off x="334080" y="-76634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sz="2400"/>
          </a:p>
        </p:txBody>
      </p:sp>
      <p:sp>
        <p:nvSpPr>
          <p:cNvPr id="120" name="TextShape 2"/>
          <p:cNvSpPr txBox="1"/>
          <p:nvPr/>
        </p:nvSpPr>
        <p:spPr>
          <a:xfrm>
            <a:off x="504000" y="1185526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197"/>
            <a:ext cx="8719451" cy="60384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44197" y="479305"/>
            <a:ext cx="6122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45000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Small part of our test for sign in and sign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3999" y="50688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503999" y="1769040"/>
            <a:ext cx="6753143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From 1/5 to 12/5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buSzPct val="45000"/>
            </a:pP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SzPct val="45000"/>
            </a:pPr>
            <a:endParaRPr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Editing </a:t>
            </a:r>
            <a:r>
              <a:rPr lang="en-US" sz="2000" dirty="0">
                <a:solidFill>
                  <a:schemeClr val="accent5"/>
                </a:solidFill>
              </a:rPr>
              <a:t>Sign in, sign up </a:t>
            </a:r>
            <a:r>
              <a:rPr lang="en-US" sz="2000" dirty="0" smtClean="0">
                <a:solidFill>
                  <a:schemeClr val="accent5"/>
                </a:solidFill>
              </a:rPr>
              <a:t>page. </a:t>
            </a:r>
            <a:r>
              <a:rPr lang="en-US" sz="2000" dirty="0">
                <a:solidFill>
                  <a:schemeClr val="accent5"/>
                </a:solidFill>
              </a:rPr>
              <a:t>(done</a:t>
            </a:r>
            <a:r>
              <a:rPr lang="en-US" sz="2000" dirty="0" smtClean="0">
                <a:solidFill>
                  <a:schemeClr val="accent5"/>
                </a:solidFill>
              </a:rPr>
              <a:t>)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sz="2000" dirty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Writing </a:t>
            </a:r>
            <a:r>
              <a:rPr lang="en-US" sz="2000" dirty="0">
                <a:solidFill>
                  <a:schemeClr val="accent5"/>
                </a:solidFill>
              </a:rPr>
              <a:t>test for changing password, username and avatar. (done)</a:t>
            </a:r>
            <a:endParaRPr sz="2000" dirty="0">
              <a:solidFill>
                <a:schemeClr val="accent5"/>
              </a:solidFill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74216" y="2143794"/>
            <a:ext cx="8460118" cy="193353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On 22/5/2014</a:t>
            </a:r>
          </a:p>
          <a:p>
            <a:pPr marL="0" indent="0">
              <a:buNone/>
            </a:pPr>
            <a:endParaRPr lang="en-US" sz="2400" b="1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Our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product has been first released </a:t>
            </a:r>
            <a:endParaRPr lang="vi-V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8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34080" y="22317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III. UML Diagram and Lint</a:t>
            </a:r>
            <a:endParaRPr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769040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29" name="Picture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5" y="846199"/>
            <a:ext cx="8523029" cy="5348020"/>
          </a:xfrm>
          <a:prstGeom prst="rect">
            <a:avLst/>
          </a:prstGeom>
        </p:spPr>
      </p:pic>
      <p:sp>
        <p:nvSpPr>
          <p:cNvPr id="130" name="TextShape 1"/>
          <p:cNvSpPr txBox="1"/>
          <p:nvPr/>
        </p:nvSpPr>
        <p:spPr>
          <a:xfrm>
            <a:off x="-2020916" y="1056062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3324429" y="359121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1. Use case Diagram</a:t>
            </a:r>
            <a:endParaRPr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Content</a:t>
            </a:r>
            <a:endParaRPr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825068" y="2184120"/>
            <a:ext cx="754560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I. Project overview</a:t>
            </a:r>
          </a:p>
          <a:p>
            <a:pPr marL="571500" indent="-571500">
              <a:buSzPct val="45000"/>
              <a:buAutoNum type="romanUcPeriod"/>
            </a:pPr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  <a:p>
            <a:pPr marL="571500" indent="-571500">
              <a:buSzPct val="45000"/>
              <a:buAutoNum type="romanUcPeriod"/>
            </a:pPr>
            <a:endParaRPr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SzPct val="45000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II. What we have done during three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months</a:t>
            </a:r>
          </a:p>
          <a:p>
            <a:pPr>
              <a:buSzPct val="45000"/>
            </a:pPr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  <a:p>
            <a:pPr>
              <a:buSzPct val="45000"/>
            </a:pPr>
            <a:endParaRPr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SzPct val="45000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I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II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. UML Diagram and Lint</a:t>
            </a:r>
            <a:endParaRPr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409075"/>
            <a:ext cx="8812717" cy="6059485"/>
          </a:xfrm>
          <a:prstGeom prst="rect">
            <a:avLst/>
          </a:prstGeom>
        </p:spPr>
      </p:pic>
      <p:sp>
        <p:nvSpPr>
          <p:cNvPr id="134" name="TextShape 1"/>
          <p:cNvSpPr txBox="1"/>
          <p:nvPr/>
        </p:nvSpPr>
        <p:spPr>
          <a:xfrm>
            <a:off x="1317942" y="30480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3032686" y="935880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2. Activity Diagram</a:t>
            </a:r>
            <a:endParaRPr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6" name="Picture 135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93" y="1821684"/>
            <a:ext cx="7702191" cy="4648528"/>
          </a:xfrm>
          <a:prstGeom prst="rect">
            <a:avLst/>
          </a:prstGeom>
        </p:spPr>
      </p:pic>
      <p:sp>
        <p:nvSpPr>
          <p:cNvPr id="137" name="TextShape 1"/>
          <p:cNvSpPr txBox="1"/>
          <p:nvPr/>
        </p:nvSpPr>
        <p:spPr>
          <a:xfrm>
            <a:off x="-2238295" y="-438909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2568229" y="823251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3. Class Diagram</a:t>
            </a:r>
            <a:endParaRPr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597"/>
            <a:ext cx="8754256" cy="6218964"/>
          </a:xfrm>
          <a:prstGeom prst="rect">
            <a:avLst/>
          </a:prstGeom>
        </p:spPr>
      </p:pic>
      <p:sp>
        <p:nvSpPr>
          <p:cNvPr id="140" name="TextShape 1"/>
          <p:cNvSpPr txBox="1"/>
          <p:nvPr/>
        </p:nvSpPr>
        <p:spPr>
          <a:xfrm>
            <a:off x="-1076914" y="-438909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2011680" y="469250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buSzPct val="45000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4. Sequence Diagram</a:t>
            </a:r>
            <a:endParaRPr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651760" y="2286000"/>
            <a:ext cx="429768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vi-VN" sz="6000" dirty="0"/>
              <a:t>THE END</a:t>
            </a:r>
            <a:endParaRPr dirty="0"/>
          </a:p>
        </p:txBody>
      </p:sp>
      <p:pic>
        <p:nvPicPr>
          <p:cNvPr id="199" name="Picture 141"/>
          <p:cNvPicPr/>
          <p:nvPr/>
        </p:nvPicPr>
        <p:blipFill>
          <a:blip r:embed="rId2"/>
          <a:stretch>
            <a:fillRect/>
          </a:stretch>
        </p:blipFill>
        <p:spPr>
          <a:xfrm>
            <a:off x="91800" y="5669640"/>
            <a:ext cx="1919880" cy="1798920"/>
          </a:xfrm>
          <a:prstGeom prst="rect">
            <a:avLst/>
          </a:prstGeom>
        </p:spPr>
      </p:pic>
      <p:sp>
        <p:nvSpPr>
          <p:cNvPr id="200" name="TextShape 2"/>
          <p:cNvSpPr txBox="1"/>
          <p:nvPr/>
        </p:nvSpPr>
        <p:spPr>
          <a:xfrm>
            <a:off x="3790800" y="3786840"/>
            <a:ext cx="2914920" cy="658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200" i="1" dirty="0"/>
              <a:t>Thanks for watching :</a:t>
            </a:r>
            <a:r>
              <a:rPr lang="en-US" dirty="0"/>
              <a:t>)</a:t>
            </a:r>
            <a:endParaRPr dirty="0"/>
          </a:p>
          <a:p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76" y="4425590"/>
            <a:ext cx="4176464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1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40080" y="230400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I. Project Overview</a:t>
            </a:r>
            <a:endParaRPr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672800" y="1769040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Picture 82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097280" y="1769040"/>
            <a:ext cx="754560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endParaRPr dirty="0"/>
          </a:p>
        </p:txBody>
      </p:sp>
      <p:sp>
        <p:nvSpPr>
          <p:cNvPr id="86" name="TextShape 3"/>
          <p:cNvSpPr txBox="1"/>
          <p:nvPr/>
        </p:nvSpPr>
        <p:spPr>
          <a:xfrm>
            <a:off x="557358" y="4858060"/>
            <a:ext cx="6908760" cy="1119240"/>
          </a:xfrm>
          <a:prstGeom prst="rect">
            <a:avLst/>
          </a:prstGeom>
        </p:spPr>
        <p:txBody>
          <a:bodyPr wrap="none" lIns="99000" tIns="54000" rIns="99000" bIns="54000"/>
          <a:lstStyle/>
          <a:p>
            <a:endParaRPr dirty="0"/>
          </a:p>
        </p:txBody>
      </p:sp>
      <p:pic>
        <p:nvPicPr>
          <p:cNvPr id="87" name="Pictur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1004570" y="501720"/>
            <a:ext cx="2115820" cy="14351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Purpose</a:t>
            </a:r>
            <a:endParaRPr lang="vi-VN" dirty="0"/>
          </a:p>
        </p:txBody>
      </p:sp>
      <p:sp>
        <p:nvSpPr>
          <p:cNvPr id="3" name="Oval 2"/>
          <p:cNvSpPr/>
          <p:nvPr/>
        </p:nvSpPr>
        <p:spPr>
          <a:xfrm>
            <a:off x="3663360" y="576110"/>
            <a:ext cx="4779180" cy="13389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Design a  dating online website “</a:t>
            </a:r>
            <a:r>
              <a:rPr lang="en-US" dirty="0" err="1" smtClean="0"/>
              <a:t>Silveros</a:t>
            </a:r>
            <a:r>
              <a:rPr lang="en-US" dirty="0" smtClean="0"/>
              <a:t>”</a:t>
            </a:r>
          </a:p>
          <a:p>
            <a:pPr algn="ctr"/>
            <a:endParaRPr lang="vi-VN" dirty="0"/>
          </a:p>
        </p:txBody>
      </p:sp>
      <p:sp>
        <p:nvSpPr>
          <p:cNvPr id="16" name="Freeform 15"/>
          <p:cNvSpPr/>
          <p:nvPr/>
        </p:nvSpPr>
        <p:spPr>
          <a:xfrm>
            <a:off x="3974639" y="3304708"/>
            <a:ext cx="895441" cy="1201027"/>
          </a:xfrm>
          <a:custGeom>
            <a:avLst/>
            <a:gdLst>
              <a:gd name="connsiteX0" fmla="*/ 82363 w 895441"/>
              <a:gd name="connsiteY0" fmla="*/ 419954 h 1201027"/>
              <a:gd name="connsiteX1" fmla="*/ 564963 w 895441"/>
              <a:gd name="connsiteY1" fmla="*/ 267554 h 1201027"/>
              <a:gd name="connsiteX2" fmla="*/ 234763 w 895441"/>
              <a:gd name="connsiteY2" fmla="*/ 1004154 h 1201027"/>
              <a:gd name="connsiteX3" fmla="*/ 501463 w 895441"/>
              <a:gd name="connsiteY3" fmla="*/ 1143854 h 1201027"/>
              <a:gd name="connsiteX4" fmla="*/ 895163 w 895441"/>
              <a:gd name="connsiteY4" fmla="*/ 191354 h 1201027"/>
              <a:gd name="connsiteX5" fmla="*/ 437963 w 895441"/>
              <a:gd name="connsiteY5" fmla="*/ 854 h 1201027"/>
              <a:gd name="connsiteX6" fmla="*/ 31563 w 895441"/>
              <a:gd name="connsiteY6" fmla="*/ 216754 h 1201027"/>
              <a:gd name="connsiteX7" fmla="*/ 82363 w 895441"/>
              <a:gd name="connsiteY7" fmla="*/ 419954 h 120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441" h="1201027">
                <a:moveTo>
                  <a:pt x="82363" y="419954"/>
                </a:moveTo>
                <a:cubicBezTo>
                  <a:pt x="171263" y="428421"/>
                  <a:pt x="539563" y="170187"/>
                  <a:pt x="564963" y="267554"/>
                </a:cubicBezTo>
                <a:cubicBezTo>
                  <a:pt x="590363" y="364921"/>
                  <a:pt x="245346" y="858104"/>
                  <a:pt x="234763" y="1004154"/>
                </a:cubicBezTo>
                <a:cubicBezTo>
                  <a:pt x="224180" y="1150204"/>
                  <a:pt x="391396" y="1279321"/>
                  <a:pt x="501463" y="1143854"/>
                </a:cubicBezTo>
                <a:cubicBezTo>
                  <a:pt x="611530" y="1008387"/>
                  <a:pt x="905746" y="381854"/>
                  <a:pt x="895163" y="191354"/>
                </a:cubicBezTo>
                <a:cubicBezTo>
                  <a:pt x="884580" y="854"/>
                  <a:pt x="581896" y="-3379"/>
                  <a:pt x="437963" y="854"/>
                </a:cubicBezTo>
                <a:cubicBezTo>
                  <a:pt x="294030" y="5087"/>
                  <a:pt x="86596" y="149021"/>
                  <a:pt x="31563" y="216754"/>
                </a:cubicBezTo>
                <a:cubicBezTo>
                  <a:pt x="-23470" y="284487"/>
                  <a:pt x="-6537" y="411487"/>
                  <a:pt x="82363" y="4199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Oval 16"/>
          <p:cNvSpPr/>
          <p:nvPr/>
        </p:nvSpPr>
        <p:spPr>
          <a:xfrm>
            <a:off x="4172776" y="4681520"/>
            <a:ext cx="301837" cy="27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Smiley Face 9"/>
          <p:cNvSpPr/>
          <p:nvPr/>
        </p:nvSpPr>
        <p:spPr>
          <a:xfrm>
            <a:off x="3300150" y="5209630"/>
            <a:ext cx="2047091" cy="1735747"/>
          </a:xfrm>
          <a:prstGeom prst="smileyFace">
            <a:avLst/>
          </a:prstGeom>
          <a:solidFill>
            <a:srgbClr val="DCE1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Silveros</a:t>
            </a:r>
            <a:endParaRPr lang="vi-VN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15" y="2673998"/>
            <a:ext cx="2505425" cy="20957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2724162"/>
            <a:ext cx="2076190" cy="2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6" grpId="0" animBg="1"/>
      <p:bldP spid="16" grpId="1" animBg="1"/>
      <p:bldP spid="17" grpId="0" animBg="1"/>
      <p:bldP spid="17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4126" y="591605"/>
            <a:ext cx="1727200" cy="4401309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 lang="vi-VN" dirty="0" smtClean="0">
              <a:effectLst/>
            </a:endParaRPr>
          </a:p>
          <a:p>
            <a:endParaRPr lang="vi-VN" dirty="0" smtClean="0"/>
          </a:p>
          <a:p>
            <a:pPr algn="ctr"/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24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nterfaces</a:t>
            </a:r>
          </a:p>
          <a:p>
            <a:pPr algn="ctr"/>
            <a:endParaRPr dirty="0"/>
          </a:p>
        </p:txBody>
      </p:sp>
      <p:sp>
        <p:nvSpPr>
          <p:cNvPr id="90" name="TextShape 3"/>
          <p:cNvSpPr txBox="1"/>
          <p:nvPr/>
        </p:nvSpPr>
        <p:spPr>
          <a:xfrm>
            <a:off x="4672800" y="1769040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91" name="Picture 90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pic>
        <p:nvPicPr>
          <p:cNvPr id="92" name="Picture 91"/>
          <p:cNvPicPr/>
          <p:nvPr/>
        </p:nvPicPr>
        <p:blipFill>
          <a:blip r:embed="rId3"/>
          <a:stretch>
            <a:fillRect/>
          </a:stretch>
        </p:blipFill>
        <p:spPr>
          <a:xfrm>
            <a:off x="2133600" y="0"/>
            <a:ext cx="6811554" cy="755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60000" y="932400"/>
            <a:ext cx="7609486" cy="54716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endParaRPr dirty="0"/>
          </a:p>
        </p:txBody>
      </p:sp>
      <p:pic>
        <p:nvPicPr>
          <p:cNvPr id="95" name="Picture 94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69185117"/>
              </p:ext>
            </p:extLst>
          </p:nvPr>
        </p:nvGraphicFramePr>
        <p:xfrm>
          <a:off x="980486" y="1042124"/>
          <a:ext cx="6912354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B994AE-25A0-4D72-A7A7-0D50F79FE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graphicEl>
                                              <a:dgm id="{13B994AE-25A0-4D72-A7A7-0D50F79FED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graphicEl>
                                              <a:dgm id="{13B994AE-25A0-4D72-A7A7-0D50F79FE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graphicEl>
                                              <a:dgm id="{13B994AE-25A0-4D72-A7A7-0D50F79FE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8D8DD4-B128-44E7-8FFA-EDC748826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900"/>
                                        <p:tgtEl>
                                          <p:spTgt spid="2">
                                            <p:graphicEl>
                                              <a:dgm id="{2D8D8DD4-B128-44E7-8FFA-EDC748826C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900" fill="hold"/>
                                        <p:tgtEl>
                                          <p:spTgt spid="2">
                                            <p:graphicEl>
                                              <a:dgm id="{2D8D8DD4-B128-44E7-8FFA-EDC748826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900" fill="hold"/>
                                        <p:tgtEl>
                                          <p:spTgt spid="2">
                                            <p:graphicEl>
                                              <a:dgm id="{2D8D8DD4-B128-44E7-8FFA-EDC748826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8307F51-FB48-4C2A-AC77-F4132355D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100"/>
                                        <p:tgtEl>
                                          <p:spTgt spid="2">
                                            <p:graphicEl>
                                              <a:dgm id="{08307F51-FB48-4C2A-AC77-F4132355D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100" fill="hold"/>
                                        <p:tgtEl>
                                          <p:spTgt spid="2">
                                            <p:graphicEl>
                                              <a:dgm id="{08307F51-FB48-4C2A-AC77-F4132355D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100" fill="hold"/>
                                        <p:tgtEl>
                                          <p:spTgt spid="2">
                                            <p:graphicEl>
                                              <a:dgm id="{08307F51-FB48-4C2A-AC77-F4132355D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76D826-47E7-4542-8E62-0295A8C67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700"/>
                                        <p:tgtEl>
                                          <p:spTgt spid="2">
                                            <p:graphicEl>
                                              <a:dgm id="{5776D826-47E7-4542-8E62-0295A8C67C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700" fill="hold"/>
                                        <p:tgtEl>
                                          <p:spTgt spid="2">
                                            <p:graphicEl>
                                              <a:dgm id="{5776D826-47E7-4542-8E62-0295A8C67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00" fill="hold"/>
                                        <p:tgtEl>
                                          <p:spTgt spid="2">
                                            <p:graphicEl>
                                              <a:dgm id="{5776D826-47E7-4542-8E62-0295A8C67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8F45D5-02FF-4F05-B25B-5A4365287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900"/>
                                        <p:tgtEl>
                                          <p:spTgt spid="2">
                                            <p:graphicEl>
                                              <a:dgm id="{BB8F45D5-02FF-4F05-B25B-5A4365287A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900" fill="hold"/>
                                        <p:tgtEl>
                                          <p:spTgt spid="2">
                                            <p:graphicEl>
                                              <a:dgm id="{BB8F45D5-02FF-4F05-B25B-5A4365287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900" fill="hold"/>
                                        <p:tgtEl>
                                          <p:spTgt spid="2">
                                            <p:graphicEl>
                                              <a:dgm id="{BB8F45D5-02FF-4F05-B25B-5A4365287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F304B25-F643-41C5-B3A3-1D7578DEB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800"/>
                                        <p:tgtEl>
                                          <p:spTgt spid="2">
                                            <p:graphicEl>
                                              <a:dgm id="{7F304B25-F643-41C5-B3A3-1D7578DEBA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00" fill="hold"/>
                                        <p:tgtEl>
                                          <p:spTgt spid="2">
                                            <p:graphicEl>
                                              <a:dgm id="{7F304B25-F643-41C5-B3A3-1D7578DEB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0" fill="hold"/>
                                        <p:tgtEl>
                                          <p:spTgt spid="2">
                                            <p:graphicEl>
                                              <a:dgm id="{7F304B25-F643-41C5-B3A3-1D7578DEB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64BE0D-E740-4209-8DC6-14BAB0E07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900"/>
                                        <p:tgtEl>
                                          <p:spTgt spid="2">
                                            <p:graphicEl>
                                              <a:dgm id="{4364BE0D-E740-4209-8DC6-14BAB0E07E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900" fill="hold"/>
                                        <p:tgtEl>
                                          <p:spTgt spid="2">
                                            <p:graphicEl>
                                              <a:dgm id="{4364BE0D-E740-4209-8DC6-14BAB0E07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900" fill="hold"/>
                                        <p:tgtEl>
                                          <p:spTgt spid="2">
                                            <p:graphicEl>
                                              <a:dgm id="{4364BE0D-E740-4209-8DC6-14BAB0E07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1EF431-54E8-4C70-81E8-7BE91757B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>
                                            <p:graphicEl>
                                              <a:dgm id="{591EF431-54E8-4C70-81E8-7BE91757B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2">
                                            <p:graphicEl>
                                              <a:dgm id="{591EF431-54E8-4C70-81E8-7BE91757B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2">
                                            <p:graphicEl>
                                              <a:dgm id="{591EF431-54E8-4C70-81E8-7BE91757B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F4591C7-BB15-48F4-925B-61A3D4AB0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600"/>
                                        <p:tgtEl>
                                          <p:spTgt spid="2">
                                            <p:graphicEl>
                                              <a:dgm id="{2F4591C7-BB15-48F4-925B-61A3D4AB00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600" fill="hold"/>
                                        <p:tgtEl>
                                          <p:spTgt spid="2">
                                            <p:graphicEl>
                                              <a:dgm id="{2F4591C7-BB15-48F4-925B-61A3D4AB0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00" fill="hold"/>
                                        <p:tgtEl>
                                          <p:spTgt spid="2">
                                            <p:graphicEl>
                                              <a:dgm id="{2F4591C7-BB15-48F4-925B-61A3D4AB0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89486" y="1769040"/>
            <a:ext cx="39700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Making plan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buSzPct val="45000"/>
            </a:pPr>
            <a:endParaRPr lang="en-US" dirty="0" smtClean="0"/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1/3/2014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date: 31/8/2014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528802" y="1747068"/>
            <a:ext cx="4905915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Scrum:</a:t>
            </a:r>
          </a:p>
          <a:p>
            <a:pPr>
              <a:buSzPct val="45000"/>
            </a:pP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Daily Scrum: Using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group feature on Facebook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Weekly Scrum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Meeting on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Thursday afternoon.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9" name="TextShape 4"/>
          <p:cNvSpPr txBox="1"/>
          <p:nvPr/>
        </p:nvSpPr>
        <p:spPr>
          <a:xfrm>
            <a:off x="1714500" y="3938736"/>
            <a:ext cx="42672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buSzPct val="45000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Working: 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SzPct val="45000"/>
            </a:pP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https://github.com/tienhoangna/G11-Silveros 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Pivotaltracker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u="sng" dirty="0">
                <a:solidFill>
                  <a:srgbClr val="558ED5"/>
                </a:solidFill>
              </a:rPr>
              <a:t>https://www.pivotaltracker.com/s/projects/1040850</a:t>
            </a:r>
            <a:r>
              <a:rPr lang="en-US" dirty="0">
                <a:solidFill>
                  <a:srgbClr val="558ED5"/>
                </a:solidFill>
              </a:rPr>
              <a:t> </a:t>
            </a:r>
            <a:endParaRPr lang="en-US" dirty="0"/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 smtClean="0">
                <a:solidFill>
                  <a:schemeClr val="accent5"/>
                </a:solidFill>
              </a:rPr>
              <a:t>Pivotaltracker</a:t>
            </a:r>
            <a:endParaRPr lang="vi-VN" sz="3200" dirty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" y="1843789"/>
            <a:ext cx="8822508" cy="571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err="1" smtClean="0">
                <a:solidFill>
                  <a:schemeClr val="accent5"/>
                </a:solidFill>
              </a:rPr>
              <a:t>Github</a:t>
            </a:r>
            <a:endParaRPr lang="vi-VN" sz="2400" dirty="0">
              <a:solidFill>
                <a:schemeClr val="accent5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959"/>
            <a:ext cx="8829208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302</Words>
  <Application>Microsoft Office PowerPoint</Application>
  <PresentationFormat>Custom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Pivotaltracker</vt:lpstr>
      <vt:lpstr>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THANH_TUNG_PA</cp:lastModifiedBy>
  <cp:revision>29</cp:revision>
  <dcterms:modified xsi:type="dcterms:W3CDTF">2014-05-21T16:56:54Z</dcterms:modified>
</cp:coreProperties>
</file>