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1"/>
  </p:notesMasterIdLst>
  <p:sldIdLst>
    <p:sldId id="256" r:id="rId4"/>
    <p:sldId id="261" r:id="rId5"/>
    <p:sldId id="301" r:id="rId6"/>
    <p:sldId id="302" r:id="rId7"/>
    <p:sldId id="264" r:id="rId8"/>
    <p:sldId id="270" r:id="rId9"/>
    <p:sldId id="265" r:id="rId10"/>
    <p:sldId id="271" r:id="rId11"/>
    <p:sldId id="274" r:id="rId12"/>
    <p:sldId id="300" r:id="rId13"/>
    <p:sldId id="275" r:id="rId14"/>
    <p:sldId id="295" r:id="rId15"/>
    <p:sldId id="281" r:id="rId16"/>
    <p:sldId id="289" r:id="rId17"/>
    <p:sldId id="276" r:id="rId18"/>
    <p:sldId id="285" r:id="rId19"/>
    <p:sldId id="293" r:id="rId20"/>
    <p:sldId id="280" r:id="rId21"/>
    <p:sldId id="299" r:id="rId22"/>
    <p:sldId id="273" r:id="rId23"/>
    <p:sldId id="292" r:id="rId24"/>
    <p:sldId id="297" r:id="rId25"/>
    <p:sldId id="290" r:id="rId26"/>
    <p:sldId id="298" r:id="rId27"/>
    <p:sldId id="278" r:id="rId28"/>
    <p:sldId id="294" r:id="rId29"/>
    <p:sldId id="282" r:id="rId30"/>
    <p:sldId id="277" r:id="rId31"/>
    <p:sldId id="291" r:id="rId32"/>
    <p:sldId id="279" r:id="rId33"/>
    <p:sldId id="283" r:id="rId34"/>
    <p:sldId id="296" r:id="rId35"/>
    <p:sldId id="272" r:id="rId36"/>
    <p:sldId id="262" r:id="rId37"/>
    <p:sldId id="257" r:id="rId38"/>
    <p:sldId id="258" r:id="rId39"/>
    <p:sldId id="267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52" y="9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4C3-4236-B2F2-0536DA9A2F9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C3-4236-B2F2-0536DA9A2F9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3-4236-B2F2-0536DA9A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B-4D5C-8DCD-FE7666546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8-44DE-A64D-6E0F4F886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71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4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1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80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B%E1%BB%A9c_x%E1%BA%A1_%C4%91i%E1%BB%87n_t%E1%BB%AB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vi.wikipedia.org/wiki/%C3%82m_thanh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hyperlink" Target="https://vi.wikipedia.org/w/index.php?title=Chuy%E1%BB%83n_%C4%91%E1%BB%99ng_t%C6%B0%C6%A1ng_%C4%91%E1%BB%91i&amp;action=edit&amp;redlink=1" TargetMode="External"/><Relationship Id="rId4" Type="http://schemas.openxmlformats.org/officeDocument/2006/relationships/hyperlink" Target="https://vi.wikipedia.org/wiki/Chuy%E1%BB%83n_%C4%91%E1%BB%99ng_s%C3%B3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93281" y="2188851"/>
            <a:ext cx="5220072" cy="1080120"/>
          </a:xfrm>
        </p:spPr>
        <p:txBody>
          <a:bodyPr/>
          <a:lstStyle/>
          <a:p>
            <a:r>
              <a:rPr lang="vi-VN" dirty="0" smtClean="0"/>
              <a:t>FMCW Radar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20086" y="2992018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/>
              <a:t>Used In Automotive Crash Avoidance And </a:t>
            </a:r>
            <a:r>
              <a:rPr lang="en-US" altLang="ko-KR" sz="1600" b="1" dirty="0" err="1" smtClean="0"/>
              <a:t>Automan</a:t>
            </a:r>
            <a:endParaRPr lang="en-US" altLang="ko-KR" sz="16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419872" y="228371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499992" y="386789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– 1870048</a:t>
            </a:r>
          </a:p>
          <a:p>
            <a:r>
              <a:rPr lang="en-US" dirty="0" err="1"/>
              <a:t>Nguyễn</a:t>
            </a:r>
            <a:r>
              <a:rPr lang="en-US" dirty="0"/>
              <a:t> Thanh </a:t>
            </a:r>
            <a:r>
              <a:rPr lang="en-US" dirty="0" err="1"/>
              <a:t>Tùng</a:t>
            </a:r>
            <a:r>
              <a:rPr lang="en-US" dirty="0"/>
              <a:t>  </a:t>
            </a:r>
            <a:r>
              <a:rPr lang="en-US" dirty="0" smtClean="0"/>
              <a:t> – </a:t>
            </a:r>
            <a:r>
              <a:rPr lang="en-US" dirty="0"/>
              <a:t>1870249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4013651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3BA29EE-E5A4-42D1-8E6E-0760DFC300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6E6CE7F-8C59-4230-85F7-A8EECA219D7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10781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4564" y="645537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996792" y="270202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57462" y="1203598"/>
            <a:ext cx="4048798" cy="4048798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2180617" y="2930474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190064" y="1516315"/>
            <a:ext cx="244827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76928" y="2715027"/>
            <a:ext cx="244827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17214" y="3913740"/>
            <a:ext cx="2448272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652120" y="3900993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52120" y="138091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2120" y="1810569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52120" y="2763448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50339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62179"/>
              </p:ext>
            </p:extLst>
          </p:nvPr>
        </p:nvGraphicFramePr>
        <p:xfrm>
          <a:off x="668938" y="1426258"/>
          <a:ext cx="1829300" cy="311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71228"/>
              </p:ext>
            </p:extLst>
          </p:nvPr>
        </p:nvGraphicFramePr>
        <p:xfrm>
          <a:off x="2659101" y="1426258"/>
          <a:ext cx="1829300" cy="311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56153"/>
              </p:ext>
            </p:extLst>
          </p:nvPr>
        </p:nvGraphicFramePr>
        <p:xfrm>
          <a:off x="4649264" y="1426258"/>
          <a:ext cx="1829300" cy="311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23943"/>
              </p:ext>
            </p:extLst>
          </p:nvPr>
        </p:nvGraphicFramePr>
        <p:xfrm>
          <a:off x="6639428" y="1425460"/>
          <a:ext cx="1829300" cy="3125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3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$12.00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78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245" y="2060379"/>
            <a:ext cx="2783509" cy="107721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99873" y="3796624"/>
            <a:ext cx="1800200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1920" y="3796624"/>
            <a:ext cx="1800200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9"/>
          <p:cNvSpPr/>
          <p:nvPr/>
        </p:nvSpPr>
        <p:spPr>
          <a:xfrm>
            <a:off x="611560" y="4074675"/>
            <a:ext cx="328234" cy="30725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Donut 24"/>
          <p:cNvSpPr/>
          <p:nvPr/>
        </p:nvSpPr>
        <p:spPr>
          <a:xfrm>
            <a:off x="3259110" y="4038377"/>
            <a:ext cx="376786" cy="37985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ed Rectangle 27"/>
          <p:cNvSpPr/>
          <p:nvPr/>
        </p:nvSpPr>
        <p:spPr>
          <a:xfrm>
            <a:off x="6228184" y="832525"/>
            <a:ext cx="348093" cy="2673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/>
          <p:nvPr/>
        </p:nvSpPr>
        <p:spPr>
          <a:xfrm>
            <a:off x="3610277" y="805137"/>
            <a:ext cx="373305" cy="32215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188909" y="555526"/>
            <a:ext cx="1800200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56" y="555526"/>
            <a:ext cx="1800200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94251-8690-44D7-A511-61B9C8EF89A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C6FD7DB-87E0-4594-850C-4D34A7E440F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0489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Worldmap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986992" y="1338179"/>
            <a:ext cx="1519245" cy="1679358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6657593" y="1190952"/>
            <a:ext cx="1408859" cy="1973812"/>
          </a:xfrm>
          <a:custGeom>
            <a:avLst/>
            <a:gdLst>
              <a:gd name="T0" fmla="*/ 394 w 2798"/>
              <a:gd name="T1" fmla="*/ 3543 h 3920"/>
              <a:gd name="T2" fmla="*/ 361 w 2798"/>
              <a:gd name="T3" fmla="*/ 3652 h 3920"/>
              <a:gd name="T4" fmla="*/ 274 w 2798"/>
              <a:gd name="T5" fmla="*/ 3625 h 3920"/>
              <a:gd name="T6" fmla="*/ 278 w 2798"/>
              <a:gd name="T7" fmla="*/ 3545 h 3920"/>
              <a:gd name="T8" fmla="*/ 1709 w 2798"/>
              <a:gd name="T9" fmla="*/ 1905 h 3920"/>
              <a:gd name="T10" fmla="*/ 1661 w 2798"/>
              <a:gd name="T11" fmla="*/ 1829 h 3920"/>
              <a:gd name="T12" fmla="*/ 1649 w 2798"/>
              <a:gd name="T13" fmla="*/ 1783 h 3920"/>
              <a:gd name="T14" fmla="*/ 1450 w 2798"/>
              <a:gd name="T15" fmla="*/ 1818 h 3920"/>
              <a:gd name="T16" fmla="*/ 1549 w 2798"/>
              <a:gd name="T17" fmla="*/ 1896 h 3920"/>
              <a:gd name="T18" fmla="*/ 1729 w 2798"/>
              <a:gd name="T19" fmla="*/ 1912 h 3920"/>
              <a:gd name="T20" fmla="*/ 1712 w 2798"/>
              <a:gd name="T21" fmla="*/ 2080 h 3920"/>
              <a:gd name="T22" fmla="*/ 1660 w 2798"/>
              <a:gd name="T23" fmla="*/ 2174 h 3920"/>
              <a:gd name="T24" fmla="*/ 1567 w 2798"/>
              <a:gd name="T25" fmla="*/ 2285 h 3920"/>
              <a:gd name="T26" fmla="*/ 1450 w 2798"/>
              <a:gd name="T27" fmla="*/ 2460 h 3920"/>
              <a:gd name="T28" fmla="*/ 1338 w 2798"/>
              <a:gd name="T29" fmla="*/ 2609 h 3920"/>
              <a:gd name="T30" fmla="*/ 1421 w 2798"/>
              <a:gd name="T31" fmla="*/ 2652 h 3920"/>
              <a:gd name="T32" fmla="*/ 1134 w 2798"/>
              <a:gd name="T33" fmla="*/ 2747 h 3920"/>
              <a:gd name="T34" fmla="*/ 960 w 2798"/>
              <a:gd name="T35" fmla="*/ 3150 h 3920"/>
              <a:gd name="T36" fmla="*/ 749 w 2798"/>
              <a:gd name="T37" fmla="*/ 3416 h 3920"/>
              <a:gd name="T38" fmla="*/ 520 w 2798"/>
              <a:gd name="T39" fmla="*/ 3487 h 3920"/>
              <a:gd name="T40" fmla="*/ 227 w 2798"/>
              <a:gd name="T41" fmla="*/ 3383 h 3920"/>
              <a:gd name="T42" fmla="*/ 27 w 2798"/>
              <a:gd name="T43" fmla="*/ 3203 h 3920"/>
              <a:gd name="T44" fmla="*/ 140 w 2798"/>
              <a:gd name="T45" fmla="*/ 3020 h 3920"/>
              <a:gd name="T46" fmla="*/ 334 w 2798"/>
              <a:gd name="T47" fmla="*/ 2810 h 3920"/>
              <a:gd name="T48" fmla="*/ 692 w 2798"/>
              <a:gd name="T49" fmla="*/ 2569 h 3920"/>
              <a:gd name="T50" fmla="*/ 805 w 2798"/>
              <a:gd name="T51" fmla="*/ 2472 h 3920"/>
              <a:gd name="T52" fmla="*/ 1029 w 2798"/>
              <a:gd name="T53" fmla="*/ 2245 h 3920"/>
              <a:gd name="T54" fmla="*/ 1209 w 2798"/>
              <a:gd name="T55" fmla="*/ 1969 h 3920"/>
              <a:gd name="T56" fmla="*/ 1309 w 2798"/>
              <a:gd name="T57" fmla="*/ 1787 h 3920"/>
              <a:gd name="T58" fmla="*/ 1338 w 2798"/>
              <a:gd name="T59" fmla="*/ 1760 h 3920"/>
              <a:gd name="T60" fmla="*/ 1969 w 2798"/>
              <a:gd name="T61" fmla="*/ 516 h 3920"/>
              <a:gd name="T62" fmla="*/ 2060 w 2798"/>
              <a:gd name="T63" fmla="*/ 590 h 3920"/>
              <a:gd name="T64" fmla="*/ 1485 w 2798"/>
              <a:gd name="T65" fmla="*/ 132 h 3920"/>
              <a:gd name="T66" fmla="*/ 1609 w 2798"/>
              <a:gd name="T67" fmla="*/ 163 h 3920"/>
              <a:gd name="T68" fmla="*/ 1778 w 2798"/>
              <a:gd name="T69" fmla="*/ 245 h 3920"/>
              <a:gd name="T70" fmla="*/ 1829 w 2798"/>
              <a:gd name="T71" fmla="*/ 483 h 3920"/>
              <a:gd name="T72" fmla="*/ 1869 w 2798"/>
              <a:gd name="T73" fmla="*/ 632 h 3920"/>
              <a:gd name="T74" fmla="*/ 1861 w 2798"/>
              <a:gd name="T75" fmla="*/ 707 h 3920"/>
              <a:gd name="T76" fmla="*/ 2020 w 2798"/>
              <a:gd name="T77" fmla="*/ 801 h 3920"/>
              <a:gd name="T78" fmla="*/ 2018 w 2798"/>
              <a:gd name="T79" fmla="*/ 612 h 3920"/>
              <a:gd name="T80" fmla="*/ 2147 w 2798"/>
              <a:gd name="T81" fmla="*/ 740 h 3920"/>
              <a:gd name="T82" fmla="*/ 2392 w 2798"/>
              <a:gd name="T83" fmla="*/ 1020 h 3920"/>
              <a:gd name="T84" fmla="*/ 2641 w 2798"/>
              <a:gd name="T85" fmla="*/ 941 h 3920"/>
              <a:gd name="T86" fmla="*/ 2796 w 2798"/>
              <a:gd name="T87" fmla="*/ 983 h 3920"/>
              <a:gd name="T88" fmla="*/ 2652 w 2798"/>
              <a:gd name="T89" fmla="*/ 1274 h 3920"/>
              <a:gd name="T90" fmla="*/ 2554 w 2798"/>
              <a:gd name="T91" fmla="*/ 1367 h 3920"/>
              <a:gd name="T92" fmla="*/ 2412 w 2798"/>
              <a:gd name="T93" fmla="*/ 1552 h 3920"/>
              <a:gd name="T94" fmla="*/ 2192 w 2798"/>
              <a:gd name="T95" fmla="*/ 1878 h 3920"/>
              <a:gd name="T96" fmla="*/ 1925 w 2798"/>
              <a:gd name="T97" fmla="*/ 2000 h 3920"/>
              <a:gd name="T98" fmla="*/ 1798 w 2798"/>
              <a:gd name="T99" fmla="*/ 1965 h 3920"/>
              <a:gd name="T100" fmla="*/ 1918 w 2798"/>
              <a:gd name="T101" fmla="*/ 1829 h 3920"/>
              <a:gd name="T102" fmla="*/ 1650 w 2798"/>
              <a:gd name="T103" fmla="*/ 1474 h 3920"/>
              <a:gd name="T104" fmla="*/ 1814 w 2798"/>
              <a:gd name="T105" fmla="*/ 1241 h 3920"/>
              <a:gd name="T106" fmla="*/ 1870 w 2798"/>
              <a:gd name="T107" fmla="*/ 1045 h 3920"/>
              <a:gd name="T108" fmla="*/ 1885 w 2798"/>
              <a:gd name="T109" fmla="*/ 976 h 3920"/>
              <a:gd name="T110" fmla="*/ 1889 w 2798"/>
              <a:gd name="T111" fmla="*/ 776 h 3920"/>
              <a:gd name="T112" fmla="*/ 1789 w 2798"/>
              <a:gd name="T113" fmla="*/ 640 h 3920"/>
              <a:gd name="T114" fmla="*/ 1698 w 2798"/>
              <a:gd name="T115" fmla="*/ 536 h 3920"/>
              <a:gd name="T116" fmla="*/ 1549 w 2798"/>
              <a:gd name="T117" fmla="*/ 312 h 3920"/>
              <a:gd name="T118" fmla="*/ 1467 w 2798"/>
              <a:gd name="T119" fmla="*/ 263 h 3920"/>
              <a:gd name="T120" fmla="*/ 1400 w 2798"/>
              <a:gd name="T121" fmla="*/ 9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98" h="3920">
                <a:moveTo>
                  <a:pt x="81" y="3883"/>
                </a:moveTo>
                <a:lnTo>
                  <a:pt x="109" y="3883"/>
                </a:lnTo>
                <a:lnTo>
                  <a:pt x="114" y="3894"/>
                </a:lnTo>
                <a:lnTo>
                  <a:pt x="118" y="3903"/>
                </a:lnTo>
                <a:lnTo>
                  <a:pt x="121" y="3916"/>
                </a:lnTo>
                <a:lnTo>
                  <a:pt x="112" y="3916"/>
                </a:lnTo>
                <a:lnTo>
                  <a:pt x="103" y="3920"/>
                </a:lnTo>
                <a:lnTo>
                  <a:pt x="94" y="3918"/>
                </a:lnTo>
                <a:lnTo>
                  <a:pt x="85" y="3914"/>
                </a:lnTo>
                <a:lnTo>
                  <a:pt x="72" y="3912"/>
                </a:lnTo>
                <a:lnTo>
                  <a:pt x="74" y="3905"/>
                </a:lnTo>
                <a:lnTo>
                  <a:pt x="76" y="3901"/>
                </a:lnTo>
                <a:lnTo>
                  <a:pt x="76" y="3898"/>
                </a:lnTo>
                <a:lnTo>
                  <a:pt x="78" y="3894"/>
                </a:lnTo>
                <a:lnTo>
                  <a:pt x="80" y="3890"/>
                </a:lnTo>
                <a:lnTo>
                  <a:pt x="81" y="3883"/>
                </a:lnTo>
                <a:close/>
                <a:moveTo>
                  <a:pt x="329" y="3503"/>
                </a:moveTo>
                <a:lnTo>
                  <a:pt x="345" y="3505"/>
                </a:lnTo>
                <a:lnTo>
                  <a:pt x="361" y="3512"/>
                </a:lnTo>
                <a:lnTo>
                  <a:pt x="370" y="3518"/>
                </a:lnTo>
                <a:lnTo>
                  <a:pt x="383" y="3529"/>
                </a:lnTo>
                <a:lnTo>
                  <a:pt x="394" y="3543"/>
                </a:lnTo>
                <a:lnTo>
                  <a:pt x="401" y="3558"/>
                </a:lnTo>
                <a:lnTo>
                  <a:pt x="405" y="3572"/>
                </a:lnTo>
                <a:lnTo>
                  <a:pt x="403" y="3572"/>
                </a:lnTo>
                <a:lnTo>
                  <a:pt x="403" y="3574"/>
                </a:lnTo>
                <a:lnTo>
                  <a:pt x="401" y="3574"/>
                </a:lnTo>
                <a:lnTo>
                  <a:pt x="401" y="3576"/>
                </a:lnTo>
                <a:lnTo>
                  <a:pt x="401" y="3578"/>
                </a:lnTo>
                <a:lnTo>
                  <a:pt x="401" y="3580"/>
                </a:lnTo>
                <a:lnTo>
                  <a:pt x="405" y="3580"/>
                </a:lnTo>
                <a:lnTo>
                  <a:pt x="407" y="3583"/>
                </a:lnTo>
                <a:lnTo>
                  <a:pt x="410" y="3583"/>
                </a:lnTo>
                <a:lnTo>
                  <a:pt x="412" y="3585"/>
                </a:lnTo>
                <a:lnTo>
                  <a:pt x="414" y="3587"/>
                </a:lnTo>
                <a:lnTo>
                  <a:pt x="414" y="3589"/>
                </a:lnTo>
                <a:lnTo>
                  <a:pt x="418" y="3592"/>
                </a:lnTo>
                <a:lnTo>
                  <a:pt x="420" y="3598"/>
                </a:lnTo>
                <a:lnTo>
                  <a:pt x="421" y="3605"/>
                </a:lnTo>
                <a:lnTo>
                  <a:pt x="423" y="3612"/>
                </a:lnTo>
                <a:lnTo>
                  <a:pt x="425" y="3620"/>
                </a:lnTo>
                <a:lnTo>
                  <a:pt x="405" y="3630"/>
                </a:lnTo>
                <a:lnTo>
                  <a:pt x="381" y="3643"/>
                </a:lnTo>
                <a:lnTo>
                  <a:pt x="361" y="3652"/>
                </a:lnTo>
                <a:lnTo>
                  <a:pt x="347" y="3654"/>
                </a:lnTo>
                <a:lnTo>
                  <a:pt x="334" y="3652"/>
                </a:lnTo>
                <a:lnTo>
                  <a:pt x="320" y="3652"/>
                </a:lnTo>
                <a:lnTo>
                  <a:pt x="309" y="3656"/>
                </a:lnTo>
                <a:lnTo>
                  <a:pt x="307" y="3661"/>
                </a:lnTo>
                <a:lnTo>
                  <a:pt x="305" y="3669"/>
                </a:lnTo>
                <a:lnTo>
                  <a:pt x="303" y="3674"/>
                </a:lnTo>
                <a:lnTo>
                  <a:pt x="301" y="3680"/>
                </a:lnTo>
                <a:lnTo>
                  <a:pt x="285" y="3681"/>
                </a:lnTo>
                <a:lnTo>
                  <a:pt x="272" y="3681"/>
                </a:lnTo>
                <a:lnTo>
                  <a:pt x="263" y="3680"/>
                </a:lnTo>
                <a:lnTo>
                  <a:pt x="250" y="3678"/>
                </a:lnTo>
                <a:lnTo>
                  <a:pt x="232" y="3676"/>
                </a:lnTo>
                <a:lnTo>
                  <a:pt x="232" y="3656"/>
                </a:lnTo>
                <a:lnTo>
                  <a:pt x="238" y="3656"/>
                </a:lnTo>
                <a:lnTo>
                  <a:pt x="238" y="3652"/>
                </a:lnTo>
                <a:lnTo>
                  <a:pt x="245" y="3652"/>
                </a:lnTo>
                <a:lnTo>
                  <a:pt x="250" y="3652"/>
                </a:lnTo>
                <a:lnTo>
                  <a:pt x="256" y="3650"/>
                </a:lnTo>
                <a:lnTo>
                  <a:pt x="261" y="3649"/>
                </a:lnTo>
                <a:lnTo>
                  <a:pt x="269" y="3638"/>
                </a:lnTo>
                <a:lnTo>
                  <a:pt x="274" y="3625"/>
                </a:lnTo>
                <a:lnTo>
                  <a:pt x="278" y="3609"/>
                </a:lnTo>
                <a:lnTo>
                  <a:pt x="285" y="3607"/>
                </a:lnTo>
                <a:lnTo>
                  <a:pt x="290" y="3605"/>
                </a:lnTo>
                <a:lnTo>
                  <a:pt x="296" y="3603"/>
                </a:lnTo>
                <a:lnTo>
                  <a:pt x="301" y="3600"/>
                </a:lnTo>
                <a:lnTo>
                  <a:pt x="298" y="3596"/>
                </a:lnTo>
                <a:lnTo>
                  <a:pt x="298" y="3592"/>
                </a:lnTo>
                <a:lnTo>
                  <a:pt x="300" y="3589"/>
                </a:lnTo>
                <a:lnTo>
                  <a:pt x="301" y="3583"/>
                </a:lnTo>
                <a:lnTo>
                  <a:pt x="303" y="3581"/>
                </a:lnTo>
                <a:lnTo>
                  <a:pt x="305" y="3580"/>
                </a:lnTo>
                <a:lnTo>
                  <a:pt x="307" y="3580"/>
                </a:lnTo>
                <a:lnTo>
                  <a:pt x="309" y="3578"/>
                </a:lnTo>
                <a:lnTo>
                  <a:pt x="310" y="3576"/>
                </a:lnTo>
                <a:lnTo>
                  <a:pt x="312" y="3572"/>
                </a:lnTo>
                <a:lnTo>
                  <a:pt x="309" y="3567"/>
                </a:lnTo>
                <a:lnTo>
                  <a:pt x="305" y="3561"/>
                </a:lnTo>
                <a:lnTo>
                  <a:pt x="301" y="3556"/>
                </a:lnTo>
                <a:lnTo>
                  <a:pt x="298" y="3552"/>
                </a:lnTo>
                <a:lnTo>
                  <a:pt x="292" y="3550"/>
                </a:lnTo>
                <a:lnTo>
                  <a:pt x="285" y="3547"/>
                </a:lnTo>
                <a:lnTo>
                  <a:pt x="278" y="3545"/>
                </a:lnTo>
                <a:lnTo>
                  <a:pt x="272" y="3545"/>
                </a:lnTo>
                <a:lnTo>
                  <a:pt x="272" y="3523"/>
                </a:lnTo>
                <a:lnTo>
                  <a:pt x="287" y="3520"/>
                </a:lnTo>
                <a:lnTo>
                  <a:pt x="301" y="3514"/>
                </a:lnTo>
                <a:lnTo>
                  <a:pt x="316" y="3509"/>
                </a:lnTo>
                <a:lnTo>
                  <a:pt x="329" y="3503"/>
                </a:lnTo>
                <a:close/>
                <a:moveTo>
                  <a:pt x="1669" y="1852"/>
                </a:moveTo>
                <a:lnTo>
                  <a:pt x="1694" y="1856"/>
                </a:lnTo>
                <a:lnTo>
                  <a:pt x="1721" y="1865"/>
                </a:lnTo>
                <a:lnTo>
                  <a:pt x="1741" y="1876"/>
                </a:lnTo>
                <a:lnTo>
                  <a:pt x="1743" y="1878"/>
                </a:lnTo>
                <a:lnTo>
                  <a:pt x="1743" y="1880"/>
                </a:lnTo>
                <a:lnTo>
                  <a:pt x="1743" y="1881"/>
                </a:lnTo>
                <a:lnTo>
                  <a:pt x="1745" y="1885"/>
                </a:lnTo>
                <a:lnTo>
                  <a:pt x="1745" y="1889"/>
                </a:lnTo>
                <a:lnTo>
                  <a:pt x="1743" y="1890"/>
                </a:lnTo>
                <a:lnTo>
                  <a:pt x="1743" y="1890"/>
                </a:lnTo>
                <a:lnTo>
                  <a:pt x="1743" y="1892"/>
                </a:lnTo>
                <a:lnTo>
                  <a:pt x="1741" y="1892"/>
                </a:lnTo>
                <a:lnTo>
                  <a:pt x="1741" y="1896"/>
                </a:lnTo>
                <a:lnTo>
                  <a:pt x="1723" y="1903"/>
                </a:lnTo>
                <a:lnTo>
                  <a:pt x="1709" y="1905"/>
                </a:lnTo>
                <a:lnTo>
                  <a:pt x="1692" y="1903"/>
                </a:lnTo>
                <a:lnTo>
                  <a:pt x="1672" y="1900"/>
                </a:lnTo>
                <a:lnTo>
                  <a:pt x="1670" y="1887"/>
                </a:lnTo>
                <a:lnTo>
                  <a:pt x="1669" y="1878"/>
                </a:lnTo>
                <a:lnTo>
                  <a:pt x="1669" y="1867"/>
                </a:lnTo>
                <a:lnTo>
                  <a:pt x="1669" y="1852"/>
                </a:lnTo>
                <a:close/>
                <a:moveTo>
                  <a:pt x="1889" y="1832"/>
                </a:moveTo>
                <a:lnTo>
                  <a:pt x="1890" y="1836"/>
                </a:lnTo>
                <a:lnTo>
                  <a:pt x="1890" y="1840"/>
                </a:lnTo>
                <a:lnTo>
                  <a:pt x="1892" y="1843"/>
                </a:lnTo>
                <a:lnTo>
                  <a:pt x="1892" y="1849"/>
                </a:lnTo>
                <a:lnTo>
                  <a:pt x="1883" y="1856"/>
                </a:lnTo>
                <a:lnTo>
                  <a:pt x="1872" y="1861"/>
                </a:lnTo>
                <a:lnTo>
                  <a:pt x="1858" y="1863"/>
                </a:lnTo>
                <a:lnTo>
                  <a:pt x="1858" y="1836"/>
                </a:lnTo>
                <a:lnTo>
                  <a:pt x="1889" y="1832"/>
                </a:lnTo>
                <a:close/>
                <a:moveTo>
                  <a:pt x="1665" y="1780"/>
                </a:moveTo>
                <a:lnTo>
                  <a:pt x="1665" y="1789"/>
                </a:lnTo>
                <a:lnTo>
                  <a:pt x="1669" y="1798"/>
                </a:lnTo>
                <a:lnTo>
                  <a:pt x="1669" y="1809"/>
                </a:lnTo>
                <a:lnTo>
                  <a:pt x="1665" y="1820"/>
                </a:lnTo>
                <a:lnTo>
                  <a:pt x="1661" y="1829"/>
                </a:lnTo>
                <a:lnTo>
                  <a:pt x="1649" y="1838"/>
                </a:lnTo>
                <a:lnTo>
                  <a:pt x="1632" y="1845"/>
                </a:lnTo>
                <a:lnTo>
                  <a:pt x="1612" y="1849"/>
                </a:lnTo>
                <a:lnTo>
                  <a:pt x="1612" y="1840"/>
                </a:lnTo>
                <a:lnTo>
                  <a:pt x="1610" y="1836"/>
                </a:lnTo>
                <a:lnTo>
                  <a:pt x="1610" y="1832"/>
                </a:lnTo>
                <a:lnTo>
                  <a:pt x="1609" y="1827"/>
                </a:lnTo>
                <a:lnTo>
                  <a:pt x="1609" y="1820"/>
                </a:lnTo>
                <a:lnTo>
                  <a:pt x="1614" y="1816"/>
                </a:lnTo>
                <a:lnTo>
                  <a:pt x="1616" y="1812"/>
                </a:lnTo>
                <a:lnTo>
                  <a:pt x="1620" y="1807"/>
                </a:lnTo>
                <a:lnTo>
                  <a:pt x="1623" y="1803"/>
                </a:lnTo>
                <a:lnTo>
                  <a:pt x="1629" y="1800"/>
                </a:lnTo>
                <a:lnTo>
                  <a:pt x="1632" y="1798"/>
                </a:lnTo>
                <a:lnTo>
                  <a:pt x="1636" y="1798"/>
                </a:lnTo>
                <a:lnTo>
                  <a:pt x="1640" y="1796"/>
                </a:lnTo>
                <a:lnTo>
                  <a:pt x="1645" y="1796"/>
                </a:lnTo>
                <a:lnTo>
                  <a:pt x="1645" y="1792"/>
                </a:lnTo>
                <a:lnTo>
                  <a:pt x="1647" y="1789"/>
                </a:lnTo>
                <a:lnTo>
                  <a:pt x="1647" y="1789"/>
                </a:lnTo>
                <a:lnTo>
                  <a:pt x="1647" y="1787"/>
                </a:lnTo>
                <a:lnTo>
                  <a:pt x="1649" y="1783"/>
                </a:lnTo>
                <a:lnTo>
                  <a:pt x="1652" y="1781"/>
                </a:lnTo>
                <a:lnTo>
                  <a:pt x="1656" y="1781"/>
                </a:lnTo>
                <a:lnTo>
                  <a:pt x="1660" y="1781"/>
                </a:lnTo>
                <a:lnTo>
                  <a:pt x="1665" y="1780"/>
                </a:lnTo>
                <a:close/>
                <a:moveTo>
                  <a:pt x="1378" y="1714"/>
                </a:moveTo>
                <a:lnTo>
                  <a:pt x="1398" y="1718"/>
                </a:lnTo>
                <a:lnTo>
                  <a:pt x="1418" y="1721"/>
                </a:lnTo>
                <a:lnTo>
                  <a:pt x="1441" y="1725"/>
                </a:lnTo>
                <a:lnTo>
                  <a:pt x="1441" y="1752"/>
                </a:lnTo>
                <a:lnTo>
                  <a:pt x="1381" y="1749"/>
                </a:lnTo>
                <a:lnTo>
                  <a:pt x="1376" y="1754"/>
                </a:lnTo>
                <a:lnTo>
                  <a:pt x="1372" y="1760"/>
                </a:lnTo>
                <a:lnTo>
                  <a:pt x="1370" y="1767"/>
                </a:lnTo>
                <a:lnTo>
                  <a:pt x="1369" y="1780"/>
                </a:lnTo>
                <a:lnTo>
                  <a:pt x="1383" y="1798"/>
                </a:lnTo>
                <a:lnTo>
                  <a:pt x="1398" y="1816"/>
                </a:lnTo>
                <a:lnTo>
                  <a:pt x="1410" y="1809"/>
                </a:lnTo>
                <a:lnTo>
                  <a:pt x="1423" y="1803"/>
                </a:lnTo>
                <a:lnTo>
                  <a:pt x="1441" y="1800"/>
                </a:lnTo>
                <a:lnTo>
                  <a:pt x="1443" y="1807"/>
                </a:lnTo>
                <a:lnTo>
                  <a:pt x="1447" y="1812"/>
                </a:lnTo>
                <a:lnTo>
                  <a:pt x="1450" y="1818"/>
                </a:lnTo>
                <a:lnTo>
                  <a:pt x="1454" y="1823"/>
                </a:lnTo>
                <a:lnTo>
                  <a:pt x="1458" y="1829"/>
                </a:lnTo>
                <a:lnTo>
                  <a:pt x="1460" y="1843"/>
                </a:lnTo>
                <a:lnTo>
                  <a:pt x="1458" y="1861"/>
                </a:lnTo>
                <a:lnTo>
                  <a:pt x="1454" y="1878"/>
                </a:lnTo>
                <a:lnTo>
                  <a:pt x="1452" y="1896"/>
                </a:lnTo>
                <a:lnTo>
                  <a:pt x="1452" y="1912"/>
                </a:lnTo>
                <a:lnTo>
                  <a:pt x="1458" y="1927"/>
                </a:lnTo>
                <a:lnTo>
                  <a:pt x="1472" y="1940"/>
                </a:lnTo>
                <a:lnTo>
                  <a:pt x="1476" y="1941"/>
                </a:lnTo>
                <a:lnTo>
                  <a:pt x="1476" y="1943"/>
                </a:lnTo>
                <a:lnTo>
                  <a:pt x="1478" y="1943"/>
                </a:lnTo>
                <a:lnTo>
                  <a:pt x="1481" y="1943"/>
                </a:lnTo>
                <a:lnTo>
                  <a:pt x="1485" y="1945"/>
                </a:lnTo>
                <a:lnTo>
                  <a:pt x="1494" y="1929"/>
                </a:lnTo>
                <a:lnTo>
                  <a:pt x="1500" y="1920"/>
                </a:lnTo>
                <a:lnTo>
                  <a:pt x="1507" y="1914"/>
                </a:lnTo>
                <a:lnTo>
                  <a:pt x="1514" y="1909"/>
                </a:lnTo>
                <a:lnTo>
                  <a:pt x="1527" y="1905"/>
                </a:lnTo>
                <a:lnTo>
                  <a:pt x="1545" y="1900"/>
                </a:lnTo>
                <a:lnTo>
                  <a:pt x="1545" y="1896"/>
                </a:lnTo>
                <a:lnTo>
                  <a:pt x="1549" y="1896"/>
                </a:lnTo>
                <a:lnTo>
                  <a:pt x="1549" y="1885"/>
                </a:lnTo>
                <a:lnTo>
                  <a:pt x="1589" y="1885"/>
                </a:lnTo>
                <a:lnTo>
                  <a:pt x="1589" y="1869"/>
                </a:lnTo>
                <a:lnTo>
                  <a:pt x="1621" y="1863"/>
                </a:lnTo>
                <a:lnTo>
                  <a:pt x="1621" y="1885"/>
                </a:lnTo>
                <a:lnTo>
                  <a:pt x="1625" y="1885"/>
                </a:lnTo>
                <a:lnTo>
                  <a:pt x="1630" y="1881"/>
                </a:lnTo>
                <a:lnTo>
                  <a:pt x="1636" y="1881"/>
                </a:lnTo>
                <a:lnTo>
                  <a:pt x="1641" y="1880"/>
                </a:lnTo>
                <a:lnTo>
                  <a:pt x="1649" y="1880"/>
                </a:lnTo>
                <a:lnTo>
                  <a:pt x="1650" y="1890"/>
                </a:lnTo>
                <a:lnTo>
                  <a:pt x="1650" y="1898"/>
                </a:lnTo>
                <a:lnTo>
                  <a:pt x="1649" y="1903"/>
                </a:lnTo>
                <a:lnTo>
                  <a:pt x="1645" y="1912"/>
                </a:lnTo>
                <a:lnTo>
                  <a:pt x="1685" y="1909"/>
                </a:lnTo>
                <a:lnTo>
                  <a:pt x="1700" y="1914"/>
                </a:lnTo>
                <a:lnTo>
                  <a:pt x="1712" y="1920"/>
                </a:lnTo>
                <a:lnTo>
                  <a:pt x="1725" y="1920"/>
                </a:lnTo>
                <a:lnTo>
                  <a:pt x="1727" y="1918"/>
                </a:lnTo>
                <a:lnTo>
                  <a:pt x="1727" y="1916"/>
                </a:lnTo>
                <a:lnTo>
                  <a:pt x="1729" y="1914"/>
                </a:lnTo>
                <a:lnTo>
                  <a:pt x="1729" y="1912"/>
                </a:lnTo>
                <a:lnTo>
                  <a:pt x="1729" y="1909"/>
                </a:lnTo>
                <a:lnTo>
                  <a:pt x="1758" y="1903"/>
                </a:lnTo>
                <a:lnTo>
                  <a:pt x="1758" y="1912"/>
                </a:lnTo>
                <a:lnTo>
                  <a:pt x="1760" y="1916"/>
                </a:lnTo>
                <a:lnTo>
                  <a:pt x="1760" y="1918"/>
                </a:lnTo>
                <a:lnTo>
                  <a:pt x="1760" y="1923"/>
                </a:lnTo>
                <a:lnTo>
                  <a:pt x="1761" y="1929"/>
                </a:lnTo>
                <a:lnTo>
                  <a:pt x="1747" y="1943"/>
                </a:lnTo>
                <a:lnTo>
                  <a:pt x="1734" y="1961"/>
                </a:lnTo>
                <a:lnTo>
                  <a:pt x="1721" y="1976"/>
                </a:lnTo>
                <a:lnTo>
                  <a:pt x="1712" y="1980"/>
                </a:lnTo>
                <a:lnTo>
                  <a:pt x="1701" y="1981"/>
                </a:lnTo>
                <a:lnTo>
                  <a:pt x="1692" y="1983"/>
                </a:lnTo>
                <a:lnTo>
                  <a:pt x="1685" y="1989"/>
                </a:lnTo>
                <a:lnTo>
                  <a:pt x="1685" y="2012"/>
                </a:lnTo>
                <a:lnTo>
                  <a:pt x="1698" y="2012"/>
                </a:lnTo>
                <a:lnTo>
                  <a:pt x="1698" y="2018"/>
                </a:lnTo>
                <a:lnTo>
                  <a:pt x="1701" y="2032"/>
                </a:lnTo>
                <a:lnTo>
                  <a:pt x="1705" y="2047"/>
                </a:lnTo>
                <a:lnTo>
                  <a:pt x="1709" y="2063"/>
                </a:lnTo>
                <a:lnTo>
                  <a:pt x="1712" y="2076"/>
                </a:lnTo>
                <a:lnTo>
                  <a:pt x="1712" y="2080"/>
                </a:lnTo>
                <a:lnTo>
                  <a:pt x="1725" y="2080"/>
                </a:lnTo>
                <a:lnTo>
                  <a:pt x="1727" y="2080"/>
                </a:lnTo>
                <a:lnTo>
                  <a:pt x="1727" y="2078"/>
                </a:lnTo>
                <a:lnTo>
                  <a:pt x="1729" y="2078"/>
                </a:lnTo>
                <a:lnTo>
                  <a:pt x="1730" y="2078"/>
                </a:lnTo>
                <a:lnTo>
                  <a:pt x="1732" y="2076"/>
                </a:lnTo>
                <a:lnTo>
                  <a:pt x="1732" y="2096"/>
                </a:lnTo>
                <a:lnTo>
                  <a:pt x="1730" y="2100"/>
                </a:lnTo>
                <a:lnTo>
                  <a:pt x="1730" y="2103"/>
                </a:lnTo>
                <a:lnTo>
                  <a:pt x="1730" y="2107"/>
                </a:lnTo>
                <a:lnTo>
                  <a:pt x="1729" y="2112"/>
                </a:lnTo>
                <a:lnTo>
                  <a:pt x="1720" y="2118"/>
                </a:lnTo>
                <a:lnTo>
                  <a:pt x="1709" y="2127"/>
                </a:lnTo>
                <a:lnTo>
                  <a:pt x="1696" y="2140"/>
                </a:lnTo>
                <a:lnTo>
                  <a:pt x="1687" y="2150"/>
                </a:lnTo>
                <a:lnTo>
                  <a:pt x="1681" y="2160"/>
                </a:lnTo>
                <a:lnTo>
                  <a:pt x="1669" y="2160"/>
                </a:lnTo>
                <a:lnTo>
                  <a:pt x="1667" y="2165"/>
                </a:lnTo>
                <a:lnTo>
                  <a:pt x="1667" y="2169"/>
                </a:lnTo>
                <a:lnTo>
                  <a:pt x="1665" y="2172"/>
                </a:lnTo>
                <a:lnTo>
                  <a:pt x="1663" y="2174"/>
                </a:lnTo>
                <a:lnTo>
                  <a:pt x="1660" y="2174"/>
                </a:lnTo>
                <a:lnTo>
                  <a:pt x="1652" y="2176"/>
                </a:lnTo>
                <a:lnTo>
                  <a:pt x="1652" y="2190"/>
                </a:lnTo>
                <a:lnTo>
                  <a:pt x="1652" y="2201"/>
                </a:lnTo>
                <a:lnTo>
                  <a:pt x="1652" y="2212"/>
                </a:lnTo>
                <a:lnTo>
                  <a:pt x="1647" y="2214"/>
                </a:lnTo>
                <a:lnTo>
                  <a:pt x="1641" y="2216"/>
                </a:lnTo>
                <a:lnTo>
                  <a:pt x="1636" y="2218"/>
                </a:lnTo>
                <a:lnTo>
                  <a:pt x="1634" y="2221"/>
                </a:lnTo>
                <a:lnTo>
                  <a:pt x="1630" y="2225"/>
                </a:lnTo>
                <a:lnTo>
                  <a:pt x="1629" y="2232"/>
                </a:lnTo>
                <a:lnTo>
                  <a:pt x="1618" y="2232"/>
                </a:lnTo>
                <a:lnTo>
                  <a:pt x="1618" y="2249"/>
                </a:lnTo>
                <a:lnTo>
                  <a:pt x="1605" y="2249"/>
                </a:lnTo>
                <a:lnTo>
                  <a:pt x="1601" y="2260"/>
                </a:lnTo>
                <a:lnTo>
                  <a:pt x="1598" y="2270"/>
                </a:lnTo>
                <a:lnTo>
                  <a:pt x="1598" y="2289"/>
                </a:lnTo>
                <a:lnTo>
                  <a:pt x="1589" y="2287"/>
                </a:lnTo>
                <a:lnTo>
                  <a:pt x="1583" y="2287"/>
                </a:lnTo>
                <a:lnTo>
                  <a:pt x="1580" y="2285"/>
                </a:lnTo>
                <a:lnTo>
                  <a:pt x="1574" y="2283"/>
                </a:lnTo>
                <a:lnTo>
                  <a:pt x="1569" y="2280"/>
                </a:lnTo>
                <a:lnTo>
                  <a:pt x="1567" y="2285"/>
                </a:lnTo>
                <a:lnTo>
                  <a:pt x="1563" y="2290"/>
                </a:lnTo>
                <a:lnTo>
                  <a:pt x="1561" y="2292"/>
                </a:lnTo>
                <a:lnTo>
                  <a:pt x="1558" y="2294"/>
                </a:lnTo>
                <a:lnTo>
                  <a:pt x="1554" y="2298"/>
                </a:lnTo>
                <a:lnTo>
                  <a:pt x="1552" y="2300"/>
                </a:lnTo>
                <a:lnTo>
                  <a:pt x="1549" y="2305"/>
                </a:lnTo>
                <a:lnTo>
                  <a:pt x="1541" y="2343"/>
                </a:lnTo>
                <a:lnTo>
                  <a:pt x="1538" y="2349"/>
                </a:lnTo>
                <a:lnTo>
                  <a:pt x="1534" y="2352"/>
                </a:lnTo>
                <a:lnTo>
                  <a:pt x="1529" y="2356"/>
                </a:lnTo>
                <a:lnTo>
                  <a:pt x="1525" y="2360"/>
                </a:lnTo>
                <a:lnTo>
                  <a:pt x="1521" y="2365"/>
                </a:lnTo>
                <a:lnTo>
                  <a:pt x="1518" y="2396"/>
                </a:lnTo>
                <a:lnTo>
                  <a:pt x="1509" y="2396"/>
                </a:lnTo>
                <a:lnTo>
                  <a:pt x="1509" y="2412"/>
                </a:lnTo>
                <a:lnTo>
                  <a:pt x="1505" y="2416"/>
                </a:lnTo>
                <a:lnTo>
                  <a:pt x="1494" y="2425"/>
                </a:lnTo>
                <a:lnTo>
                  <a:pt x="1481" y="2434"/>
                </a:lnTo>
                <a:lnTo>
                  <a:pt x="1472" y="2443"/>
                </a:lnTo>
                <a:lnTo>
                  <a:pt x="1465" y="2449"/>
                </a:lnTo>
                <a:lnTo>
                  <a:pt x="1465" y="2452"/>
                </a:lnTo>
                <a:lnTo>
                  <a:pt x="1450" y="2460"/>
                </a:lnTo>
                <a:lnTo>
                  <a:pt x="1432" y="2467"/>
                </a:lnTo>
                <a:lnTo>
                  <a:pt x="1416" y="2472"/>
                </a:lnTo>
                <a:lnTo>
                  <a:pt x="1400" y="2481"/>
                </a:lnTo>
                <a:lnTo>
                  <a:pt x="1389" y="2492"/>
                </a:lnTo>
                <a:lnTo>
                  <a:pt x="1381" y="2507"/>
                </a:lnTo>
                <a:lnTo>
                  <a:pt x="1378" y="2529"/>
                </a:lnTo>
                <a:lnTo>
                  <a:pt x="1376" y="2552"/>
                </a:lnTo>
                <a:lnTo>
                  <a:pt x="1378" y="2576"/>
                </a:lnTo>
                <a:lnTo>
                  <a:pt x="1361" y="2578"/>
                </a:lnTo>
                <a:lnTo>
                  <a:pt x="1349" y="2581"/>
                </a:lnTo>
                <a:lnTo>
                  <a:pt x="1336" y="2585"/>
                </a:lnTo>
                <a:lnTo>
                  <a:pt x="1321" y="2589"/>
                </a:lnTo>
                <a:lnTo>
                  <a:pt x="1321" y="2603"/>
                </a:lnTo>
                <a:lnTo>
                  <a:pt x="1323" y="2607"/>
                </a:lnTo>
                <a:lnTo>
                  <a:pt x="1325" y="2607"/>
                </a:lnTo>
                <a:lnTo>
                  <a:pt x="1327" y="2609"/>
                </a:lnTo>
                <a:lnTo>
                  <a:pt x="1329" y="2612"/>
                </a:lnTo>
                <a:lnTo>
                  <a:pt x="1332" y="2610"/>
                </a:lnTo>
                <a:lnTo>
                  <a:pt x="1334" y="2610"/>
                </a:lnTo>
                <a:lnTo>
                  <a:pt x="1334" y="2610"/>
                </a:lnTo>
                <a:lnTo>
                  <a:pt x="1336" y="2609"/>
                </a:lnTo>
                <a:lnTo>
                  <a:pt x="1338" y="2609"/>
                </a:lnTo>
                <a:lnTo>
                  <a:pt x="1345" y="2609"/>
                </a:lnTo>
                <a:lnTo>
                  <a:pt x="1345" y="2592"/>
                </a:lnTo>
                <a:lnTo>
                  <a:pt x="1372" y="2592"/>
                </a:lnTo>
                <a:lnTo>
                  <a:pt x="1381" y="2601"/>
                </a:lnTo>
                <a:lnTo>
                  <a:pt x="1394" y="2605"/>
                </a:lnTo>
                <a:lnTo>
                  <a:pt x="1409" y="2605"/>
                </a:lnTo>
                <a:lnTo>
                  <a:pt x="1423" y="2607"/>
                </a:lnTo>
                <a:lnTo>
                  <a:pt x="1436" y="2609"/>
                </a:lnTo>
                <a:lnTo>
                  <a:pt x="1449" y="2614"/>
                </a:lnTo>
                <a:lnTo>
                  <a:pt x="1458" y="2623"/>
                </a:lnTo>
                <a:lnTo>
                  <a:pt x="1463" y="2640"/>
                </a:lnTo>
                <a:lnTo>
                  <a:pt x="1465" y="2660"/>
                </a:lnTo>
                <a:lnTo>
                  <a:pt x="1458" y="2667"/>
                </a:lnTo>
                <a:lnTo>
                  <a:pt x="1450" y="2674"/>
                </a:lnTo>
                <a:lnTo>
                  <a:pt x="1443" y="2678"/>
                </a:lnTo>
                <a:lnTo>
                  <a:pt x="1434" y="2680"/>
                </a:lnTo>
                <a:lnTo>
                  <a:pt x="1418" y="2680"/>
                </a:lnTo>
                <a:lnTo>
                  <a:pt x="1418" y="2672"/>
                </a:lnTo>
                <a:lnTo>
                  <a:pt x="1418" y="2667"/>
                </a:lnTo>
                <a:lnTo>
                  <a:pt x="1420" y="2663"/>
                </a:lnTo>
                <a:lnTo>
                  <a:pt x="1420" y="2658"/>
                </a:lnTo>
                <a:lnTo>
                  <a:pt x="1421" y="2652"/>
                </a:lnTo>
                <a:lnTo>
                  <a:pt x="1412" y="2652"/>
                </a:lnTo>
                <a:lnTo>
                  <a:pt x="1410" y="2658"/>
                </a:lnTo>
                <a:lnTo>
                  <a:pt x="1410" y="2661"/>
                </a:lnTo>
                <a:lnTo>
                  <a:pt x="1409" y="2665"/>
                </a:lnTo>
                <a:lnTo>
                  <a:pt x="1407" y="2669"/>
                </a:lnTo>
                <a:lnTo>
                  <a:pt x="1407" y="2674"/>
                </a:lnTo>
                <a:lnTo>
                  <a:pt x="1405" y="2680"/>
                </a:lnTo>
                <a:lnTo>
                  <a:pt x="1407" y="2683"/>
                </a:lnTo>
                <a:lnTo>
                  <a:pt x="1409" y="2687"/>
                </a:lnTo>
                <a:lnTo>
                  <a:pt x="1409" y="2690"/>
                </a:lnTo>
                <a:lnTo>
                  <a:pt x="1409" y="2696"/>
                </a:lnTo>
                <a:lnTo>
                  <a:pt x="1385" y="2692"/>
                </a:lnTo>
                <a:lnTo>
                  <a:pt x="1361" y="2687"/>
                </a:lnTo>
                <a:lnTo>
                  <a:pt x="1338" y="2681"/>
                </a:lnTo>
                <a:lnTo>
                  <a:pt x="1310" y="2680"/>
                </a:lnTo>
                <a:lnTo>
                  <a:pt x="1281" y="2683"/>
                </a:lnTo>
                <a:lnTo>
                  <a:pt x="1258" y="2694"/>
                </a:lnTo>
                <a:lnTo>
                  <a:pt x="1238" y="2707"/>
                </a:lnTo>
                <a:lnTo>
                  <a:pt x="1218" y="2720"/>
                </a:lnTo>
                <a:lnTo>
                  <a:pt x="1181" y="2725"/>
                </a:lnTo>
                <a:lnTo>
                  <a:pt x="1160" y="2734"/>
                </a:lnTo>
                <a:lnTo>
                  <a:pt x="1134" y="2747"/>
                </a:lnTo>
                <a:lnTo>
                  <a:pt x="1107" y="2763"/>
                </a:lnTo>
                <a:lnTo>
                  <a:pt x="1081" y="2781"/>
                </a:lnTo>
                <a:lnTo>
                  <a:pt x="1061" y="2800"/>
                </a:lnTo>
                <a:lnTo>
                  <a:pt x="1049" y="2816"/>
                </a:lnTo>
                <a:lnTo>
                  <a:pt x="1041" y="2836"/>
                </a:lnTo>
                <a:lnTo>
                  <a:pt x="1034" y="2856"/>
                </a:lnTo>
                <a:lnTo>
                  <a:pt x="1029" y="2872"/>
                </a:lnTo>
                <a:lnTo>
                  <a:pt x="1025" y="2894"/>
                </a:lnTo>
                <a:lnTo>
                  <a:pt x="1027" y="2916"/>
                </a:lnTo>
                <a:lnTo>
                  <a:pt x="1030" y="2941"/>
                </a:lnTo>
                <a:lnTo>
                  <a:pt x="1032" y="2965"/>
                </a:lnTo>
                <a:lnTo>
                  <a:pt x="1030" y="2989"/>
                </a:lnTo>
                <a:lnTo>
                  <a:pt x="1025" y="3009"/>
                </a:lnTo>
                <a:lnTo>
                  <a:pt x="1014" y="3023"/>
                </a:lnTo>
                <a:lnTo>
                  <a:pt x="998" y="3040"/>
                </a:lnTo>
                <a:lnTo>
                  <a:pt x="981" y="3056"/>
                </a:lnTo>
                <a:lnTo>
                  <a:pt x="969" y="3072"/>
                </a:lnTo>
                <a:lnTo>
                  <a:pt x="967" y="3083"/>
                </a:lnTo>
                <a:lnTo>
                  <a:pt x="969" y="3098"/>
                </a:lnTo>
                <a:lnTo>
                  <a:pt x="970" y="3112"/>
                </a:lnTo>
                <a:lnTo>
                  <a:pt x="969" y="3129"/>
                </a:lnTo>
                <a:lnTo>
                  <a:pt x="960" y="3150"/>
                </a:lnTo>
                <a:lnTo>
                  <a:pt x="949" y="3170"/>
                </a:lnTo>
                <a:lnTo>
                  <a:pt x="936" y="3190"/>
                </a:lnTo>
                <a:lnTo>
                  <a:pt x="929" y="3212"/>
                </a:lnTo>
                <a:lnTo>
                  <a:pt x="941" y="3212"/>
                </a:lnTo>
                <a:lnTo>
                  <a:pt x="945" y="3265"/>
                </a:lnTo>
                <a:lnTo>
                  <a:pt x="941" y="3265"/>
                </a:lnTo>
                <a:lnTo>
                  <a:pt x="941" y="3269"/>
                </a:lnTo>
                <a:lnTo>
                  <a:pt x="921" y="3270"/>
                </a:lnTo>
                <a:lnTo>
                  <a:pt x="901" y="3272"/>
                </a:lnTo>
                <a:lnTo>
                  <a:pt x="883" y="3276"/>
                </a:lnTo>
                <a:lnTo>
                  <a:pt x="867" y="3281"/>
                </a:lnTo>
                <a:lnTo>
                  <a:pt x="854" y="3290"/>
                </a:lnTo>
                <a:lnTo>
                  <a:pt x="845" y="3303"/>
                </a:lnTo>
                <a:lnTo>
                  <a:pt x="838" y="3316"/>
                </a:lnTo>
                <a:lnTo>
                  <a:pt x="832" y="3332"/>
                </a:lnTo>
                <a:lnTo>
                  <a:pt x="829" y="3349"/>
                </a:lnTo>
                <a:lnTo>
                  <a:pt x="816" y="3352"/>
                </a:lnTo>
                <a:lnTo>
                  <a:pt x="800" y="3361"/>
                </a:lnTo>
                <a:lnTo>
                  <a:pt x="781" y="3374"/>
                </a:lnTo>
                <a:lnTo>
                  <a:pt x="765" y="3389"/>
                </a:lnTo>
                <a:lnTo>
                  <a:pt x="754" y="3403"/>
                </a:lnTo>
                <a:lnTo>
                  <a:pt x="749" y="3416"/>
                </a:lnTo>
                <a:lnTo>
                  <a:pt x="747" y="3420"/>
                </a:lnTo>
                <a:lnTo>
                  <a:pt x="747" y="3423"/>
                </a:lnTo>
                <a:lnTo>
                  <a:pt x="745" y="3427"/>
                </a:lnTo>
                <a:lnTo>
                  <a:pt x="745" y="3432"/>
                </a:lnTo>
                <a:lnTo>
                  <a:pt x="738" y="3434"/>
                </a:lnTo>
                <a:lnTo>
                  <a:pt x="734" y="3438"/>
                </a:lnTo>
                <a:lnTo>
                  <a:pt x="730" y="3441"/>
                </a:lnTo>
                <a:lnTo>
                  <a:pt x="727" y="3445"/>
                </a:lnTo>
                <a:lnTo>
                  <a:pt x="725" y="3449"/>
                </a:lnTo>
                <a:lnTo>
                  <a:pt x="721" y="3452"/>
                </a:lnTo>
                <a:lnTo>
                  <a:pt x="718" y="3456"/>
                </a:lnTo>
                <a:lnTo>
                  <a:pt x="705" y="3463"/>
                </a:lnTo>
                <a:lnTo>
                  <a:pt x="687" y="3470"/>
                </a:lnTo>
                <a:lnTo>
                  <a:pt x="663" y="3480"/>
                </a:lnTo>
                <a:lnTo>
                  <a:pt x="636" y="3489"/>
                </a:lnTo>
                <a:lnTo>
                  <a:pt x="610" y="3498"/>
                </a:lnTo>
                <a:lnTo>
                  <a:pt x="583" y="3503"/>
                </a:lnTo>
                <a:lnTo>
                  <a:pt x="561" y="3505"/>
                </a:lnTo>
                <a:lnTo>
                  <a:pt x="545" y="3505"/>
                </a:lnTo>
                <a:lnTo>
                  <a:pt x="534" y="3500"/>
                </a:lnTo>
                <a:lnTo>
                  <a:pt x="527" y="3494"/>
                </a:lnTo>
                <a:lnTo>
                  <a:pt x="520" y="3487"/>
                </a:lnTo>
                <a:lnTo>
                  <a:pt x="509" y="3483"/>
                </a:lnTo>
                <a:lnTo>
                  <a:pt x="492" y="3480"/>
                </a:lnTo>
                <a:lnTo>
                  <a:pt x="481" y="3490"/>
                </a:lnTo>
                <a:lnTo>
                  <a:pt x="467" y="3494"/>
                </a:lnTo>
                <a:lnTo>
                  <a:pt x="450" y="3494"/>
                </a:lnTo>
                <a:lnTo>
                  <a:pt x="432" y="3490"/>
                </a:lnTo>
                <a:lnTo>
                  <a:pt x="412" y="3489"/>
                </a:lnTo>
                <a:lnTo>
                  <a:pt x="410" y="3478"/>
                </a:lnTo>
                <a:lnTo>
                  <a:pt x="409" y="3465"/>
                </a:lnTo>
                <a:lnTo>
                  <a:pt x="405" y="3452"/>
                </a:lnTo>
                <a:lnTo>
                  <a:pt x="381" y="3425"/>
                </a:lnTo>
                <a:lnTo>
                  <a:pt x="350" y="3430"/>
                </a:lnTo>
                <a:lnTo>
                  <a:pt x="320" y="3434"/>
                </a:lnTo>
                <a:lnTo>
                  <a:pt x="289" y="3432"/>
                </a:lnTo>
                <a:lnTo>
                  <a:pt x="285" y="3412"/>
                </a:lnTo>
                <a:lnTo>
                  <a:pt x="278" y="3396"/>
                </a:lnTo>
                <a:lnTo>
                  <a:pt x="267" y="3380"/>
                </a:lnTo>
                <a:lnTo>
                  <a:pt x="252" y="3369"/>
                </a:lnTo>
                <a:lnTo>
                  <a:pt x="232" y="3365"/>
                </a:lnTo>
                <a:lnTo>
                  <a:pt x="229" y="3376"/>
                </a:lnTo>
                <a:lnTo>
                  <a:pt x="227" y="3380"/>
                </a:lnTo>
                <a:lnTo>
                  <a:pt x="227" y="3383"/>
                </a:lnTo>
                <a:lnTo>
                  <a:pt x="225" y="3387"/>
                </a:lnTo>
                <a:lnTo>
                  <a:pt x="225" y="3392"/>
                </a:lnTo>
                <a:lnTo>
                  <a:pt x="200" y="3394"/>
                </a:lnTo>
                <a:lnTo>
                  <a:pt x="169" y="3394"/>
                </a:lnTo>
                <a:lnTo>
                  <a:pt x="136" y="3394"/>
                </a:lnTo>
                <a:lnTo>
                  <a:pt x="103" y="3390"/>
                </a:lnTo>
                <a:lnTo>
                  <a:pt x="72" y="3387"/>
                </a:lnTo>
                <a:lnTo>
                  <a:pt x="49" y="3380"/>
                </a:lnTo>
                <a:lnTo>
                  <a:pt x="47" y="3363"/>
                </a:lnTo>
                <a:lnTo>
                  <a:pt x="45" y="3352"/>
                </a:lnTo>
                <a:lnTo>
                  <a:pt x="40" y="3341"/>
                </a:lnTo>
                <a:lnTo>
                  <a:pt x="38" y="3329"/>
                </a:lnTo>
                <a:lnTo>
                  <a:pt x="12" y="3329"/>
                </a:lnTo>
                <a:lnTo>
                  <a:pt x="9" y="3316"/>
                </a:lnTo>
                <a:lnTo>
                  <a:pt x="3" y="3301"/>
                </a:lnTo>
                <a:lnTo>
                  <a:pt x="0" y="3287"/>
                </a:lnTo>
                <a:lnTo>
                  <a:pt x="1" y="3272"/>
                </a:lnTo>
                <a:lnTo>
                  <a:pt x="12" y="3265"/>
                </a:lnTo>
                <a:lnTo>
                  <a:pt x="7" y="3249"/>
                </a:lnTo>
                <a:lnTo>
                  <a:pt x="7" y="3232"/>
                </a:lnTo>
                <a:lnTo>
                  <a:pt x="9" y="3212"/>
                </a:lnTo>
                <a:lnTo>
                  <a:pt x="27" y="3203"/>
                </a:lnTo>
                <a:lnTo>
                  <a:pt x="43" y="3185"/>
                </a:lnTo>
                <a:lnTo>
                  <a:pt x="54" y="3161"/>
                </a:lnTo>
                <a:lnTo>
                  <a:pt x="63" y="3138"/>
                </a:lnTo>
                <a:lnTo>
                  <a:pt x="65" y="3112"/>
                </a:lnTo>
                <a:lnTo>
                  <a:pt x="85" y="3109"/>
                </a:lnTo>
                <a:lnTo>
                  <a:pt x="87" y="3090"/>
                </a:lnTo>
                <a:lnTo>
                  <a:pt x="90" y="3078"/>
                </a:lnTo>
                <a:lnTo>
                  <a:pt x="98" y="3070"/>
                </a:lnTo>
                <a:lnTo>
                  <a:pt x="109" y="3065"/>
                </a:lnTo>
                <a:lnTo>
                  <a:pt x="121" y="3060"/>
                </a:lnTo>
                <a:lnTo>
                  <a:pt x="125" y="3032"/>
                </a:lnTo>
                <a:lnTo>
                  <a:pt x="130" y="3032"/>
                </a:lnTo>
                <a:lnTo>
                  <a:pt x="134" y="3032"/>
                </a:lnTo>
                <a:lnTo>
                  <a:pt x="136" y="3034"/>
                </a:lnTo>
                <a:lnTo>
                  <a:pt x="138" y="3034"/>
                </a:lnTo>
                <a:lnTo>
                  <a:pt x="140" y="3032"/>
                </a:lnTo>
                <a:lnTo>
                  <a:pt x="141" y="3032"/>
                </a:lnTo>
                <a:lnTo>
                  <a:pt x="143" y="3029"/>
                </a:lnTo>
                <a:lnTo>
                  <a:pt x="141" y="3027"/>
                </a:lnTo>
                <a:lnTo>
                  <a:pt x="141" y="3023"/>
                </a:lnTo>
                <a:lnTo>
                  <a:pt x="140" y="3021"/>
                </a:lnTo>
                <a:lnTo>
                  <a:pt x="140" y="3020"/>
                </a:lnTo>
                <a:lnTo>
                  <a:pt x="141" y="3016"/>
                </a:lnTo>
                <a:lnTo>
                  <a:pt x="149" y="3016"/>
                </a:lnTo>
                <a:lnTo>
                  <a:pt x="165" y="3001"/>
                </a:lnTo>
                <a:lnTo>
                  <a:pt x="180" y="2985"/>
                </a:lnTo>
                <a:lnTo>
                  <a:pt x="192" y="2969"/>
                </a:lnTo>
                <a:lnTo>
                  <a:pt x="218" y="2963"/>
                </a:lnTo>
                <a:lnTo>
                  <a:pt x="218" y="2949"/>
                </a:lnTo>
                <a:lnTo>
                  <a:pt x="232" y="2949"/>
                </a:lnTo>
                <a:lnTo>
                  <a:pt x="243" y="2927"/>
                </a:lnTo>
                <a:lnTo>
                  <a:pt x="260" y="2910"/>
                </a:lnTo>
                <a:lnTo>
                  <a:pt x="281" y="2900"/>
                </a:lnTo>
                <a:lnTo>
                  <a:pt x="278" y="2872"/>
                </a:lnTo>
                <a:lnTo>
                  <a:pt x="281" y="2869"/>
                </a:lnTo>
                <a:lnTo>
                  <a:pt x="290" y="2861"/>
                </a:lnTo>
                <a:lnTo>
                  <a:pt x="301" y="2850"/>
                </a:lnTo>
                <a:lnTo>
                  <a:pt x="314" y="2838"/>
                </a:lnTo>
                <a:lnTo>
                  <a:pt x="325" y="2829"/>
                </a:lnTo>
                <a:lnTo>
                  <a:pt x="334" y="2820"/>
                </a:lnTo>
                <a:lnTo>
                  <a:pt x="338" y="2816"/>
                </a:lnTo>
                <a:lnTo>
                  <a:pt x="336" y="2814"/>
                </a:lnTo>
                <a:lnTo>
                  <a:pt x="334" y="2812"/>
                </a:lnTo>
                <a:lnTo>
                  <a:pt x="334" y="2810"/>
                </a:lnTo>
                <a:lnTo>
                  <a:pt x="334" y="2809"/>
                </a:lnTo>
                <a:lnTo>
                  <a:pt x="332" y="2805"/>
                </a:lnTo>
                <a:lnTo>
                  <a:pt x="356" y="2787"/>
                </a:lnTo>
                <a:lnTo>
                  <a:pt x="374" y="2763"/>
                </a:lnTo>
                <a:lnTo>
                  <a:pt x="385" y="2732"/>
                </a:lnTo>
                <a:lnTo>
                  <a:pt x="403" y="2729"/>
                </a:lnTo>
                <a:lnTo>
                  <a:pt x="421" y="2721"/>
                </a:lnTo>
                <a:lnTo>
                  <a:pt x="438" y="2716"/>
                </a:lnTo>
                <a:lnTo>
                  <a:pt x="485" y="2720"/>
                </a:lnTo>
                <a:lnTo>
                  <a:pt x="498" y="2700"/>
                </a:lnTo>
                <a:lnTo>
                  <a:pt x="507" y="2696"/>
                </a:lnTo>
                <a:lnTo>
                  <a:pt x="518" y="2692"/>
                </a:lnTo>
                <a:lnTo>
                  <a:pt x="529" y="2689"/>
                </a:lnTo>
                <a:lnTo>
                  <a:pt x="554" y="2667"/>
                </a:lnTo>
                <a:lnTo>
                  <a:pt x="580" y="2641"/>
                </a:lnTo>
                <a:lnTo>
                  <a:pt x="605" y="2620"/>
                </a:lnTo>
                <a:lnTo>
                  <a:pt x="623" y="2612"/>
                </a:lnTo>
                <a:lnTo>
                  <a:pt x="641" y="2607"/>
                </a:lnTo>
                <a:lnTo>
                  <a:pt x="660" y="2601"/>
                </a:lnTo>
                <a:lnTo>
                  <a:pt x="678" y="2592"/>
                </a:lnTo>
                <a:lnTo>
                  <a:pt x="687" y="2581"/>
                </a:lnTo>
                <a:lnTo>
                  <a:pt x="692" y="2569"/>
                </a:lnTo>
                <a:lnTo>
                  <a:pt x="696" y="2558"/>
                </a:lnTo>
                <a:lnTo>
                  <a:pt x="705" y="2549"/>
                </a:lnTo>
                <a:lnTo>
                  <a:pt x="720" y="2543"/>
                </a:lnTo>
                <a:lnTo>
                  <a:pt x="736" y="2541"/>
                </a:lnTo>
                <a:lnTo>
                  <a:pt x="749" y="2536"/>
                </a:lnTo>
                <a:lnTo>
                  <a:pt x="769" y="2509"/>
                </a:lnTo>
                <a:lnTo>
                  <a:pt x="774" y="2505"/>
                </a:lnTo>
                <a:lnTo>
                  <a:pt x="778" y="2505"/>
                </a:lnTo>
                <a:lnTo>
                  <a:pt x="783" y="2503"/>
                </a:lnTo>
                <a:lnTo>
                  <a:pt x="789" y="2501"/>
                </a:lnTo>
                <a:lnTo>
                  <a:pt x="794" y="2500"/>
                </a:lnTo>
                <a:lnTo>
                  <a:pt x="798" y="2496"/>
                </a:lnTo>
                <a:lnTo>
                  <a:pt x="800" y="2492"/>
                </a:lnTo>
                <a:lnTo>
                  <a:pt x="800" y="2489"/>
                </a:lnTo>
                <a:lnTo>
                  <a:pt x="800" y="2487"/>
                </a:lnTo>
                <a:lnTo>
                  <a:pt x="798" y="2485"/>
                </a:lnTo>
                <a:lnTo>
                  <a:pt x="798" y="2483"/>
                </a:lnTo>
                <a:lnTo>
                  <a:pt x="796" y="2481"/>
                </a:lnTo>
                <a:lnTo>
                  <a:pt x="796" y="2480"/>
                </a:lnTo>
                <a:lnTo>
                  <a:pt x="798" y="2478"/>
                </a:lnTo>
                <a:lnTo>
                  <a:pt x="801" y="2476"/>
                </a:lnTo>
                <a:lnTo>
                  <a:pt x="805" y="2472"/>
                </a:lnTo>
                <a:lnTo>
                  <a:pt x="816" y="2465"/>
                </a:lnTo>
                <a:lnTo>
                  <a:pt x="834" y="2454"/>
                </a:lnTo>
                <a:lnTo>
                  <a:pt x="852" y="2443"/>
                </a:lnTo>
                <a:lnTo>
                  <a:pt x="874" y="2432"/>
                </a:lnTo>
                <a:lnTo>
                  <a:pt x="892" y="2425"/>
                </a:lnTo>
                <a:lnTo>
                  <a:pt x="905" y="2420"/>
                </a:lnTo>
                <a:lnTo>
                  <a:pt x="905" y="2409"/>
                </a:lnTo>
                <a:lnTo>
                  <a:pt x="927" y="2392"/>
                </a:lnTo>
                <a:lnTo>
                  <a:pt x="947" y="2370"/>
                </a:lnTo>
                <a:lnTo>
                  <a:pt x="965" y="2347"/>
                </a:lnTo>
                <a:lnTo>
                  <a:pt x="981" y="2323"/>
                </a:lnTo>
                <a:lnTo>
                  <a:pt x="983" y="2321"/>
                </a:lnTo>
                <a:lnTo>
                  <a:pt x="987" y="2321"/>
                </a:lnTo>
                <a:lnTo>
                  <a:pt x="990" y="2320"/>
                </a:lnTo>
                <a:lnTo>
                  <a:pt x="994" y="2318"/>
                </a:lnTo>
                <a:lnTo>
                  <a:pt x="998" y="2316"/>
                </a:lnTo>
                <a:lnTo>
                  <a:pt x="1012" y="2260"/>
                </a:lnTo>
                <a:lnTo>
                  <a:pt x="1016" y="2258"/>
                </a:lnTo>
                <a:lnTo>
                  <a:pt x="1020" y="2254"/>
                </a:lnTo>
                <a:lnTo>
                  <a:pt x="1023" y="2250"/>
                </a:lnTo>
                <a:lnTo>
                  <a:pt x="1027" y="2247"/>
                </a:lnTo>
                <a:lnTo>
                  <a:pt x="1029" y="2245"/>
                </a:lnTo>
                <a:lnTo>
                  <a:pt x="1029" y="2183"/>
                </a:lnTo>
                <a:lnTo>
                  <a:pt x="1038" y="2183"/>
                </a:lnTo>
                <a:lnTo>
                  <a:pt x="1041" y="2167"/>
                </a:lnTo>
                <a:lnTo>
                  <a:pt x="1041" y="2149"/>
                </a:lnTo>
                <a:lnTo>
                  <a:pt x="1045" y="2129"/>
                </a:lnTo>
                <a:lnTo>
                  <a:pt x="1050" y="2118"/>
                </a:lnTo>
                <a:lnTo>
                  <a:pt x="1054" y="2110"/>
                </a:lnTo>
                <a:lnTo>
                  <a:pt x="1058" y="2107"/>
                </a:lnTo>
                <a:lnTo>
                  <a:pt x="1060" y="2101"/>
                </a:lnTo>
                <a:lnTo>
                  <a:pt x="1061" y="2090"/>
                </a:lnTo>
                <a:lnTo>
                  <a:pt x="1061" y="2072"/>
                </a:lnTo>
                <a:lnTo>
                  <a:pt x="1080" y="2072"/>
                </a:lnTo>
                <a:lnTo>
                  <a:pt x="1094" y="2072"/>
                </a:lnTo>
                <a:lnTo>
                  <a:pt x="1109" y="2070"/>
                </a:lnTo>
                <a:lnTo>
                  <a:pt x="1125" y="2072"/>
                </a:lnTo>
                <a:lnTo>
                  <a:pt x="1140" y="2054"/>
                </a:lnTo>
                <a:lnTo>
                  <a:pt x="1158" y="2040"/>
                </a:lnTo>
                <a:lnTo>
                  <a:pt x="1172" y="2025"/>
                </a:lnTo>
                <a:lnTo>
                  <a:pt x="1181" y="2009"/>
                </a:lnTo>
                <a:lnTo>
                  <a:pt x="1185" y="1992"/>
                </a:lnTo>
                <a:lnTo>
                  <a:pt x="1192" y="1976"/>
                </a:lnTo>
                <a:lnTo>
                  <a:pt x="1209" y="1969"/>
                </a:lnTo>
                <a:lnTo>
                  <a:pt x="1212" y="1956"/>
                </a:lnTo>
                <a:lnTo>
                  <a:pt x="1216" y="1936"/>
                </a:lnTo>
                <a:lnTo>
                  <a:pt x="1218" y="1910"/>
                </a:lnTo>
                <a:lnTo>
                  <a:pt x="1220" y="1883"/>
                </a:lnTo>
                <a:lnTo>
                  <a:pt x="1220" y="1856"/>
                </a:lnTo>
                <a:lnTo>
                  <a:pt x="1220" y="1832"/>
                </a:lnTo>
                <a:lnTo>
                  <a:pt x="1221" y="1816"/>
                </a:lnTo>
                <a:lnTo>
                  <a:pt x="1241" y="1807"/>
                </a:lnTo>
                <a:lnTo>
                  <a:pt x="1260" y="1794"/>
                </a:lnTo>
                <a:lnTo>
                  <a:pt x="1274" y="1781"/>
                </a:lnTo>
                <a:lnTo>
                  <a:pt x="1290" y="1769"/>
                </a:lnTo>
                <a:lnTo>
                  <a:pt x="1312" y="1760"/>
                </a:lnTo>
                <a:lnTo>
                  <a:pt x="1312" y="1769"/>
                </a:lnTo>
                <a:lnTo>
                  <a:pt x="1314" y="1770"/>
                </a:lnTo>
                <a:lnTo>
                  <a:pt x="1316" y="1772"/>
                </a:lnTo>
                <a:lnTo>
                  <a:pt x="1316" y="1774"/>
                </a:lnTo>
                <a:lnTo>
                  <a:pt x="1316" y="1776"/>
                </a:lnTo>
                <a:lnTo>
                  <a:pt x="1318" y="1780"/>
                </a:lnTo>
                <a:lnTo>
                  <a:pt x="1314" y="1781"/>
                </a:lnTo>
                <a:lnTo>
                  <a:pt x="1310" y="1783"/>
                </a:lnTo>
                <a:lnTo>
                  <a:pt x="1310" y="1785"/>
                </a:lnTo>
                <a:lnTo>
                  <a:pt x="1309" y="1787"/>
                </a:lnTo>
                <a:lnTo>
                  <a:pt x="1307" y="1789"/>
                </a:lnTo>
                <a:lnTo>
                  <a:pt x="1305" y="1792"/>
                </a:lnTo>
                <a:lnTo>
                  <a:pt x="1309" y="1792"/>
                </a:lnTo>
                <a:lnTo>
                  <a:pt x="1309" y="1796"/>
                </a:lnTo>
                <a:lnTo>
                  <a:pt x="1312" y="1796"/>
                </a:lnTo>
                <a:lnTo>
                  <a:pt x="1312" y="1792"/>
                </a:lnTo>
                <a:lnTo>
                  <a:pt x="1316" y="1790"/>
                </a:lnTo>
                <a:lnTo>
                  <a:pt x="1320" y="1789"/>
                </a:lnTo>
                <a:lnTo>
                  <a:pt x="1321" y="1787"/>
                </a:lnTo>
                <a:lnTo>
                  <a:pt x="1325" y="1785"/>
                </a:lnTo>
                <a:lnTo>
                  <a:pt x="1329" y="1783"/>
                </a:lnTo>
                <a:lnTo>
                  <a:pt x="1329" y="1772"/>
                </a:lnTo>
                <a:lnTo>
                  <a:pt x="1332" y="1772"/>
                </a:lnTo>
                <a:lnTo>
                  <a:pt x="1336" y="1770"/>
                </a:lnTo>
                <a:lnTo>
                  <a:pt x="1338" y="1770"/>
                </a:lnTo>
                <a:lnTo>
                  <a:pt x="1340" y="1769"/>
                </a:lnTo>
                <a:lnTo>
                  <a:pt x="1341" y="1769"/>
                </a:lnTo>
                <a:lnTo>
                  <a:pt x="1345" y="1765"/>
                </a:lnTo>
                <a:lnTo>
                  <a:pt x="1347" y="1761"/>
                </a:lnTo>
                <a:lnTo>
                  <a:pt x="1349" y="1756"/>
                </a:lnTo>
                <a:lnTo>
                  <a:pt x="1341" y="1756"/>
                </a:lnTo>
                <a:lnTo>
                  <a:pt x="1338" y="1760"/>
                </a:lnTo>
                <a:lnTo>
                  <a:pt x="1334" y="1761"/>
                </a:lnTo>
                <a:lnTo>
                  <a:pt x="1330" y="1763"/>
                </a:lnTo>
                <a:lnTo>
                  <a:pt x="1325" y="1763"/>
                </a:lnTo>
                <a:lnTo>
                  <a:pt x="1325" y="1732"/>
                </a:lnTo>
                <a:lnTo>
                  <a:pt x="1343" y="1723"/>
                </a:lnTo>
                <a:lnTo>
                  <a:pt x="1361" y="1716"/>
                </a:lnTo>
                <a:lnTo>
                  <a:pt x="1378" y="1714"/>
                </a:lnTo>
                <a:close/>
                <a:moveTo>
                  <a:pt x="1989" y="672"/>
                </a:moveTo>
                <a:lnTo>
                  <a:pt x="1992" y="690"/>
                </a:lnTo>
                <a:lnTo>
                  <a:pt x="1996" y="707"/>
                </a:lnTo>
                <a:lnTo>
                  <a:pt x="1998" y="729"/>
                </a:lnTo>
                <a:lnTo>
                  <a:pt x="1972" y="729"/>
                </a:lnTo>
                <a:lnTo>
                  <a:pt x="1963" y="716"/>
                </a:lnTo>
                <a:lnTo>
                  <a:pt x="1954" y="707"/>
                </a:lnTo>
                <a:lnTo>
                  <a:pt x="1945" y="701"/>
                </a:lnTo>
                <a:lnTo>
                  <a:pt x="1932" y="696"/>
                </a:lnTo>
                <a:lnTo>
                  <a:pt x="1932" y="689"/>
                </a:lnTo>
                <a:lnTo>
                  <a:pt x="1941" y="689"/>
                </a:lnTo>
                <a:lnTo>
                  <a:pt x="1954" y="681"/>
                </a:lnTo>
                <a:lnTo>
                  <a:pt x="1972" y="676"/>
                </a:lnTo>
                <a:lnTo>
                  <a:pt x="1989" y="672"/>
                </a:lnTo>
                <a:close/>
                <a:moveTo>
                  <a:pt x="1969" y="516"/>
                </a:moveTo>
                <a:lnTo>
                  <a:pt x="1970" y="529"/>
                </a:lnTo>
                <a:lnTo>
                  <a:pt x="1970" y="536"/>
                </a:lnTo>
                <a:lnTo>
                  <a:pt x="1969" y="549"/>
                </a:lnTo>
                <a:lnTo>
                  <a:pt x="1945" y="549"/>
                </a:lnTo>
                <a:lnTo>
                  <a:pt x="1941" y="536"/>
                </a:lnTo>
                <a:lnTo>
                  <a:pt x="1940" y="534"/>
                </a:lnTo>
                <a:lnTo>
                  <a:pt x="1940" y="532"/>
                </a:lnTo>
                <a:lnTo>
                  <a:pt x="1938" y="530"/>
                </a:lnTo>
                <a:lnTo>
                  <a:pt x="1938" y="529"/>
                </a:lnTo>
                <a:lnTo>
                  <a:pt x="1938" y="523"/>
                </a:lnTo>
                <a:lnTo>
                  <a:pt x="1941" y="523"/>
                </a:lnTo>
                <a:lnTo>
                  <a:pt x="1941" y="520"/>
                </a:lnTo>
                <a:lnTo>
                  <a:pt x="1969" y="516"/>
                </a:lnTo>
                <a:close/>
                <a:moveTo>
                  <a:pt x="2018" y="480"/>
                </a:moveTo>
                <a:lnTo>
                  <a:pt x="2041" y="485"/>
                </a:lnTo>
                <a:lnTo>
                  <a:pt x="2050" y="507"/>
                </a:lnTo>
                <a:lnTo>
                  <a:pt x="2061" y="527"/>
                </a:lnTo>
                <a:lnTo>
                  <a:pt x="2074" y="549"/>
                </a:lnTo>
                <a:lnTo>
                  <a:pt x="2081" y="572"/>
                </a:lnTo>
                <a:lnTo>
                  <a:pt x="2074" y="581"/>
                </a:lnTo>
                <a:lnTo>
                  <a:pt x="2069" y="587"/>
                </a:lnTo>
                <a:lnTo>
                  <a:pt x="2060" y="590"/>
                </a:lnTo>
                <a:lnTo>
                  <a:pt x="2045" y="592"/>
                </a:lnTo>
                <a:lnTo>
                  <a:pt x="2040" y="574"/>
                </a:lnTo>
                <a:lnTo>
                  <a:pt x="2032" y="563"/>
                </a:lnTo>
                <a:lnTo>
                  <a:pt x="2021" y="556"/>
                </a:lnTo>
                <a:lnTo>
                  <a:pt x="2005" y="549"/>
                </a:lnTo>
                <a:lnTo>
                  <a:pt x="2005" y="530"/>
                </a:lnTo>
                <a:lnTo>
                  <a:pt x="2007" y="520"/>
                </a:lnTo>
                <a:lnTo>
                  <a:pt x="2010" y="509"/>
                </a:lnTo>
                <a:lnTo>
                  <a:pt x="2014" y="498"/>
                </a:lnTo>
                <a:lnTo>
                  <a:pt x="2018" y="480"/>
                </a:lnTo>
                <a:close/>
                <a:moveTo>
                  <a:pt x="1449" y="0"/>
                </a:moveTo>
                <a:lnTo>
                  <a:pt x="1449" y="9"/>
                </a:lnTo>
                <a:lnTo>
                  <a:pt x="1452" y="21"/>
                </a:lnTo>
                <a:lnTo>
                  <a:pt x="1450" y="34"/>
                </a:lnTo>
                <a:lnTo>
                  <a:pt x="1447" y="47"/>
                </a:lnTo>
                <a:lnTo>
                  <a:pt x="1445" y="56"/>
                </a:lnTo>
                <a:lnTo>
                  <a:pt x="1450" y="70"/>
                </a:lnTo>
                <a:lnTo>
                  <a:pt x="1458" y="81"/>
                </a:lnTo>
                <a:lnTo>
                  <a:pt x="1467" y="90"/>
                </a:lnTo>
                <a:lnTo>
                  <a:pt x="1476" y="101"/>
                </a:lnTo>
                <a:lnTo>
                  <a:pt x="1481" y="114"/>
                </a:lnTo>
                <a:lnTo>
                  <a:pt x="1485" y="132"/>
                </a:lnTo>
                <a:lnTo>
                  <a:pt x="1501" y="132"/>
                </a:lnTo>
                <a:lnTo>
                  <a:pt x="1516" y="129"/>
                </a:lnTo>
                <a:lnTo>
                  <a:pt x="1530" y="125"/>
                </a:lnTo>
                <a:lnTo>
                  <a:pt x="1549" y="120"/>
                </a:lnTo>
                <a:lnTo>
                  <a:pt x="1552" y="125"/>
                </a:lnTo>
                <a:lnTo>
                  <a:pt x="1556" y="130"/>
                </a:lnTo>
                <a:lnTo>
                  <a:pt x="1558" y="134"/>
                </a:lnTo>
                <a:lnTo>
                  <a:pt x="1560" y="140"/>
                </a:lnTo>
                <a:lnTo>
                  <a:pt x="1561" y="149"/>
                </a:lnTo>
                <a:lnTo>
                  <a:pt x="1556" y="150"/>
                </a:lnTo>
                <a:lnTo>
                  <a:pt x="1552" y="154"/>
                </a:lnTo>
                <a:lnTo>
                  <a:pt x="1549" y="158"/>
                </a:lnTo>
                <a:lnTo>
                  <a:pt x="1545" y="163"/>
                </a:lnTo>
                <a:lnTo>
                  <a:pt x="1549" y="163"/>
                </a:lnTo>
                <a:lnTo>
                  <a:pt x="1552" y="167"/>
                </a:lnTo>
                <a:lnTo>
                  <a:pt x="1556" y="169"/>
                </a:lnTo>
                <a:lnTo>
                  <a:pt x="1560" y="170"/>
                </a:lnTo>
                <a:lnTo>
                  <a:pt x="1563" y="170"/>
                </a:lnTo>
                <a:lnTo>
                  <a:pt x="1569" y="172"/>
                </a:lnTo>
                <a:lnTo>
                  <a:pt x="1569" y="156"/>
                </a:lnTo>
                <a:lnTo>
                  <a:pt x="1592" y="158"/>
                </a:lnTo>
                <a:lnTo>
                  <a:pt x="1609" y="163"/>
                </a:lnTo>
                <a:lnTo>
                  <a:pt x="1623" y="170"/>
                </a:lnTo>
                <a:lnTo>
                  <a:pt x="1636" y="176"/>
                </a:lnTo>
                <a:lnTo>
                  <a:pt x="1654" y="181"/>
                </a:lnTo>
                <a:lnTo>
                  <a:pt x="1678" y="183"/>
                </a:lnTo>
                <a:lnTo>
                  <a:pt x="1683" y="200"/>
                </a:lnTo>
                <a:lnTo>
                  <a:pt x="1690" y="207"/>
                </a:lnTo>
                <a:lnTo>
                  <a:pt x="1700" y="210"/>
                </a:lnTo>
                <a:lnTo>
                  <a:pt x="1709" y="212"/>
                </a:lnTo>
                <a:lnTo>
                  <a:pt x="1716" y="216"/>
                </a:lnTo>
                <a:lnTo>
                  <a:pt x="1725" y="223"/>
                </a:lnTo>
                <a:lnTo>
                  <a:pt x="1727" y="229"/>
                </a:lnTo>
                <a:lnTo>
                  <a:pt x="1729" y="232"/>
                </a:lnTo>
                <a:lnTo>
                  <a:pt x="1729" y="238"/>
                </a:lnTo>
                <a:lnTo>
                  <a:pt x="1729" y="243"/>
                </a:lnTo>
                <a:lnTo>
                  <a:pt x="1712" y="243"/>
                </a:lnTo>
                <a:lnTo>
                  <a:pt x="1712" y="256"/>
                </a:lnTo>
                <a:lnTo>
                  <a:pt x="1721" y="256"/>
                </a:lnTo>
                <a:lnTo>
                  <a:pt x="1732" y="252"/>
                </a:lnTo>
                <a:lnTo>
                  <a:pt x="1747" y="245"/>
                </a:lnTo>
                <a:lnTo>
                  <a:pt x="1761" y="238"/>
                </a:lnTo>
                <a:lnTo>
                  <a:pt x="1778" y="232"/>
                </a:lnTo>
                <a:lnTo>
                  <a:pt x="1778" y="245"/>
                </a:lnTo>
                <a:lnTo>
                  <a:pt x="1776" y="260"/>
                </a:lnTo>
                <a:lnTo>
                  <a:pt x="1778" y="272"/>
                </a:lnTo>
                <a:lnTo>
                  <a:pt x="1783" y="287"/>
                </a:lnTo>
                <a:lnTo>
                  <a:pt x="1796" y="301"/>
                </a:lnTo>
                <a:lnTo>
                  <a:pt x="1810" y="318"/>
                </a:lnTo>
                <a:lnTo>
                  <a:pt x="1825" y="332"/>
                </a:lnTo>
                <a:lnTo>
                  <a:pt x="1832" y="345"/>
                </a:lnTo>
                <a:lnTo>
                  <a:pt x="1841" y="432"/>
                </a:lnTo>
                <a:lnTo>
                  <a:pt x="1825" y="430"/>
                </a:lnTo>
                <a:lnTo>
                  <a:pt x="1814" y="425"/>
                </a:lnTo>
                <a:lnTo>
                  <a:pt x="1805" y="418"/>
                </a:lnTo>
                <a:lnTo>
                  <a:pt x="1796" y="412"/>
                </a:lnTo>
                <a:lnTo>
                  <a:pt x="1781" y="409"/>
                </a:lnTo>
                <a:lnTo>
                  <a:pt x="1781" y="412"/>
                </a:lnTo>
                <a:lnTo>
                  <a:pt x="1778" y="412"/>
                </a:lnTo>
                <a:lnTo>
                  <a:pt x="1781" y="425"/>
                </a:lnTo>
                <a:lnTo>
                  <a:pt x="1796" y="430"/>
                </a:lnTo>
                <a:lnTo>
                  <a:pt x="1805" y="441"/>
                </a:lnTo>
                <a:lnTo>
                  <a:pt x="1810" y="452"/>
                </a:lnTo>
                <a:lnTo>
                  <a:pt x="1816" y="467"/>
                </a:lnTo>
                <a:lnTo>
                  <a:pt x="1825" y="480"/>
                </a:lnTo>
                <a:lnTo>
                  <a:pt x="1829" y="483"/>
                </a:lnTo>
                <a:lnTo>
                  <a:pt x="1834" y="485"/>
                </a:lnTo>
                <a:lnTo>
                  <a:pt x="1840" y="487"/>
                </a:lnTo>
                <a:lnTo>
                  <a:pt x="1845" y="487"/>
                </a:lnTo>
                <a:lnTo>
                  <a:pt x="1849" y="489"/>
                </a:lnTo>
                <a:lnTo>
                  <a:pt x="1852" y="492"/>
                </a:lnTo>
                <a:lnTo>
                  <a:pt x="1852" y="512"/>
                </a:lnTo>
                <a:lnTo>
                  <a:pt x="1860" y="518"/>
                </a:lnTo>
                <a:lnTo>
                  <a:pt x="1870" y="525"/>
                </a:lnTo>
                <a:lnTo>
                  <a:pt x="1881" y="530"/>
                </a:lnTo>
                <a:lnTo>
                  <a:pt x="1889" y="536"/>
                </a:lnTo>
                <a:lnTo>
                  <a:pt x="1898" y="572"/>
                </a:lnTo>
                <a:lnTo>
                  <a:pt x="1909" y="572"/>
                </a:lnTo>
                <a:lnTo>
                  <a:pt x="1912" y="609"/>
                </a:lnTo>
                <a:lnTo>
                  <a:pt x="1889" y="609"/>
                </a:lnTo>
                <a:lnTo>
                  <a:pt x="1889" y="612"/>
                </a:lnTo>
                <a:lnTo>
                  <a:pt x="1885" y="612"/>
                </a:lnTo>
                <a:lnTo>
                  <a:pt x="1885" y="625"/>
                </a:lnTo>
                <a:lnTo>
                  <a:pt x="1880" y="625"/>
                </a:lnTo>
                <a:lnTo>
                  <a:pt x="1876" y="625"/>
                </a:lnTo>
                <a:lnTo>
                  <a:pt x="1872" y="627"/>
                </a:lnTo>
                <a:lnTo>
                  <a:pt x="1869" y="629"/>
                </a:lnTo>
                <a:lnTo>
                  <a:pt x="1869" y="632"/>
                </a:lnTo>
                <a:lnTo>
                  <a:pt x="1872" y="632"/>
                </a:lnTo>
                <a:lnTo>
                  <a:pt x="1878" y="634"/>
                </a:lnTo>
                <a:lnTo>
                  <a:pt x="1883" y="634"/>
                </a:lnTo>
                <a:lnTo>
                  <a:pt x="1892" y="632"/>
                </a:lnTo>
                <a:lnTo>
                  <a:pt x="1901" y="632"/>
                </a:lnTo>
                <a:lnTo>
                  <a:pt x="1900" y="650"/>
                </a:lnTo>
                <a:lnTo>
                  <a:pt x="1892" y="663"/>
                </a:lnTo>
                <a:lnTo>
                  <a:pt x="1892" y="669"/>
                </a:lnTo>
                <a:lnTo>
                  <a:pt x="1881" y="669"/>
                </a:lnTo>
                <a:lnTo>
                  <a:pt x="1885" y="696"/>
                </a:lnTo>
                <a:lnTo>
                  <a:pt x="1878" y="696"/>
                </a:lnTo>
                <a:lnTo>
                  <a:pt x="1872" y="698"/>
                </a:lnTo>
                <a:lnTo>
                  <a:pt x="1869" y="700"/>
                </a:lnTo>
                <a:lnTo>
                  <a:pt x="1863" y="700"/>
                </a:lnTo>
                <a:lnTo>
                  <a:pt x="1858" y="700"/>
                </a:lnTo>
                <a:lnTo>
                  <a:pt x="1856" y="696"/>
                </a:lnTo>
                <a:lnTo>
                  <a:pt x="1856" y="694"/>
                </a:lnTo>
                <a:lnTo>
                  <a:pt x="1856" y="692"/>
                </a:lnTo>
                <a:lnTo>
                  <a:pt x="1854" y="690"/>
                </a:lnTo>
                <a:lnTo>
                  <a:pt x="1852" y="689"/>
                </a:lnTo>
                <a:lnTo>
                  <a:pt x="1852" y="705"/>
                </a:lnTo>
                <a:lnTo>
                  <a:pt x="1861" y="707"/>
                </a:lnTo>
                <a:lnTo>
                  <a:pt x="1870" y="707"/>
                </a:lnTo>
                <a:lnTo>
                  <a:pt x="1881" y="709"/>
                </a:lnTo>
                <a:lnTo>
                  <a:pt x="1892" y="703"/>
                </a:lnTo>
                <a:lnTo>
                  <a:pt x="1901" y="705"/>
                </a:lnTo>
                <a:lnTo>
                  <a:pt x="1909" y="710"/>
                </a:lnTo>
                <a:lnTo>
                  <a:pt x="1914" y="716"/>
                </a:lnTo>
                <a:lnTo>
                  <a:pt x="1921" y="720"/>
                </a:lnTo>
                <a:lnTo>
                  <a:pt x="1929" y="720"/>
                </a:lnTo>
                <a:lnTo>
                  <a:pt x="1940" y="714"/>
                </a:lnTo>
                <a:lnTo>
                  <a:pt x="1952" y="712"/>
                </a:lnTo>
                <a:lnTo>
                  <a:pt x="1952" y="720"/>
                </a:lnTo>
                <a:lnTo>
                  <a:pt x="1954" y="723"/>
                </a:lnTo>
                <a:lnTo>
                  <a:pt x="1956" y="727"/>
                </a:lnTo>
                <a:lnTo>
                  <a:pt x="1956" y="730"/>
                </a:lnTo>
                <a:lnTo>
                  <a:pt x="1958" y="736"/>
                </a:lnTo>
                <a:lnTo>
                  <a:pt x="1992" y="732"/>
                </a:lnTo>
                <a:lnTo>
                  <a:pt x="2000" y="743"/>
                </a:lnTo>
                <a:lnTo>
                  <a:pt x="2007" y="754"/>
                </a:lnTo>
                <a:lnTo>
                  <a:pt x="2012" y="765"/>
                </a:lnTo>
                <a:lnTo>
                  <a:pt x="2016" y="780"/>
                </a:lnTo>
                <a:lnTo>
                  <a:pt x="2018" y="792"/>
                </a:lnTo>
                <a:lnTo>
                  <a:pt x="2020" y="801"/>
                </a:lnTo>
                <a:lnTo>
                  <a:pt x="2025" y="809"/>
                </a:lnTo>
                <a:lnTo>
                  <a:pt x="2041" y="812"/>
                </a:lnTo>
                <a:lnTo>
                  <a:pt x="2043" y="809"/>
                </a:lnTo>
                <a:lnTo>
                  <a:pt x="2045" y="807"/>
                </a:lnTo>
                <a:lnTo>
                  <a:pt x="2047" y="803"/>
                </a:lnTo>
                <a:lnTo>
                  <a:pt x="2047" y="801"/>
                </a:lnTo>
                <a:lnTo>
                  <a:pt x="2049" y="796"/>
                </a:lnTo>
                <a:lnTo>
                  <a:pt x="2045" y="785"/>
                </a:lnTo>
                <a:lnTo>
                  <a:pt x="2047" y="774"/>
                </a:lnTo>
                <a:lnTo>
                  <a:pt x="2049" y="763"/>
                </a:lnTo>
                <a:lnTo>
                  <a:pt x="2045" y="752"/>
                </a:lnTo>
                <a:lnTo>
                  <a:pt x="2032" y="749"/>
                </a:lnTo>
                <a:lnTo>
                  <a:pt x="2027" y="730"/>
                </a:lnTo>
                <a:lnTo>
                  <a:pt x="2025" y="709"/>
                </a:lnTo>
                <a:lnTo>
                  <a:pt x="2032" y="700"/>
                </a:lnTo>
                <a:lnTo>
                  <a:pt x="2034" y="687"/>
                </a:lnTo>
                <a:lnTo>
                  <a:pt x="2032" y="674"/>
                </a:lnTo>
                <a:lnTo>
                  <a:pt x="2029" y="660"/>
                </a:lnTo>
                <a:lnTo>
                  <a:pt x="2025" y="643"/>
                </a:lnTo>
                <a:lnTo>
                  <a:pt x="2012" y="643"/>
                </a:lnTo>
                <a:lnTo>
                  <a:pt x="2009" y="612"/>
                </a:lnTo>
                <a:lnTo>
                  <a:pt x="2018" y="612"/>
                </a:lnTo>
                <a:lnTo>
                  <a:pt x="2025" y="609"/>
                </a:lnTo>
                <a:lnTo>
                  <a:pt x="2036" y="609"/>
                </a:lnTo>
                <a:lnTo>
                  <a:pt x="2049" y="609"/>
                </a:lnTo>
                <a:lnTo>
                  <a:pt x="2065" y="627"/>
                </a:lnTo>
                <a:lnTo>
                  <a:pt x="2081" y="643"/>
                </a:lnTo>
                <a:lnTo>
                  <a:pt x="2085" y="654"/>
                </a:lnTo>
                <a:lnTo>
                  <a:pt x="2087" y="665"/>
                </a:lnTo>
                <a:lnTo>
                  <a:pt x="2090" y="676"/>
                </a:lnTo>
                <a:lnTo>
                  <a:pt x="2098" y="685"/>
                </a:lnTo>
                <a:lnTo>
                  <a:pt x="2107" y="674"/>
                </a:lnTo>
                <a:lnTo>
                  <a:pt x="2121" y="672"/>
                </a:lnTo>
                <a:lnTo>
                  <a:pt x="2141" y="672"/>
                </a:lnTo>
                <a:lnTo>
                  <a:pt x="2141" y="696"/>
                </a:lnTo>
                <a:lnTo>
                  <a:pt x="2112" y="709"/>
                </a:lnTo>
                <a:lnTo>
                  <a:pt x="2112" y="712"/>
                </a:lnTo>
                <a:lnTo>
                  <a:pt x="2132" y="712"/>
                </a:lnTo>
                <a:lnTo>
                  <a:pt x="2136" y="714"/>
                </a:lnTo>
                <a:lnTo>
                  <a:pt x="2136" y="714"/>
                </a:lnTo>
                <a:lnTo>
                  <a:pt x="2138" y="714"/>
                </a:lnTo>
                <a:lnTo>
                  <a:pt x="2141" y="716"/>
                </a:lnTo>
                <a:lnTo>
                  <a:pt x="2145" y="716"/>
                </a:lnTo>
                <a:lnTo>
                  <a:pt x="2147" y="740"/>
                </a:lnTo>
                <a:lnTo>
                  <a:pt x="2152" y="761"/>
                </a:lnTo>
                <a:lnTo>
                  <a:pt x="2158" y="780"/>
                </a:lnTo>
                <a:lnTo>
                  <a:pt x="2152" y="840"/>
                </a:lnTo>
                <a:lnTo>
                  <a:pt x="2160" y="858"/>
                </a:lnTo>
                <a:lnTo>
                  <a:pt x="2167" y="878"/>
                </a:lnTo>
                <a:lnTo>
                  <a:pt x="2176" y="896"/>
                </a:lnTo>
                <a:lnTo>
                  <a:pt x="2187" y="910"/>
                </a:lnTo>
                <a:lnTo>
                  <a:pt x="2201" y="923"/>
                </a:lnTo>
                <a:lnTo>
                  <a:pt x="2221" y="929"/>
                </a:lnTo>
                <a:lnTo>
                  <a:pt x="2221" y="943"/>
                </a:lnTo>
                <a:lnTo>
                  <a:pt x="2227" y="949"/>
                </a:lnTo>
                <a:lnTo>
                  <a:pt x="2230" y="952"/>
                </a:lnTo>
                <a:lnTo>
                  <a:pt x="2236" y="958"/>
                </a:lnTo>
                <a:lnTo>
                  <a:pt x="2240" y="961"/>
                </a:lnTo>
                <a:lnTo>
                  <a:pt x="2245" y="965"/>
                </a:lnTo>
                <a:lnTo>
                  <a:pt x="2292" y="972"/>
                </a:lnTo>
                <a:lnTo>
                  <a:pt x="2307" y="983"/>
                </a:lnTo>
                <a:lnTo>
                  <a:pt x="2320" y="998"/>
                </a:lnTo>
                <a:lnTo>
                  <a:pt x="2332" y="1009"/>
                </a:lnTo>
                <a:lnTo>
                  <a:pt x="2352" y="1014"/>
                </a:lnTo>
                <a:lnTo>
                  <a:pt x="2372" y="1016"/>
                </a:lnTo>
                <a:lnTo>
                  <a:pt x="2392" y="1020"/>
                </a:lnTo>
                <a:lnTo>
                  <a:pt x="2409" y="1025"/>
                </a:lnTo>
                <a:lnTo>
                  <a:pt x="2427" y="1032"/>
                </a:lnTo>
                <a:lnTo>
                  <a:pt x="2441" y="1040"/>
                </a:lnTo>
                <a:lnTo>
                  <a:pt x="2445" y="1052"/>
                </a:lnTo>
                <a:lnTo>
                  <a:pt x="2450" y="1052"/>
                </a:lnTo>
                <a:lnTo>
                  <a:pt x="2463" y="1050"/>
                </a:lnTo>
                <a:lnTo>
                  <a:pt x="2481" y="1049"/>
                </a:lnTo>
                <a:lnTo>
                  <a:pt x="2500" y="1047"/>
                </a:lnTo>
                <a:lnTo>
                  <a:pt x="2516" y="1045"/>
                </a:lnTo>
                <a:lnTo>
                  <a:pt x="2525" y="1045"/>
                </a:lnTo>
                <a:lnTo>
                  <a:pt x="2529" y="1040"/>
                </a:lnTo>
                <a:lnTo>
                  <a:pt x="2536" y="1029"/>
                </a:lnTo>
                <a:lnTo>
                  <a:pt x="2547" y="1016"/>
                </a:lnTo>
                <a:lnTo>
                  <a:pt x="2558" y="1003"/>
                </a:lnTo>
                <a:lnTo>
                  <a:pt x="2569" y="989"/>
                </a:lnTo>
                <a:lnTo>
                  <a:pt x="2578" y="976"/>
                </a:lnTo>
                <a:lnTo>
                  <a:pt x="2585" y="967"/>
                </a:lnTo>
                <a:lnTo>
                  <a:pt x="2589" y="965"/>
                </a:lnTo>
                <a:lnTo>
                  <a:pt x="2596" y="961"/>
                </a:lnTo>
                <a:lnTo>
                  <a:pt x="2609" y="956"/>
                </a:lnTo>
                <a:lnTo>
                  <a:pt x="2625" y="949"/>
                </a:lnTo>
                <a:lnTo>
                  <a:pt x="2641" y="941"/>
                </a:lnTo>
                <a:lnTo>
                  <a:pt x="2658" y="934"/>
                </a:lnTo>
                <a:lnTo>
                  <a:pt x="2670" y="930"/>
                </a:lnTo>
                <a:lnTo>
                  <a:pt x="2678" y="929"/>
                </a:lnTo>
                <a:lnTo>
                  <a:pt x="2745" y="940"/>
                </a:lnTo>
                <a:lnTo>
                  <a:pt x="2747" y="947"/>
                </a:lnTo>
                <a:lnTo>
                  <a:pt x="2749" y="952"/>
                </a:lnTo>
                <a:lnTo>
                  <a:pt x="2750" y="958"/>
                </a:lnTo>
                <a:lnTo>
                  <a:pt x="2756" y="961"/>
                </a:lnTo>
                <a:lnTo>
                  <a:pt x="2761" y="963"/>
                </a:lnTo>
                <a:lnTo>
                  <a:pt x="2769" y="965"/>
                </a:lnTo>
                <a:lnTo>
                  <a:pt x="2772" y="965"/>
                </a:lnTo>
                <a:lnTo>
                  <a:pt x="2774" y="967"/>
                </a:lnTo>
                <a:lnTo>
                  <a:pt x="2776" y="965"/>
                </a:lnTo>
                <a:lnTo>
                  <a:pt x="2778" y="965"/>
                </a:lnTo>
                <a:lnTo>
                  <a:pt x="2780" y="965"/>
                </a:lnTo>
                <a:lnTo>
                  <a:pt x="2781" y="967"/>
                </a:lnTo>
                <a:lnTo>
                  <a:pt x="2783" y="969"/>
                </a:lnTo>
                <a:lnTo>
                  <a:pt x="2785" y="972"/>
                </a:lnTo>
                <a:lnTo>
                  <a:pt x="2789" y="976"/>
                </a:lnTo>
                <a:lnTo>
                  <a:pt x="2792" y="978"/>
                </a:lnTo>
                <a:lnTo>
                  <a:pt x="2794" y="981"/>
                </a:lnTo>
                <a:lnTo>
                  <a:pt x="2796" y="983"/>
                </a:lnTo>
                <a:lnTo>
                  <a:pt x="2796" y="989"/>
                </a:lnTo>
                <a:lnTo>
                  <a:pt x="2798" y="996"/>
                </a:lnTo>
                <a:lnTo>
                  <a:pt x="2780" y="1021"/>
                </a:lnTo>
                <a:lnTo>
                  <a:pt x="2763" y="1049"/>
                </a:lnTo>
                <a:lnTo>
                  <a:pt x="2749" y="1076"/>
                </a:lnTo>
                <a:lnTo>
                  <a:pt x="2752" y="1109"/>
                </a:lnTo>
                <a:lnTo>
                  <a:pt x="2741" y="1112"/>
                </a:lnTo>
                <a:lnTo>
                  <a:pt x="2740" y="1120"/>
                </a:lnTo>
                <a:lnTo>
                  <a:pt x="2740" y="1138"/>
                </a:lnTo>
                <a:lnTo>
                  <a:pt x="2740" y="1158"/>
                </a:lnTo>
                <a:lnTo>
                  <a:pt x="2740" y="1180"/>
                </a:lnTo>
                <a:lnTo>
                  <a:pt x="2740" y="1198"/>
                </a:lnTo>
                <a:lnTo>
                  <a:pt x="2738" y="1209"/>
                </a:lnTo>
                <a:lnTo>
                  <a:pt x="2721" y="1216"/>
                </a:lnTo>
                <a:lnTo>
                  <a:pt x="2718" y="1227"/>
                </a:lnTo>
                <a:lnTo>
                  <a:pt x="2714" y="1238"/>
                </a:lnTo>
                <a:lnTo>
                  <a:pt x="2712" y="1249"/>
                </a:lnTo>
                <a:lnTo>
                  <a:pt x="2700" y="1252"/>
                </a:lnTo>
                <a:lnTo>
                  <a:pt x="2689" y="1258"/>
                </a:lnTo>
                <a:lnTo>
                  <a:pt x="2678" y="1265"/>
                </a:lnTo>
                <a:lnTo>
                  <a:pt x="2667" y="1270"/>
                </a:lnTo>
                <a:lnTo>
                  <a:pt x="2652" y="1274"/>
                </a:lnTo>
                <a:lnTo>
                  <a:pt x="2632" y="1276"/>
                </a:lnTo>
                <a:lnTo>
                  <a:pt x="2630" y="1296"/>
                </a:lnTo>
                <a:lnTo>
                  <a:pt x="2625" y="1314"/>
                </a:lnTo>
                <a:lnTo>
                  <a:pt x="2620" y="1330"/>
                </a:lnTo>
                <a:lnTo>
                  <a:pt x="2614" y="1347"/>
                </a:lnTo>
                <a:lnTo>
                  <a:pt x="2612" y="1369"/>
                </a:lnTo>
                <a:lnTo>
                  <a:pt x="2632" y="1372"/>
                </a:lnTo>
                <a:lnTo>
                  <a:pt x="2638" y="1396"/>
                </a:lnTo>
                <a:lnTo>
                  <a:pt x="2632" y="1396"/>
                </a:lnTo>
                <a:lnTo>
                  <a:pt x="2632" y="1400"/>
                </a:lnTo>
                <a:lnTo>
                  <a:pt x="2621" y="1400"/>
                </a:lnTo>
                <a:lnTo>
                  <a:pt x="2621" y="1420"/>
                </a:lnTo>
                <a:lnTo>
                  <a:pt x="2610" y="1425"/>
                </a:lnTo>
                <a:lnTo>
                  <a:pt x="2600" y="1430"/>
                </a:lnTo>
                <a:lnTo>
                  <a:pt x="2585" y="1432"/>
                </a:lnTo>
                <a:lnTo>
                  <a:pt x="2585" y="1429"/>
                </a:lnTo>
                <a:lnTo>
                  <a:pt x="2581" y="1429"/>
                </a:lnTo>
                <a:lnTo>
                  <a:pt x="2581" y="1412"/>
                </a:lnTo>
                <a:lnTo>
                  <a:pt x="2581" y="1398"/>
                </a:lnTo>
                <a:lnTo>
                  <a:pt x="2580" y="1385"/>
                </a:lnTo>
                <a:lnTo>
                  <a:pt x="2572" y="1376"/>
                </a:lnTo>
                <a:lnTo>
                  <a:pt x="2554" y="1367"/>
                </a:lnTo>
                <a:lnTo>
                  <a:pt x="2532" y="1363"/>
                </a:lnTo>
                <a:lnTo>
                  <a:pt x="2509" y="1365"/>
                </a:lnTo>
                <a:lnTo>
                  <a:pt x="2483" y="1369"/>
                </a:lnTo>
                <a:lnTo>
                  <a:pt x="2460" y="1376"/>
                </a:lnTo>
                <a:lnTo>
                  <a:pt x="2440" y="1383"/>
                </a:lnTo>
                <a:lnTo>
                  <a:pt x="2425" y="1392"/>
                </a:lnTo>
                <a:lnTo>
                  <a:pt x="2416" y="1403"/>
                </a:lnTo>
                <a:lnTo>
                  <a:pt x="2403" y="1418"/>
                </a:lnTo>
                <a:lnTo>
                  <a:pt x="2390" y="1432"/>
                </a:lnTo>
                <a:lnTo>
                  <a:pt x="2380" y="1449"/>
                </a:lnTo>
                <a:lnTo>
                  <a:pt x="2370" y="1463"/>
                </a:lnTo>
                <a:lnTo>
                  <a:pt x="2365" y="1476"/>
                </a:lnTo>
                <a:lnTo>
                  <a:pt x="2369" y="1481"/>
                </a:lnTo>
                <a:lnTo>
                  <a:pt x="2370" y="1489"/>
                </a:lnTo>
                <a:lnTo>
                  <a:pt x="2374" y="1494"/>
                </a:lnTo>
                <a:lnTo>
                  <a:pt x="2378" y="1500"/>
                </a:lnTo>
                <a:lnTo>
                  <a:pt x="2385" y="1509"/>
                </a:lnTo>
                <a:lnTo>
                  <a:pt x="2394" y="1514"/>
                </a:lnTo>
                <a:lnTo>
                  <a:pt x="2401" y="1518"/>
                </a:lnTo>
                <a:lnTo>
                  <a:pt x="2407" y="1525"/>
                </a:lnTo>
                <a:lnTo>
                  <a:pt x="2410" y="1536"/>
                </a:lnTo>
                <a:lnTo>
                  <a:pt x="2412" y="1552"/>
                </a:lnTo>
                <a:lnTo>
                  <a:pt x="2398" y="1569"/>
                </a:lnTo>
                <a:lnTo>
                  <a:pt x="2385" y="1590"/>
                </a:lnTo>
                <a:lnTo>
                  <a:pt x="2374" y="1618"/>
                </a:lnTo>
                <a:lnTo>
                  <a:pt x="2367" y="1645"/>
                </a:lnTo>
                <a:lnTo>
                  <a:pt x="2356" y="1670"/>
                </a:lnTo>
                <a:lnTo>
                  <a:pt x="2345" y="1692"/>
                </a:lnTo>
                <a:lnTo>
                  <a:pt x="2338" y="1698"/>
                </a:lnTo>
                <a:lnTo>
                  <a:pt x="2327" y="1705"/>
                </a:lnTo>
                <a:lnTo>
                  <a:pt x="2314" y="1712"/>
                </a:lnTo>
                <a:lnTo>
                  <a:pt x="2305" y="1716"/>
                </a:lnTo>
                <a:lnTo>
                  <a:pt x="2303" y="1736"/>
                </a:lnTo>
                <a:lnTo>
                  <a:pt x="2300" y="1754"/>
                </a:lnTo>
                <a:lnTo>
                  <a:pt x="2298" y="1776"/>
                </a:lnTo>
                <a:lnTo>
                  <a:pt x="2272" y="1776"/>
                </a:lnTo>
                <a:lnTo>
                  <a:pt x="2267" y="1785"/>
                </a:lnTo>
                <a:lnTo>
                  <a:pt x="2256" y="1798"/>
                </a:lnTo>
                <a:lnTo>
                  <a:pt x="2243" y="1810"/>
                </a:lnTo>
                <a:lnTo>
                  <a:pt x="2229" y="1820"/>
                </a:lnTo>
                <a:lnTo>
                  <a:pt x="2218" y="1825"/>
                </a:lnTo>
                <a:lnTo>
                  <a:pt x="2212" y="1838"/>
                </a:lnTo>
                <a:lnTo>
                  <a:pt x="2205" y="1856"/>
                </a:lnTo>
                <a:lnTo>
                  <a:pt x="2192" y="1878"/>
                </a:lnTo>
                <a:lnTo>
                  <a:pt x="2180" y="1901"/>
                </a:lnTo>
                <a:lnTo>
                  <a:pt x="2165" y="1925"/>
                </a:lnTo>
                <a:lnTo>
                  <a:pt x="2150" y="1947"/>
                </a:lnTo>
                <a:lnTo>
                  <a:pt x="2138" y="1967"/>
                </a:lnTo>
                <a:lnTo>
                  <a:pt x="2127" y="1981"/>
                </a:lnTo>
                <a:lnTo>
                  <a:pt x="2121" y="1989"/>
                </a:lnTo>
                <a:lnTo>
                  <a:pt x="2107" y="1998"/>
                </a:lnTo>
                <a:lnTo>
                  <a:pt x="2090" y="2005"/>
                </a:lnTo>
                <a:lnTo>
                  <a:pt x="2072" y="2012"/>
                </a:lnTo>
                <a:lnTo>
                  <a:pt x="2058" y="2020"/>
                </a:lnTo>
                <a:lnTo>
                  <a:pt x="2040" y="2032"/>
                </a:lnTo>
                <a:lnTo>
                  <a:pt x="2023" y="2047"/>
                </a:lnTo>
                <a:lnTo>
                  <a:pt x="2007" y="2060"/>
                </a:lnTo>
                <a:lnTo>
                  <a:pt x="1987" y="2069"/>
                </a:lnTo>
                <a:lnTo>
                  <a:pt x="1965" y="2074"/>
                </a:lnTo>
                <a:lnTo>
                  <a:pt x="1938" y="2072"/>
                </a:lnTo>
                <a:lnTo>
                  <a:pt x="1938" y="2063"/>
                </a:lnTo>
                <a:lnTo>
                  <a:pt x="1930" y="2050"/>
                </a:lnTo>
                <a:lnTo>
                  <a:pt x="1929" y="2034"/>
                </a:lnTo>
                <a:lnTo>
                  <a:pt x="1930" y="2016"/>
                </a:lnTo>
                <a:lnTo>
                  <a:pt x="1932" y="2000"/>
                </a:lnTo>
                <a:lnTo>
                  <a:pt x="1925" y="2000"/>
                </a:lnTo>
                <a:lnTo>
                  <a:pt x="1912" y="2009"/>
                </a:lnTo>
                <a:lnTo>
                  <a:pt x="1896" y="2016"/>
                </a:lnTo>
                <a:lnTo>
                  <a:pt x="1876" y="2020"/>
                </a:lnTo>
                <a:lnTo>
                  <a:pt x="1858" y="2020"/>
                </a:lnTo>
                <a:lnTo>
                  <a:pt x="1852" y="2009"/>
                </a:lnTo>
                <a:lnTo>
                  <a:pt x="1850" y="1994"/>
                </a:lnTo>
                <a:lnTo>
                  <a:pt x="1852" y="1980"/>
                </a:lnTo>
                <a:lnTo>
                  <a:pt x="1858" y="1965"/>
                </a:lnTo>
                <a:lnTo>
                  <a:pt x="1852" y="1963"/>
                </a:lnTo>
                <a:lnTo>
                  <a:pt x="1849" y="1961"/>
                </a:lnTo>
                <a:lnTo>
                  <a:pt x="1843" y="1961"/>
                </a:lnTo>
                <a:lnTo>
                  <a:pt x="1838" y="1960"/>
                </a:lnTo>
                <a:lnTo>
                  <a:pt x="1838" y="1965"/>
                </a:lnTo>
                <a:lnTo>
                  <a:pt x="1832" y="1965"/>
                </a:lnTo>
                <a:lnTo>
                  <a:pt x="1845" y="2000"/>
                </a:lnTo>
                <a:lnTo>
                  <a:pt x="1829" y="2001"/>
                </a:lnTo>
                <a:lnTo>
                  <a:pt x="1816" y="2000"/>
                </a:lnTo>
                <a:lnTo>
                  <a:pt x="1801" y="1996"/>
                </a:lnTo>
                <a:lnTo>
                  <a:pt x="1801" y="1980"/>
                </a:lnTo>
                <a:lnTo>
                  <a:pt x="1798" y="1974"/>
                </a:lnTo>
                <a:lnTo>
                  <a:pt x="1798" y="1970"/>
                </a:lnTo>
                <a:lnTo>
                  <a:pt x="1798" y="1965"/>
                </a:lnTo>
                <a:lnTo>
                  <a:pt x="1800" y="1960"/>
                </a:lnTo>
                <a:lnTo>
                  <a:pt x="1801" y="1952"/>
                </a:lnTo>
                <a:lnTo>
                  <a:pt x="1812" y="1952"/>
                </a:lnTo>
                <a:lnTo>
                  <a:pt x="1820" y="1941"/>
                </a:lnTo>
                <a:lnTo>
                  <a:pt x="1827" y="1929"/>
                </a:lnTo>
                <a:lnTo>
                  <a:pt x="1832" y="1920"/>
                </a:lnTo>
                <a:lnTo>
                  <a:pt x="1838" y="1918"/>
                </a:lnTo>
                <a:lnTo>
                  <a:pt x="1841" y="1916"/>
                </a:lnTo>
                <a:lnTo>
                  <a:pt x="1847" y="1916"/>
                </a:lnTo>
                <a:lnTo>
                  <a:pt x="1850" y="1916"/>
                </a:lnTo>
                <a:lnTo>
                  <a:pt x="1854" y="1914"/>
                </a:lnTo>
                <a:lnTo>
                  <a:pt x="1858" y="1912"/>
                </a:lnTo>
                <a:lnTo>
                  <a:pt x="1861" y="1909"/>
                </a:lnTo>
                <a:lnTo>
                  <a:pt x="1861" y="1889"/>
                </a:lnTo>
                <a:lnTo>
                  <a:pt x="1863" y="1885"/>
                </a:lnTo>
                <a:lnTo>
                  <a:pt x="1869" y="1883"/>
                </a:lnTo>
                <a:lnTo>
                  <a:pt x="1874" y="1881"/>
                </a:lnTo>
                <a:lnTo>
                  <a:pt x="1878" y="1880"/>
                </a:lnTo>
                <a:lnTo>
                  <a:pt x="1881" y="1876"/>
                </a:lnTo>
                <a:lnTo>
                  <a:pt x="1892" y="1860"/>
                </a:lnTo>
                <a:lnTo>
                  <a:pt x="1903" y="1841"/>
                </a:lnTo>
                <a:lnTo>
                  <a:pt x="1918" y="1829"/>
                </a:lnTo>
                <a:lnTo>
                  <a:pt x="1918" y="1809"/>
                </a:lnTo>
                <a:lnTo>
                  <a:pt x="1929" y="1809"/>
                </a:lnTo>
                <a:lnTo>
                  <a:pt x="1932" y="1774"/>
                </a:lnTo>
                <a:lnTo>
                  <a:pt x="1938" y="1741"/>
                </a:lnTo>
                <a:lnTo>
                  <a:pt x="1943" y="1712"/>
                </a:lnTo>
                <a:lnTo>
                  <a:pt x="1947" y="1685"/>
                </a:lnTo>
                <a:lnTo>
                  <a:pt x="1945" y="1660"/>
                </a:lnTo>
                <a:lnTo>
                  <a:pt x="1938" y="1634"/>
                </a:lnTo>
                <a:lnTo>
                  <a:pt x="1921" y="1610"/>
                </a:lnTo>
                <a:lnTo>
                  <a:pt x="1892" y="1589"/>
                </a:lnTo>
                <a:lnTo>
                  <a:pt x="1872" y="1578"/>
                </a:lnTo>
                <a:lnTo>
                  <a:pt x="1847" y="1570"/>
                </a:lnTo>
                <a:lnTo>
                  <a:pt x="1820" y="1563"/>
                </a:lnTo>
                <a:lnTo>
                  <a:pt x="1798" y="1556"/>
                </a:lnTo>
                <a:lnTo>
                  <a:pt x="1781" y="1556"/>
                </a:lnTo>
                <a:lnTo>
                  <a:pt x="1765" y="1541"/>
                </a:lnTo>
                <a:lnTo>
                  <a:pt x="1749" y="1525"/>
                </a:lnTo>
                <a:lnTo>
                  <a:pt x="1730" y="1507"/>
                </a:lnTo>
                <a:lnTo>
                  <a:pt x="1712" y="1496"/>
                </a:lnTo>
                <a:lnTo>
                  <a:pt x="1690" y="1489"/>
                </a:lnTo>
                <a:lnTo>
                  <a:pt x="1669" y="1481"/>
                </a:lnTo>
                <a:lnTo>
                  <a:pt x="1650" y="1474"/>
                </a:lnTo>
                <a:lnTo>
                  <a:pt x="1634" y="1467"/>
                </a:lnTo>
                <a:lnTo>
                  <a:pt x="1620" y="1458"/>
                </a:lnTo>
                <a:lnTo>
                  <a:pt x="1607" y="1447"/>
                </a:lnTo>
                <a:lnTo>
                  <a:pt x="1600" y="1434"/>
                </a:lnTo>
                <a:lnTo>
                  <a:pt x="1596" y="1414"/>
                </a:lnTo>
                <a:lnTo>
                  <a:pt x="1596" y="1390"/>
                </a:lnTo>
                <a:lnTo>
                  <a:pt x="1601" y="1360"/>
                </a:lnTo>
                <a:lnTo>
                  <a:pt x="1625" y="1349"/>
                </a:lnTo>
                <a:lnTo>
                  <a:pt x="1647" y="1336"/>
                </a:lnTo>
                <a:lnTo>
                  <a:pt x="1667" y="1325"/>
                </a:lnTo>
                <a:lnTo>
                  <a:pt x="1690" y="1316"/>
                </a:lnTo>
                <a:lnTo>
                  <a:pt x="1718" y="1310"/>
                </a:lnTo>
                <a:lnTo>
                  <a:pt x="1752" y="1309"/>
                </a:lnTo>
                <a:lnTo>
                  <a:pt x="1765" y="1296"/>
                </a:lnTo>
                <a:lnTo>
                  <a:pt x="1776" y="1285"/>
                </a:lnTo>
                <a:lnTo>
                  <a:pt x="1789" y="1274"/>
                </a:lnTo>
                <a:lnTo>
                  <a:pt x="1800" y="1261"/>
                </a:lnTo>
                <a:lnTo>
                  <a:pt x="1805" y="1245"/>
                </a:lnTo>
                <a:lnTo>
                  <a:pt x="1809" y="1243"/>
                </a:lnTo>
                <a:lnTo>
                  <a:pt x="1812" y="1243"/>
                </a:lnTo>
                <a:lnTo>
                  <a:pt x="1814" y="1243"/>
                </a:lnTo>
                <a:lnTo>
                  <a:pt x="1814" y="1241"/>
                </a:lnTo>
                <a:lnTo>
                  <a:pt x="1818" y="1240"/>
                </a:lnTo>
                <a:lnTo>
                  <a:pt x="1809" y="1221"/>
                </a:lnTo>
                <a:lnTo>
                  <a:pt x="1809" y="1201"/>
                </a:lnTo>
                <a:lnTo>
                  <a:pt x="1812" y="1180"/>
                </a:lnTo>
                <a:lnTo>
                  <a:pt x="1820" y="1161"/>
                </a:lnTo>
                <a:lnTo>
                  <a:pt x="1829" y="1143"/>
                </a:lnTo>
                <a:lnTo>
                  <a:pt x="1836" y="1129"/>
                </a:lnTo>
                <a:lnTo>
                  <a:pt x="1841" y="1116"/>
                </a:lnTo>
                <a:lnTo>
                  <a:pt x="1843" y="1100"/>
                </a:lnTo>
                <a:lnTo>
                  <a:pt x="1841" y="1081"/>
                </a:lnTo>
                <a:lnTo>
                  <a:pt x="1841" y="1063"/>
                </a:lnTo>
                <a:lnTo>
                  <a:pt x="1856" y="1069"/>
                </a:lnTo>
                <a:lnTo>
                  <a:pt x="1869" y="1074"/>
                </a:lnTo>
                <a:lnTo>
                  <a:pt x="1880" y="1076"/>
                </a:lnTo>
                <a:lnTo>
                  <a:pt x="1892" y="1072"/>
                </a:lnTo>
                <a:lnTo>
                  <a:pt x="1887" y="1070"/>
                </a:lnTo>
                <a:lnTo>
                  <a:pt x="1880" y="1067"/>
                </a:lnTo>
                <a:lnTo>
                  <a:pt x="1876" y="1065"/>
                </a:lnTo>
                <a:lnTo>
                  <a:pt x="1870" y="1060"/>
                </a:lnTo>
                <a:lnTo>
                  <a:pt x="1867" y="1054"/>
                </a:lnTo>
                <a:lnTo>
                  <a:pt x="1865" y="1049"/>
                </a:lnTo>
                <a:lnTo>
                  <a:pt x="1870" y="1045"/>
                </a:lnTo>
                <a:lnTo>
                  <a:pt x="1872" y="1043"/>
                </a:lnTo>
                <a:lnTo>
                  <a:pt x="1876" y="1040"/>
                </a:lnTo>
                <a:lnTo>
                  <a:pt x="1878" y="1036"/>
                </a:lnTo>
                <a:lnTo>
                  <a:pt x="1881" y="1032"/>
                </a:lnTo>
                <a:lnTo>
                  <a:pt x="1876" y="1032"/>
                </a:lnTo>
                <a:lnTo>
                  <a:pt x="1872" y="1032"/>
                </a:lnTo>
                <a:lnTo>
                  <a:pt x="1870" y="1030"/>
                </a:lnTo>
                <a:lnTo>
                  <a:pt x="1869" y="1030"/>
                </a:lnTo>
                <a:lnTo>
                  <a:pt x="1869" y="1030"/>
                </a:lnTo>
                <a:lnTo>
                  <a:pt x="1867" y="1027"/>
                </a:lnTo>
                <a:lnTo>
                  <a:pt x="1865" y="1025"/>
                </a:lnTo>
                <a:lnTo>
                  <a:pt x="1861" y="1016"/>
                </a:lnTo>
                <a:lnTo>
                  <a:pt x="1861" y="1005"/>
                </a:lnTo>
                <a:lnTo>
                  <a:pt x="1861" y="992"/>
                </a:lnTo>
                <a:lnTo>
                  <a:pt x="1878" y="987"/>
                </a:lnTo>
                <a:lnTo>
                  <a:pt x="1896" y="983"/>
                </a:lnTo>
                <a:lnTo>
                  <a:pt x="1912" y="976"/>
                </a:lnTo>
                <a:lnTo>
                  <a:pt x="1912" y="972"/>
                </a:lnTo>
                <a:lnTo>
                  <a:pt x="1901" y="972"/>
                </a:lnTo>
                <a:lnTo>
                  <a:pt x="1896" y="974"/>
                </a:lnTo>
                <a:lnTo>
                  <a:pt x="1890" y="976"/>
                </a:lnTo>
                <a:lnTo>
                  <a:pt x="1885" y="976"/>
                </a:lnTo>
                <a:lnTo>
                  <a:pt x="1878" y="976"/>
                </a:lnTo>
                <a:lnTo>
                  <a:pt x="1867" y="934"/>
                </a:lnTo>
                <a:lnTo>
                  <a:pt x="1854" y="894"/>
                </a:lnTo>
                <a:lnTo>
                  <a:pt x="1841" y="856"/>
                </a:lnTo>
                <a:lnTo>
                  <a:pt x="1841" y="836"/>
                </a:lnTo>
                <a:lnTo>
                  <a:pt x="1834" y="823"/>
                </a:lnTo>
                <a:lnTo>
                  <a:pt x="1827" y="810"/>
                </a:lnTo>
                <a:lnTo>
                  <a:pt x="1821" y="796"/>
                </a:lnTo>
                <a:lnTo>
                  <a:pt x="1818" y="776"/>
                </a:lnTo>
                <a:lnTo>
                  <a:pt x="1825" y="776"/>
                </a:lnTo>
                <a:lnTo>
                  <a:pt x="1830" y="772"/>
                </a:lnTo>
                <a:lnTo>
                  <a:pt x="1836" y="770"/>
                </a:lnTo>
                <a:lnTo>
                  <a:pt x="1843" y="769"/>
                </a:lnTo>
                <a:lnTo>
                  <a:pt x="1852" y="769"/>
                </a:lnTo>
                <a:lnTo>
                  <a:pt x="1852" y="776"/>
                </a:lnTo>
                <a:lnTo>
                  <a:pt x="1854" y="778"/>
                </a:lnTo>
                <a:lnTo>
                  <a:pt x="1856" y="780"/>
                </a:lnTo>
                <a:lnTo>
                  <a:pt x="1856" y="781"/>
                </a:lnTo>
                <a:lnTo>
                  <a:pt x="1856" y="785"/>
                </a:lnTo>
                <a:lnTo>
                  <a:pt x="1858" y="789"/>
                </a:lnTo>
                <a:lnTo>
                  <a:pt x="1881" y="789"/>
                </a:lnTo>
                <a:lnTo>
                  <a:pt x="1889" y="776"/>
                </a:lnTo>
                <a:lnTo>
                  <a:pt x="1878" y="767"/>
                </a:lnTo>
                <a:lnTo>
                  <a:pt x="1865" y="758"/>
                </a:lnTo>
                <a:lnTo>
                  <a:pt x="1852" y="756"/>
                </a:lnTo>
                <a:lnTo>
                  <a:pt x="1840" y="761"/>
                </a:lnTo>
                <a:lnTo>
                  <a:pt x="1827" y="767"/>
                </a:lnTo>
                <a:lnTo>
                  <a:pt x="1812" y="770"/>
                </a:lnTo>
                <a:lnTo>
                  <a:pt x="1792" y="772"/>
                </a:lnTo>
                <a:lnTo>
                  <a:pt x="1792" y="769"/>
                </a:lnTo>
                <a:lnTo>
                  <a:pt x="1789" y="769"/>
                </a:lnTo>
                <a:lnTo>
                  <a:pt x="1785" y="736"/>
                </a:lnTo>
                <a:lnTo>
                  <a:pt x="1776" y="709"/>
                </a:lnTo>
                <a:lnTo>
                  <a:pt x="1763" y="687"/>
                </a:lnTo>
                <a:lnTo>
                  <a:pt x="1750" y="667"/>
                </a:lnTo>
                <a:lnTo>
                  <a:pt x="1740" y="647"/>
                </a:lnTo>
                <a:lnTo>
                  <a:pt x="1729" y="625"/>
                </a:lnTo>
                <a:lnTo>
                  <a:pt x="1725" y="600"/>
                </a:lnTo>
                <a:lnTo>
                  <a:pt x="1736" y="596"/>
                </a:lnTo>
                <a:lnTo>
                  <a:pt x="1747" y="594"/>
                </a:lnTo>
                <a:lnTo>
                  <a:pt x="1761" y="592"/>
                </a:lnTo>
                <a:lnTo>
                  <a:pt x="1770" y="607"/>
                </a:lnTo>
                <a:lnTo>
                  <a:pt x="1781" y="623"/>
                </a:lnTo>
                <a:lnTo>
                  <a:pt x="1789" y="640"/>
                </a:lnTo>
                <a:lnTo>
                  <a:pt x="1792" y="640"/>
                </a:lnTo>
                <a:lnTo>
                  <a:pt x="1792" y="596"/>
                </a:lnTo>
                <a:lnTo>
                  <a:pt x="1781" y="592"/>
                </a:lnTo>
                <a:lnTo>
                  <a:pt x="1776" y="589"/>
                </a:lnTo>
                <a:lnTo>
                  <a:pt x="1769" y="587"/>
                </a:lnTo>
                <a:lnTo>
                  <a:pt x="1761" y="585"/>
                </a:lnTo>
                <a:lnTo>
                  <a:pt x="1752" y="583"/>
                </a:lnTo>
                <a:lnTo>
                  <a:pt x="1752" y="545"/>
                </a:lnTo>
                <a:lnTo>
                  <a:pt x="1745" y="545"/>
                </a:lnTo>
                <a:lnTo>
                  <a:pt x="1741" y="541"/>
                </a:lnTo>
                <a:lnTo>
                  <a:pt x="1740" y="541"/>
                </a:lnTo>
                <a:lnTo>
                  <a:pt x="1734" y="541"/>
                </a:lnTo>
                <a:lnTo>
                  <a:pt x="1729" y="540"/>
                </a:lnTo>
                <a:lnTo>
                  <a:pt x="1729" y="529"/>
                </a:lnTo>
                <a:lnTo>
                  <a:pt x="1723" y="523"/>
                </a:lnTo>
                <a:lnTo>
                  <a:pt x="1718" y="518"/>
                </a:lnTo>
                <a:lnTo>
                  <a:pt x="1712" y="512"/>
                </a:lnTo>
                <a:lnTo>
                  <a:pt x="1701" y="516"/>
                </a:lnTo>
                <a:lnTo>
                  <a:pt x="1700" y="521"/>
                </a:lnTo>
                <a:lnTo>
                  <a:pt x="1698" y="525"/>
                </a:lnTo>
                <a:lnTo>
                  <a:pt x="1698" y="529"/>
                </a:lnTo>
                <a:lnTo>
                  <a:pt x="1698" y="536"/>
                </a:lnTo>
                <a:lnTo>
                  <a:pt x="1712" y="540"/>
                </a:lnTo>
                <a:lnTo>
                  <a:pt x="1723" y="545"/>
                </a:lnTo>
                <a:lnTo>
                  <a:pt x="1730" y="556"/>
                </a:lnTo>
                <a:lnTo>
                  <a:pt x="1732" y="572"/>
                </a:lnTo>
                <a:lnTo>
                  <a:pt x="1721" y="580"/>
                </a:lnTo>
                <a:lnTo>
                  <a:pt x="1710" y="585"/>
                </a:lnTo>
                <a:lnTo>
                  <a:pt x="1692" y="589"/>
                </a:lnTo>
                <a:lnTo>
                  <a:pt x="1674" y="545"/>
                </a:lnTo>
                <a:lnTo>
                  <a:pt x="1650" y="505"/>
                </a:lnTo>
                <a:lnTo>
                  <a:pt x="1625" y="469"/>
                </a:lnTo>
                <a:lnTo>
                  <a:pt x="1610" y="450"/>
                </a:lnTo>
                <a:lnTo>
                  <a:pt x="1596" y="436"/>
                </a:lnTo>
                <a:lnTo>
                  <a:pt x="1581" y="420"/>
                </a:lnTo>
                <a:lnTo>
                  <a:pt x="1569" y="400"/>
                </a:lnTo>
                <a:lnTo>
                  <a:pt x="1558" y="400"/>
                </a:lnTo>
                <a:lnTo>
                  <a:pt x="1552" y="385"/>
                </a:lnTo>
                <a:lnTo>
                  <a:pt x="1547" y="374"/>
                </a:lnTo>
                <a:lnTo>
                  <a:pt x="1541" y="365"/>
                </a:lnTo>
                <a:lnTo>
                  <a:pt x="1536" y="356"/>
                </a:lnTo>
                <a:lnTo>
                  <a:pt x="1530" y="343"/>
                </a:lnTo>
                <a:lnTo>
                  <a:pt x="1529" y="325"/>
                </a:lnTo>
                <a:lnTo>
                  <a:pt x="1549" y="312"/>
                </a:lnTo>
                <a:lnTo>
                  <a:pt x="1565" y="300"/>
                </a:lnTo>
                <a:lnTo>
                  <a:pt x="1561" y="300"/>
                </a:lnTo>
                <a:lnTo>
                  <a:pt x="1561" y="296"/>
                </a:lnTo>
                <a:lnTo>
                  <a:pt x="1549" y="305"/>
                </a:lnTo>
                <a:lnTo>
                  <a:pt x="1538" y="312"/>
                </a:lnTo>
                <a:lnTo>
                  <a:pt x="1525" y="320"/>
                </a:lnTo>
                <a:lnTo>
                  <a:pt x="1509" y="325"/>
                </a:lnTo>
                <a:lnTo>
                  <a:pt x="1503" y="314"/>
                </a:lnTo>
                <a:lnTo>
                  <a:pt x="1498" y="307"/>
                </a:lnTo>
                <a:lnTo>
                  <a:pt x="1492" y="298"/>
                </a:lnTo>
                <a:lnTo>
                  <a:pt x="1489" y="285"/>
                </a:lnTo>
                <a:lnTo>
                  <a:pt x="1485" y="283"/>
                </a:lnTo>
                <a:lnTo>
                  <a:pt x="1483" y="283"/>
                </a:lnTo>
                <a:lnTo>
                  <a:pt x="1481" y="283"/>
                </a:lnTo>
                <a:lnTo>
                  <a:pt x="1480" y="281"/>
                </a:lnTo>
                <a:lnTo>
                  <a:pt x="1478" y="280"/>
                </a:lnTo>
                <a:lnTo>
                  <a:pt x="1476" y="278"/>
                </a:lnTo>
                <a:lnTo>
                  <a:pt x="1474" y="274"/>
                </a:lnTo>
                <a:lnTo>
                  <a:pt x="1474" y="270"/>
                </a:lnTo>
                <a:lnTo>
                  <a:pt x="1472" y="265"/>
                </a:lnTo>
                <a:lnTo>
                  <a:pt x="1469" y="263"/>
                </a:lnTo>
                <a:lnTo>
                  <a:pt x="1467" y="263"/>
                </a:lnTo>
                <a:lnTo>
                  <a:pt x="1465" y="263"/>
                </a:lnTo>
                <a:lnTo>
                  <a:pt x="1463" y="261"/>
                </a:lnTo>
                <a:lnTo>
                  <a:pt x="1461" y="260"/>
                </a:lnTo>
                <a:lnTo>
                  <a:pt x="1449" y="243"/>
                </a:lnTo>
                <a:lnTo>
                  <a:pt x="1441" y="223"/>
                </a:lnTo>
                <a:lnTo>
                  <a:pt x="1447" y="221"/>
                </a:lnTo>
                <a:lnTo>
                  <a:pt x="1452" y="221"/>
                </a:lnTo>
                <a:lnTo>
                  <a:pt x="1456" y="220"/>
                </a:lnTo>
                <a:lnTo>
                  <a:pt x="1461" y="220"/>
                </a:lnTo>
                <a:lnTo>
                  <a:pt x="1463" y="218"/>
                </a:lnTo>
                <a:lnTo>
                  <a:pt x="1467" y="214"/>
                </a:lnTo>
                <a:lnTo>
                  <a:pt x="1469" y="210"/>
                </a:lnTo>
                <a:lnTo>
                  <a:pt x="1469" y="205"/>
                </a:lnTo>
                <a:lnTo>
                  <a:pt x="1470" y="201"/>
                </a:lnTo>
                <a:lnTo>
                  <a:pt x="1472" y="198"/>
                </a:lnTo>
                <a:lnTo>
                  <a:pt x="1472" y="194"/>
                </a:lnTo>
                <a:lnTo>
                  <a:pt x="1472" y="189"/>
                </a:lnTo>
                <a:lnTo>
                  <a:pt x="1458" y="178"/>
                </a:lnTo>
                <a:lnTo>
                  <a:pt x="1441" y="160"/>
                </a:lnTo>
                <a:lnTo>
                  <a:pt x="1429" y="138"/>
                </a:lnTo>
                <a:lnTo>
                  <a:pt x="1414" y="114"/>
                </a:lnTo>
                <a:lnTo>
                  <a:pt x="1400" y="90"/>
                </a:lnTo>
                <a:lnTo>
                  <a:pt x="1381" y="69"/>
                </a:lnTo>
                <a:lnTo>
                  <a:pt x="1363" y="54"/>
                </a:lnTo>
                <a:lnTo>
                  <a:pt x="1341" y="43"/>
                </a:lnTo>
                <a:lnTo>
                  <a:pt x="1341" y="12"/>
                </a:lnTo>
                <a:lnTo>
                  <a:pt x="1372" y="9"/>
                </a:lnTo>
                <a:lnTo>
                  <a:pt x="1374" y="9"/>
                </a:lnTo>
                <a:lnTo>
                  <a:pt x="1378" y="10"/>
                </a:lnTo>
                <a:lnTo>
                  <a:pt x="1380" y="14"/>
                </a:lnTo>
                <a:lnTo>
                  <a:pt x="1381" y="16"/>
                </a:lnTo>
                <a:lnTo>
                  <a:pt x="1385" y="16"/>
                </a:lnTo>
                <a:lnTo>
                  <a:pt x="1389" y="16"/>
                </a:lnTo>
                <a:lnTo>
                  <a:pt x="1392" y="5"/>
                </a:lnTo>
                <a:lnTo>
                  <a:pt x="1449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3708804" y="1335205"/>
            <a:ext cx="1746222" cy="1685307"/>
          </a:xfrm>
          <a:custGeom>
            <a:avLst/>
            <a:gdLst>
              <a:gd name="T0" fmla="*/ 4535 w 4544"/>
              <a:gd name="T1" fmla="*/ 3805 h 4129"/>
              <a:gd name="T2" fmla="*/ 4471 w 4544"/>
              <a:gd name="T3" fmla="*/ 4096 h 4129"/>
              <a:gd name="T4" fmla="*/ 4291 w 4544"/>
              <a:gd name="T5" fmla="*/ 3989 h 4129"/>
              <a:gd name="T6" fmla="*/ 4264 w 4544"/>
              <a:gd name="T7" fmla="*/ 3820 h 4129"/>
              <a:gd name="T8" fmla="*/ 4259 w 4544"/>
              <a:gd name="T9" fmla="*/ 3604 h 4129"/>
              <a:gd name="T10" fmla="*/ 4428 w 4544"/>
              <a:gd name="T11" fmla="*/ 3440 h 4129"/>
              <a:gd name="T12" fmla="*/ 1000 w 4544"/>
              <a:gd name="T13" fmla="*/ 2224 h 4129"/>
              <a:gd name="T14" fmla="*/ 984 w 4544"/>
              <a:gd name="T15" fmla="*/ 2164 h 4129"/>
              <a:gd name="T16" fmla="*/ 751 w 4544"/>
              <a:gd name="T17" fmla="*/ 1807 h 4129"/>
              <a:gd name="T18" fmla="*/ 2191 w 4544"/>
              <a:gd name="T19" fmla="*/ 120 h 4129"/>
              <a:gd name="T20" fmla="*/ 2451 w 4544"/>
              <a:gd name="T21" fmla="*/ 249 h 4129"/>
              <a:gd name="T22" fmla="*/ 2580 w 4544"/>
              <a:gd name="T23" fmla="*/ 320 h 4129"/>
              <a:gd name="T24" fmla="*/ 2777 w 4544"/>
              <a:gd name="T25" fmla="*/ 380 h 4129"/>
              <a:gd name="T26" fmla="*/ 2975 w 4544"/>
              <a:gd name="T27" fmla="*/ 613 h 4129"/>
              <a:gd name="T28" fmla="*/ 3297 w 4544"/>
              <a:gd name="T29" fmla="*/ 660 h 4129"/>
              <a:gd name="T30" fmla="*/ 3673 w 4544"/>
              <a:gd name="T31" fmla="*/ 800 h 4129"/>
              <a:gd name="T32" fmla="*/ 3697 w 4544"/>
              <a:gd name="T33" fmla="*/ 1138 h 4129"/>
              <a:gd name="T34" fmla="*/ 3579 w 4544"/>
              <a:gd name="T35" fmla="*/ 1522 h 4129"/>
              <a:gd name="T36" fmla="*/ 3464 w 4544"/>
              <a:gd name="T37" fmla="*/ 1667 h 4129"/>
              <a:gd name="T38" fmla="*/ 3260 w 4544"/>
              <a:gd name="T39" fmla="*/ 2100 h 4129"/>
              <a:gd name="T40" fmla="*/ 3511 w 4544"/>
              <a:gd name="T41" fmla="*/ 2024 h 4129"/>
              <a:gd name="T42" fmla="*/ 3531 w 4544"/>
              <a:gd name="T43" fmla="*/ 2278 h 4129"/>
              <a:gd name="T44" fmla="*/ 3488 w 4544"/>
              <a:gd name="T45" fmla="*/ 2556 h 4129"/>
              <a:gd name="T46" fmla="*/ 3604 w 4544"/>
              <a:gd name="T47" fmla="*/ 2833 h 4129"/>
              <a:gd name="T48" fmla="*/ 3864 w 4544"/>
              <a:gd name="T49" fmla="*/ 3033 h 4129"/>
              <a:gd name="T50" fmla="*/ 3711 w 4544"/>
              <a:gd name="T51" fmla="*/ 3224 h 4129"/>
              <a:gd name="T52" fmla="*/ 3506 w 4544"/>
              <a:gd name="T53" fmla="*/ 3420 h 4129"/>
              <a:gd name="T54" fmla="*/ 3397 w 4544"/>
              <a:gd name="T55" fmla="*/ 3460 h 4129"/>
              <a:gd name="T56" fmla="*/ 3049 w 4544"/>
              <a:gd name="T57" fmla="*/ 3385 h 4129"/>
              <a:gd name="T58" fmla="*/ 2708 w 4544"/>
              <a:gd name="T59" fmla="*/ 3300 h 4129"/>
              <a:gd name="T60" fmla="*/ 2475 w 4544"/>
              <a:gd name="T61" fmla="*/ 3482 h 4129"/>
              <a:gd name="T62" fmla="*/ 2444 w 4544"/>
              <a:gd name="T63" fmla="*/ 3764 h 4129"/>
              <a:gd name="T64" fmla="*/ 2240 w 4544"/>
              <a:gd name="T65" fmla="*/ 3876 h 4129"/>
              <a:gd name="T66" fmla="*/ 2035 w 4544"/>
              <a:gd name="T67" fmla="*/ 3825 h 4129"/>
              <a:gd name="T68" fmla="*/ 1864 w 4544"/>
              <a:gd name="T69" fmla="*/ 3716 h 4129"/>
              <a:gd name="T70" fmla="*/ 1519 w 4544"/>
              <a:gd name="T71" fmla="*/ 3729 h 4129"/>
              <a:gd name="T72" fmla="*/ 1248 w 4544"/>
              <a:gd name="T73" fmla="*/ 3678 h 4129"/>
              <a:gd name="T74" fmla="*/ 988 w 4544"/>
              <a:gd name="T75" fmla="*/ 3545 h 4129"/>
              <a:gd name="T76" fmla="*/ 880 w 4544"/>
              <a:gd name="T77" fmla="*/ 3444 h 4129"/>
              <a:gd name="T78" fmla="*/ 1024 w 4544"/>
              <a:gd name="T79" fmla="*/ 2938 h 4129"/>
              <a:gd name="T80" fmla="*/ 1106 w 4544"/>
              <a:gd name="T81" fmla="*/ 2436 h 4129"/>
              <a:gd name="T82" fmla="*/ 1262 w 4544"/>
              <a:gd name="T83" fmla="*/ 2674 h 4129"/>
              <a:gd name="T84" fmla="*/ 1102 w 4544"/>
              <a:gd name="T85" fmla="*/ 2285 h 4129"/>
              <a:gd name="T86" fmla="*/ 1044 w 4544"/>
              <a:gd name="T87" fmla="*/ 2124 h 4129"/>
              <a:gd name="T88" fmla="*/ 815 w 4544"/>
              <a:gd name="T89" fmla="*/ 1753 h 4129"/>
              <a:gd name="T90" fmla="*/ 691 w 4544"/>
              <a:gd name="T91" fmla="*/ 1614 h 4129"/>
              <a:gd name="T92" fmla="*/ 439 w 4544"/>
              <a:gd name="T93" fmla="*/ 1489 h 4129"/>
              <a:gd name="T94" fmla="*/ 100 w 4544"/>
              <a:gd name="T95" fmla="*/ 1365 h 4129"/>
              <a:gd name="T96" fmla="*/ 53 w 4544"/>
              <a:gd name="T97" fmla="*/ 1216 h 4129"/>
              <a:gd name="T98" fmla="*/ 0 w 4544"/>
              <a:gd name="T99" fmla="*/ 1162 h 4129"/>
              <a:gd name="T100" fmla="*/ 229 w 4544"/>
              <a:gd name="T101" fmla="*/ 1031 h 4129"/>
              <a:gd name="T102" fmla="*/ 375 w 4544"/>
              <a:gd name="T103" fmla="*/ 1011 h 4129"/>
              <a:gd name="T104" fmla="*/ 546 w 4544"/>
              <a:gd name="T105" fmla="*/ 1004 h 4129"/>
              <a:gd name="T106" fmla="*/ 760 w 4544"/>
              <a:gd name="T107" fmla="*/ 1056 h 4129"/>
              <a:gd name="T108" fmla="*/ 844 w 4544"/>
              <a:gd name="T109" fmla="*/ 1116 h 4129"/>
              <a:gd name="T110" fmla="*/ 1037 w 4544"/>
              <a:gd name="T111" fmla="*/ 1073 h 4129"/>
              <a:gd name="T112" fmla="*/ 886 w 4544"/>
              <a:gd name="T113" fmla="*/ 662 h 4129"/>
              <a:gd name="T114" fmla="*/ 1068 w 4544"/>
              <a:gd name="T115" fmla="*/ 642 h 4129"/>
              <a:gd name="T116" fmla="*/ 1389 w 4544"/>
              <a:gd name="T117" fmla="*/ 787 h 4129"/>
              <a:gd name="T118" fmla="*/ 1522 w 4544"/>
              <a:gd name="T119" fmla="*/ 596 h 4129"/>
              <a:gd name="T120" fmla="*/ 1862 w 4544"/>
              <a:gd name="T121" fmla="*/ 344 h 4129"/>
              <a:gd name="T122" fmla="*/ 1960 w 4544"/>
              <a:gd name="T123" fmla="*/ 45 h 4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44" h="4129">
                <a:moveTo>
                  <a:pt x="4428" y="3384"/>
                </a:moveTo>
                <a:lnTo>
                  <a:pt x="4468" y="3384"/>
                </a:lnTo>
                <a:lnTo>
                  <a:pt x="4471" y="3407"/>
                </a:lnTo>
                <a:lnTo>
                  <a:pt x="4477" y="3427"/>
                </a:lnTo>
                <a:lnTo>
                  <a:pt x="4484" y="3444"/>
                </a:lnTo>
                <a:lnTo>
                  <a:pt x="4486" y="3458"/>
                </a:lnTo>
                <a:lnTo>
                  <a:pt x="4486" y="3476"/>
                </a:lnTo>
                <a:lnTo>
                  <a:pt x="4482" y="3493"/>
                </a:lnTo>
                <a:lnTo>
                  <a:pt x="4480" y="3504"/>
                </a:lnTo>
                <a:lnTo>
                  <a:pt x="4479" y="3524"/>
                </a:lnTo>
                <a:lnTo>
                  <a:pt x="4482" y="3540"/>
                </a:lnTo>
                <a:lnTo>
                  <a:pt x="4488" y="3554"/>
                </a:lnTo>
                <a:lnTo>
                  <a:pt x="4491" y="3567"/>
                </a:lnTo>
                <a:lnTo>
                  <a:pt x="4506" y="3574"/>
                </a:lnTo>
                <a:lnTo>
                  <a:pt x="4513" y="3582"/>
                </a:lnTo>
                <a:lnTo>
                  <a:pt x="4515" y="3593"/>
                </a:lnTo>
                <a:lnTo>
                  <a:pt x="4517" y="3613"/>
                </a:lnTo>
                <a:lnTo>
                  <a:pt x="4520" y="3622"/>
                </a:lnTo>
                <a:lnTo>
                  <a:pt x="4520" y="3629"/>
                </a:lnTo>
                <a:lnTo>
                  <a:pt x="4519" y="3638"/>
                </a:lnTo>
                <a:lnTo>
                  <a:pt x="4519" y="3647"/>
                </a:lnTo>
                <a:lnTo>
                  <a:pt x="4520" y="3660"/>
                </a:lnTo>
                <a:lnTo>
                  <a:pt x="4522" y="3665"/>
                </a:lnTo>
                <a:lnTo>
                  <a:pt x="4526" y="3671"/>
                </a:lnTo>
                <a:lnTo>
                  <a:pt x="4529" y="3676"/>
                </a:lnTo>
                <a:lnTo>
                  <a:pt x="4533" y="3684"/>
                </a:lnTo>
                <a:lnTo>
                  <a:pt x="4537" y="3689"/>
                </a:lnTo>
                <a:lnTo>
                  <a:pt x="4544" y="3787"/>
                </a:lnTo>
                <a:lnTo>
                  <a:pt x="4535" y="3805"/>
                </a:lnTo>
                <a:lnTo>
                  <a:pt x="4524" y="3824"/>
                </a:lnTo>
                <a:lnTo>
                  <a:pt x="4513" y="3844"/>
                </a:lnTo>
                <a:lnTo>
                  <a:pt x="4504" y="3860"/>
                </a:lnTo>
                <a:lnTo>
                  <a:pt x="4500" y="3887"/>
                </a:lnTo>
                <a:lnTo>
                  <a:pt x="4502" y="3911"/>
                </a:lnTo>
                <a:lnTo>
                  <a:pt x="4509" y="3936"/>
                </a:lnTo>
                <a:lnTo>
                  <a:pt x="4513" y="3958"/>
                </a:lnTo>
                <a:lnTo>
                  <a:pt x="4513" y="3982"/>
                </a:lnTo>
                <a:lnTo>
                  <a:pt x="4504" y="4004"/>
                </a:lnTo>
                <a:lnTo>
                  <a:pt x="4500" y="4007"/>
                </a:lnTo>
                <a:lnTo>
                  <a:pt x="4495" y="4009"/>
                </a:lnTo>
                <a:lnTo>
                  <a:pt x="4491" y="4013"/>
                </a:lnTo>
                <a:lnTo>
                  <a:pt x="4488" y="4014"/>
                </a:lnTo>
                <a:lnTo>
                  <a:pt x="4484" y="4020"/>
                </a:lnTo>
                <a:lnTo>
                  <a:pt x="4491" y="4020"/>
                </a:lnTo>
                <a:lnTo>
                  <a:pt x="4495" y="4018"/>
                </a:lnTo>
                <a:lnTo>
                  <a:pt x="4495" y="4018"/>
                </a:lnTo>
                <a:lnTo>
                  <a:pt x="4497" y="4018"/>
                </a:lnTo>
                <a:lnTo>
                  <a:pt x="4500" y="4016"/>
                </a:lnTo>
                <a:lnTo>
                  <a:pt x="4504" y="4016"/>
                </a:lnTo>
                <a:lnTo>
                  <a:pt x="4502" y="4029"/>
                </a:lnTo>
                <a:lnTo>
                  <a:pt x="4497" y="4038"/>
                </a:lnTo>
                <a:lnTo>
                  <a:pt x="4491" y="4044"/>
                </a:lnTo>
                <a:lnTo>
                  <a:pt x="4486" y="4047"/>
                </a:lnTo>
                <a:lnTo>
                  <a:pt x="4480" y="4056"/>
                </a:lnTo>
                <a:lnTo>
                  <a:pt x="4484" y="4076"/>
                </a:lnTo>
                <a:lnTo>
                  <a:pt x="4480" y="4084"/>
                </a:lnTo>
                <a:lnTo>
                  <a:pt x="4475" y="4091"/>
                </a:lnTo>
                <a:lnTo>
                  <a:pt x="4471" y="4096"/>
                </a:lnTo>
                <a:lnTo>
                  <a:pt x="4468" y="4109"/>
                </a:lnTo>
                <a:lnTo>
                  <a:pt x="4471" y="4111"/>
                </a:lnTo>
                <a:lnTo>
                  <a:pt x="4473" y="4111"/>
                </a:lnTo>
                <a:lnTo>
                  <a:pt x="4475" y="4113"/>
                </a:lnTo>
                <a:lnTo>
                  <a:pt x="4475" y="4114"/>
                </a:lnTo>
                <a:lnTo>
                  <a:pt x="4475" y="4116"/>
                </a:lnTo>
                <a:lnTo>
                  <a:pt x="4475" y="4120"/>
                </a:lnTo>
                <a:lnTo>
                  <a:pt x="4477" y="4124"/>
                </a:lnTo>
                <a:lnTo>
                  <a:pt x="4464" y="4127"/>
                </a:lnTo>
                <a:lnTo>
                  <a:pt x="4453" y="4129"/>
                </a:lnTo>
                <a:lnTo>
                  <a:pt x="4440" y="4127"/>
                </a:lnTo>
                <a:lnTo>
                  <a:pt x="4424" y="4124"/>
                </a:lnTo>
                <a:lnTo>
                  <a:pt x="4424" y="4100"/>
                </a:lnTo>
                <a:lnTo>
                  <a:pt x="4417" y="4100"/>
                </a:lnTo>
                <a:lnTo>
                  <a:pt x="4400" y="4093"/>
                </a:lnTo>
                <a:lnTo>
                  <a:pt x="4384" y="4089"/>
                </a:lnTo>
                <a:lnTo>
                  <a:pt x="4366" y="4085"/>
                </a:lnTo>
                <a:lnTo>
                  <a:pt x="4349" y="4080"/>
                </a:lnTo>
                <a:lnTo>
                  <a:pt x="4335" y="4074"/>
                </a:lnTo>
                <a:lnTo>
                  <a:pt x="4324" y="4065"/>
                </a:lnTo>
                <a:lnTo>
                  <a:pt x="4315" y="4053"/>
                </a:lnTo>
                <a:lnTo>
                  <a:pt x="4311" y="4033"/>
                </a:lnTo>
                <a:lnTo>
                  <a:pt x="4328" y="4022"/>
                </a:lnTo>
                <a:lnTo>
                  <a:pt x="4339" y="4011"/>
                </a:lnTo>
                <a:lnTo>
                  <a:pt x="4348" y="3996"/>
                </a:lnTo>
                <a:lnTo>
                  <a:pt x="4329" y="3994"/>
                </a:lnTo>
                <a:lnTo>
                  <a:pt x="4315" y="3993"/>
                </a:lnTo>
                <a:lnTo>
                  <a:pt x="4304" y="3991"/>
                </a:lnTo>
                <a:lnTo>
                  <a:pt x="4291" y="3989"/>
                </a:lnTo>
                <a:lnTo>
                  <a:pt x="4277" y="3987"/>
                </a:lnTo>
                <a:lnTo>
                  <a:pt x="4280" y="3969"/>
                </a:lnTo>
                <a:lnTo>
                  <a:pt x="4288" y="3954"/>
                </a:lnTo>
                <a:lnTo>
                  <a:pt x="4295" y="3942"/>
                </a:lnTo>
                <a:lnTo>
                  <a:pt x="4300" y="3925"/>
                </a:lnTo>
                <a:lnTo>
                  <a:pt x="4304" y="3904"/>
                </a:lnTo>
                <a:lnTo>
                  <a:pt x="4300" y="3902"/>
                </a:lnTo>
                <a:lnTo>
                  <a:pt x="4300" y="3900"/>
                </a:lnTo>
                <a:lnTo>
                  <a:pt x="4299" y="3898"/>
                </a:lnTo>
                <a:lnTo>
                  <a:pt x="4297" y="3896"/>
                </a:lnTo>
                <a:lnTo>
                  <a:pt x="4286" y="3902"/>
                </a:lnTo>
                <a:lnTo>
                  <a:pt x="4275" y="3907"/>
                </a:lnTo>
                <a:lnTo>
                  <a:pt x="4264" y="3911"/>
                </a:lnTo>
                <a:lnTo>
                  <a:pt x="4248" y="3913"/>
                </a:lnTo>
                <a:lnTo>
                  <a:pt x="4248" y="3904"/>
                </a:lnTo>
                <a:lnTo>
                  <a:pt x="4244" y="3900"/>
                </a:lnTo>
                <a:lnTo>
                  <a:pt x="4242" y="3894"/>
                </a:lnTo>
                <a:lnTo>
                  <a:pt x="4240" y="3887"/>
                </a:lnTo>
                <a:lnTo>
                  <a:pt x="4240" y="3880"/>
                </a:lnTo>
                <a:lnTo>
                  <a:pt x="4257" y="3880"/>
                </a:lnTo>
                <a:lnTo>
                  <a:pt x="4257" y="3860"/>
                </a:lnTo>
                <a:lnTo>
                  <a:pt x="4266" y="3854"/>
                </a:lnTo>
                <a:lnTo>
                  <a:pt x="4273" y="3847"/>
                </a:lnTo>
                <a:lnTo>
                  <a:pt x="4280" y="3840"/>
                </a:lnTo>
                <a:lnTo>
                  <a:pt x="4277" y="3836"/>
                </a:lnTo>
                <a:lnTo>
                  <a:pt x="4273" y="3833"/>
                </a:lnTo>
                <a:lnTo>
                  <a:pt x="4269" y="3827"/>
                </a:lnTo>
                <a:lnTo>
                  <a:pt x="4268" y="3824"/>
                </a:lnTo>
                <a:lnTo>
                  <a:pt x="4264" y="3820"/>
                </a:lnTo>
                <a:lnTo>
                  <a:pt x="4253" y="3816"/>
                </a:lnTo>
                <a:lnTo>
                  <a:pt x="4246" y="3814"/>
                </a:lnTo>
                <a:lnTo>
                  <a:pt x="4239" y="3811"/>
                </a:lnTo>
                <a:lnTo>
                  <a:pt x="4233" y="3807"/>
                </a:lnTo>
                <a:lnTo>
                  <a:pt x="4228" y="3796"/>
                </a:lnTo>
                <a:lnTo>
                  <a:pt x="4220" y="3780"/>
                </a:lnTo>
                <a:lnTo>
                  <a:pt x="4217" y="3760"/>
                </a:lnTo>
                <a:lnTo>
                  <a:pt x="4237" y="3753"/>
                </a:lnTo>
                <a:lnTo>
                  <a:pt x="4251" y="3740"/>
                </a:lnTo>
                <a:lnTo>
                  <a:pt x="4246" y="3738"/>
                </a:lnTo>
                <a:lnTo>
                  <a:pt x="4240" y="3736"/>
                </a:lnTo>
                <a:lnTo>
                  <a:pt x="4235" y="3733"/>
                </a:lnTo>
                <a:lnTo>
                  <a:pt x="4233" y="3729"/>
                </a:lnTo>
                <a:lnTo>
                  <a:pt x="4229" y="3724"/>
                </a:lnTo>
                <a:lnTo>
                  <a:pt x="4228" y="3716"/>
                </a:lnTo>
                <a:lnTo>
                  <a:pt x="4208" y="3716"/>
                </a:lnTo>
                <a:lnTo>
                  <a:pt x="4206" y="3713"/>
                </a:lnTo>
                <a:lnTo>
                  <a:pt x="4206" y="3709"/>
                </a:lnTo>
                <a:lnTo>
                  <a:pt x="4204" y="3705"/>
                </a:lnTo>
                <a:lnTo>
                  <a:pt x="4204" y="3700"/>
                </a:lnTo>
                <a:lnTo>
                  <a:pt x="4222" y="3687"/>
                </a:lnTo>
                <a:lnTo>
                  <a:pt x="4231" y="3673"/>
                </a:lnTo>
                <a:lnTo>
                  <a:pt x="4233" y="3656"/>
                </a:lnTo>
                <a:lnTo>
                  <a:pt x="4235" y="3642"/>
                </a:lnTo>
                <a:lnTo>
                  <a:pt x="4239" y="3625"/>
                </a:lnTo>
                <a:lnTo>
                  <a:pt x="4248" y="3609"/>
                </a:lnTo>
                <a:lnTo>
                  <a:pt x="4251" y="3605"/>
                </a:lnTo>
                <a:lnTo>
                  <a:pt x="4255" y="3604"/>
                </a:lnTo>
                <a:lnTo>
                  <a:pt x="4259" y="3604"/>
                </a:lnTo>
                <a:lnTo>
                  <a:pt x="4264" y="3604"/>
                </a:lnTo>
                <a:lnTo>
                  <a:pt x="4268" y="3604"/>
                </a:lnTo>
                <a:lnTo>
                  <a:pt x="4269" y="3604"/>
                </a:lnTo>
                <a:lnTo>
                  <a:pt x="4271" y="3604"/>
                </a:lnTo>
                <a:lnTo>
                  <a:pt x="4273" y="3600"/>
                </a:lnTo>
                <a:lnTo>
                  <a:pt x="4275" y="3596"/>
                </a:lnTo>
                <a:lnTo>
                  <a:pt x="4277" y="3593"/>
                </a:lnTo>
                <a:lnTo>
                  <a:pt x="4279" y="3587"/>
                </a:lnTo>
                <a:lnTo>
                  <a:pt x="4280" y="3584"/>
                </a:lnTo>
                <a:lnTo>
                  <a:pt x="4291" y="3576"/>
                </a:lnTo>
                <a:lnTo>
                  <a:pt x="4306" y="3571"/>
                </a:lnTo>
                <a:lnTo>
                  <a:pt x="4322" y="3567"/>
                </a:lnTo>
                <a:lnTo>
                  <a:pt x="4337" y="3560"/>
                </a:lnTo>
                <a:lnTo>
                  <a:pt x="4346" y="3551"/>
                </a:lnTo>
                <a:lnTo>
                  <a:pt x="4353" y="3538"/>
                </a:lnTo>
                <a:lnTo>
                  <a:pt x="4360" y="3525"/>
                </a:lnTo>
                <a:lnTo>
                  <a:pt x="4371" y="3516"/>
                </a:lnTo>
                <a:lnTo>
                  <a:pt x="4386" y="3513"/>
                </a:lnTo>
                <a:lnTo>
                  <a:pt x="4402" y="3514"/>
                </a:lnTo>
                <a:lnTo>
                  <a:pt x="4419" y="3520"/>
                </a:lnTo>
                <a:lnTo>
                  <a:pt x="4431" y="3524"/>
                </a:lnTo>
                <a:lnTo>
                  <a:pt x="4431" y="3516"/>
                </a:lnTo>
                <a:lnTo>
                  <a:pt x="4439" y="3504"/>
                </a:lnTo>
                <a:lnTo>
                  <a:pt x="4439" y="3493"/>
                </a:lnTo>
                <a:lnTo>
                  <a:pt x="4435" y="3485"/>
                </a:lnTo>
                <a:lnTo>
                  <a:pt x="4429" y="3476"/>
                </a:lnTo>
                <a:lnTo>
                  <a:pt x="4424" y="3469"/>
                </a:lnTo>
                <a:lnTo>
                  <a:pt x="4422" y="3454"/>
                </a:lnTo>
                <a:lnTo>
                  <a:pt x="4428" y="3440"/>
                </a:lnTo>
                <a:lnTo>
                  <a:pt x="4433" y="3429"/>
                </a:lnTo>
                <a:lnTo>
                  <a:pt x="4437" y="3420"/>
                </a:lnTo>
                <a:lnTo>
                  <a:pt x="4435" y="3411"/>
                </a:lnTo>
                <a:lnTo>
                  <a:pt x="4431" y="3398"/>
                </a:lnTo>
                <a:lnTo>
                  <a:pt x="4428" y="3384"/>
                </a:lnTo>
                <a:close/>
                <a:moveTo>
                  <a:pt x="1000" y="2224"/>
                </a:moveTo>
                <a:lnTo>
                  <a:pt x="1015" y="2227"/>
                </a:lnTo>
                <a:lnTo>
                  <a:pt x="1028" y="2231"/>
                </a:lnTo>
                <a:lnTo>
                  <a:pt x="1040" y="2236"/>
                </a:lnTo>
                <a:lnTo>
                  <a:pt x="1040" y="2247"/>
                </a:lnTo>
                <a:lnTo>
                  <a:pt x="1060" y="2244"/>
                </a:lnTo>
                <a:lnTo>
                  <a:pt x="1062" y="2264"/>
                </a:lnTo>
                <a:lnTo>
                  <a:pt x="1064" y="2276"/>
                </a:lnTo>
                <a:lnTo>
                  <a:pt x="1068" y="2287"/>
                </a:lnTo>
                <a:lnTo>
                  <a:pt x="1071" y="2300"/>
                </a:lnTo>
                <a:lnTo>
                  <a:pt x="1071" y="2316"/>
                </a:lnTo>
                <a:lnTo>
                  <a:pt x="1068" y="2318"/>
                </a:lnTo>
                <a:lnTo>
                  <a:pt x="1064" y="2318"/>
                </a:lnTo>
                <a:lnTo>
                  <a:pt x="1059" y="2320"/>
                </a:lnTo>
                <a:lnTo>
                  <a:pt x="1051" y="2320"/>
                </a:lnTo>
                <a:lnTo>
                  <a:pt x="1042" y="2305"/>
                </a:lnTo>
                <a:lnTo>
                  <a:pt x="1031" y="2294"/>
                </a:lnTo>
                <a:lnTo>
                  <a:pt x="1020" y="2284"/>
                </a:lnTo>
                <a:lnTo>
                  <a:pt x="1011" y="2269"/>
                </a:lnTo>
                <a:lnTo>
                  <a:pt x="1008" y="2253"/>
                </a:lnTo>
                <a:lnTo>
                  <a:pt x="1004" y="2247"/>
                </a:lnTo>
                <a:lnTo>
                  <a:pt x="1002" y="2240"/>
                </a:lnTo>
                <a:lnTo>
                  <a:pt x="1000" y="2233"/>
                </a:lnTo>
                <a:lnTo>
                  <a:pt x="1000" y="2224"/>
                </a:lnTo>
                <a:close/>
                <a:moveTo>
                  <a:pt x="1024" y="2147"/>
                </a:moveTo>
                <a:lnTo>
                  <a:pt x="1037" y="2149"/>
                </a:lnTo>
                <a:lnTo>
                  <a:pt x="1039" y="2154"/>
                </a:lnTo>
                <a:lnTo>
                  <a:pt x="1040" y="2158"/>
                </a:lnTo>
                <a:lnTo>
                  <a:pt x="1042" y="2162"/>
                </a:lnTo>
                <a:lnTo>
                  <a:pt x="1044" y="2165"/>
                </a:lnTo>
                <a:lnTo>
                  <a:pt x="1046" y="2169"/>
                </a:lnTo>
                <a:lnTo>
                  <a:pt x="1048" y="2176"/>
                </a:lnTo>
                <a:lnTo>
                  <a:pt x="1040" y="2178"/>
                </a:lnTo>
                <a:lnTo>
                  <a:pt x="1031" y="2180"/>
                </a:lnTo>
                <a:lnTo>
                  <a:pt x="1020" y="2180"/>
                </a:lnTo>
                <a:lnTo>
                  <a:pt x="1017" y="2176"/>
                </a:lnTo>
                <a:lnTo>
                  <a:pt x="1015" y="2174"/>
                </a:lnTo>
                <a:lnTo>
                  <a:pt x="1013" y="2171"/>
                </a:lnTo>
                <a:lnTo>
                  <a:pt x="1009" y="2169"/>
                </a:lnTo>
                <a:lnTo>
                  <a:pt x="1008" y="2164"/>
                </a:lnTo>
                <a:lnTo>
                  <a:pt x="1006" y="2162"/>
                </a:lnTo>
                <a:lnTo>
                  <a:pt x="1006" y="2158"/>
                </a:lnTo>
                <a:lnTo>
                  <a:pt x="1004" y="2154"/>
                </a:lnTo>
                <a:lnTo>
                  <a:pt x="1004" y="2149"/>
                </a:lnTo>
                <a:lnTo>
                  <a:pt x="1017" y="2147"/>
                </a:lnTo>
                <a:lnTo>
                  <a:pt x="1024" y="2147"/>
                </a:lnTo>
                <a:close/>
                <a:moveTo>
                  <a:pt x="960" y="2136"/>
                </a:moveTo>
                <a:lnTo>
                  <a:pt x="969" y="2138"/>
                </a:lnTo>
                <a:lnTo>
                  <a:pt x="977" y="2140"/>
                </a:lnTo>
                <a:lnTo>
                  <a:pt x="982" y="2142"/>
                </a:lnTo>
                <a:lnTo>
                  <a:pt x="991" y="2144"/>
                </a:lnTo>
                <a:lnTo>
                  <a:pt x="991" y="2164"/>
                </a:lnTo>
                <a:lnTo>
                  <a:pt x="984" y="2164"/>
                </a:lnTo>
                <a:lnTo>
                  <a:pt x="979" y="2162"/>
                </a:lnTo>
                <a:lnTo>
                  <a:pt x="973" y="2160"/>
                </a:lnTo>
                <a:lnTo>
                  <a:pt x="968" y="2156"/>
                </a:lnTo>
                <a:lnTo>
                  <a:pt x="966" y="2154"/>
                </a:lnTo>
                <a:lnTo>
                  <a:pt x="966" y="2153"/>
                </a:lnTo>
                <a:lnTo>
                  <a:pt x="966" y="2153"/>
                </a:lnTo>
                <a:lnTo>
                  <a:pt x="966" y="2151"/>
                </a:lnTo>
                <a:lnTo>
                  <a:pt x="964" y="2149"/>
                </a:lnTo>
                <a:lnTo>
                  <a:pt x="962" y="2145"/>
                </a:lnTo>
                <a:lnTo>
                  <a:pt x="962" y="2144"/>
                </a:lnTo>
                <a:lnTo>
                  <a:pt x="960" y="2142"/>
                </a:lnTo>
                <a:lnTo>
                  <a:pt x="960" y="2140"/>
                </a:lnTo>
                <a:lnTo>
                  <a:pt x="960" y="2136"/>
                </a:lnTo>
                <a:close/>
                <a:moveTo>
                  <a:pt x="748" y="1780"/>
                </a:moveTo>
                <a:lnTo>
                  <a:pt x="777" y="1780"/>
                </a:lnTo>
                <a:lnTo>
                  <a:pt x="777" y="1804"/>
                </a:lnTo>
                <a:lnTo>
                  <a:pt x="791" y="1804"/>
                </a:lnTo>
                <a:lnTo>
                  <a:pt x="791" y="1813"/>
                </a:lnTo>
                <a:lnTo>
                  <a:pt x="795" y="1816"/>
                </a:lnTo>
                <a:lnTo>
                  <a:pt x="795" y="1822"/>
                </a:lnTo>
                <a:lnTo>
                  <a:pt x="797" y="1829"/>
                </a:lnTo>
                <a:lnTo>
                  <a:pt x="797" y="1836"/>
                </a:lnTo>
                <a:lnTo>
                  <a:pt x="780" y="1836"/>
                </a:lnTo>
                <a:lnTo>
                  <a:pt x="777" y="1827"/>
                </a:lnTo>
                <a:lnTo>
                  <a:pt x="775" y="1822"/>
                </a:lnTo>
                <a:lnTo>
                  <a:pt x="771" y="1816"/>
                </a:lnTo>
                <a:lnTo>
                  <a:pt x="766" y="1814"/>
                </a:lnTo>
                <a:lnTo>
                  <a:pt x="760" y="1811"/>
                </a:lnTo>
                <a:lnTo>
                  <a:pt x="751" y="1807"/>
                </a:lnTo>
                <a:lnTo>
                  <a:pt x="748" y="1780"/>
                </a:lnTo>
                <a:close/>
                <a:moveTo>
                  <a:pt x="448" y="1620"/>
                </a:moveTo>
                <a:lnTo>
                  <a:pt x="455" y="1620"/>
                </a:lnTo>
                <a:lnTo>
                  <a:pt x="462" y="1620"/>
                </a:lnTo>
                <a:lnTo>
                  <a:pt x="468" y="1622"/>
                </a:lnTo>
                <a:lnTo>
                  <a:pt x="471" y="1624"/>
                </a:lnTo>
                <a:lnTo>
                  <a:pt x="484" y="1629"/>
                </a:lnTo>
                <a:lnTo>
                  <a:pt x="497" y="1638"/>
                </a:lnTo>
                <a:lnTo>
                  <a:pt x="508" y="1651"/>
                </a:lnTo>
                <a:lnTo>
                  <a:pt x="511" y="1664"/>
                </a:lnTo>
                <a:lnTo>
                  <a:pt x="451" y="1660"/>
                </a:lnTo>
                <a:lnTo>
                  <a:pt x="448" y="1620"/>
                </a:lnTo>
                <a:close/>
                <a:moveTo>
                  <a:pt x="2137" y="0"/>
                </a:moveTo>
                <a:lnTo>
                  <a:pt x="2139" y="16"/>
                </a:lnTo>
                <a:lnTo>
                  <a:pt x="2142" y="25"/>
                </a:lnTo>
                <a:lnTo>
                  <a:pt x="2146" y="31"/>
                </a:lnTo>
                <a:lnTo>
                  <a:pt x="2151" y="36"/>
                </a:lnTo>
                <a:lnTo>
                  <a:pt x="2157" y="44"/>
                </a:lnTo>
                <a:lnTo>
                  <a:pt x="2157" y="49"/>
                </a:lnTo>
                <a:lnTo>
                  <a:pt x="2157" y="54"/>
                </a:lnTo>
                <a:lnTo>
                  <a:pt x="2155" y="60"/>
                </a:lnTo>
                <a:lnTo>
                  <a:pt x="2155" y="65"/>
                </a:lnTo>
                <a:lnTo>
                  <a:pt x="2153" y="69"/>
                </a:lnTo>
                <a:lnTo>
                  <a:pt x="2151" y="73"/>
                </a:lnTo>
                <a:lnTo>
                  <a:pt x="2151" y="85"/>
                </a:lnTo>
                <a:lnTo>
                  <a:pt x="2155" y="98"/>
                </a:lnTo>
                <a:lnTo>
                  <a:pt x="2159" y="107"/>
                </a:lnTo>
                <a:lnTo>
                  <a:pt x="2164" y="116"/>
                </a:lnTo>
                <a:lnTo>
                  <a:pt x="2191" y="120"/>
                </a:lnTo>
                <a:lnTo>
                  <a:pt x="2191" y="133"/>
                </a:lnTo>
                <a:lnTo>
                  <a:pt x="2211" y="147"/>
                </a:lnTo>
                <a:lnTo>
                  <a:pt x="2228" y="164"/>
                </a:lnTo>
                <a:lnTo>
                  <a:pt x="2240" y="158"/>
                </a:lnTo>
                <a:lnTo>
                  <a:pt x="2251" y="149"/>
                </a:lnTo>
                <a:lnTo>
                  <a:pt x="2262" y="142"/>
                </a:lnTo>
                <a:lnTo>
                  <a:pt x="2273" y="133"/>
                </a:lnTo>
                <a:lnTo>
                  <a:pt x="2288" y="127"/>
                </a:lnTo>
                <a:lnTo>
                  <a:pt x="2308" y="124"/>
                </a:lnTo>
                <a:lnTo>
                  <a:pt x="2311" y="131"/>
                </a:lnTo>
                <a:lnTo>
                  <a:pt x="2313" y="138"/>
                </a:lnTo>
                <a:lnTo>
                  <a:pt x="2317" y="145"/>
                </a:lnTo>
                <a:lnTo>
                  <a:pt x="2320" y="153"/>
                </a:lnTo>
                <a:lnTo>
                  <a:pt x="2322" y="154"/>
                </a:lnTo>
                <a:lnTo>
                  <a:pt x="2326" y="156"/>
                </a:lnTo>
                <a:lnTo>
                  <a:pt x="2329" y="156"/>
                </a:lnTo>
                <a:lnTo>
                  <a:pt x="2333" y="158"/>
                </a:lnTo>
                <a:lnTo>
                  <a:pt x="2337" y="160"/>
                </a:lnTo>
                <a:lnTo>
                  <a:pt x="2337" y="184"/>
                </a:lnTo>
                <a:lnTo>
                  <a:pt x="2346" y="211"/>
                </a:lnTo>
                <a:lnTo>
                  <a:pt x="2357" y="233"/>
                </a:lnTo>
                <a:lnTo>
                  <a:pt x="2371" y="253"/>
                </a:lnTo>
                <a:lnTo>
                  <a:pt x="2384" y="245"/>
                </a:lnTo>
                <a:lnTo>
                  <a:pt x="2397" y="240"/>
                </a:lnTo>
                <a:lnTo>
                  <a:pt x="2411" y="236"/>
                </a:lnTo>
                <a:lnTo>
                  <a:pt x="2411" y="249"/>
                </a:lnTo>
                <a:lnTo>
                  <a:pt x="2428" y="249"/>
                </a:lnTo>
                <a:lnTo>
                  <a:pt x="2439" y="249"/>
                </a:lnTo>
                <a:lnTo>
                  <a:pt x="2451" y="249"/>
                </a:lnTo>
                <a:lnTo>
                  <a:pt x="2455" y="267"/>
                </a:lnTo>
                <a:lnTo>
                  <a:pt x="2459" y="289"/>
                </a:lnTo>
                <a:lnTo>
                  <a:pt x="2464" y="307"/>
                </a:lnTo>
                <a:lnTo>
                  <a:pt x="2471" y="320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5" y="324"/>
                </a:lnTo>
                <a:lnTo>
                  <a:pt x="2477" y="324"/>
                </a:lnTo>
                <a:lnTo>
                  <a:pt x="2477" y="320"/>
                </a:lnTo>
                <a:lnTo>
                  <a:pt x="2477" y="316"/>
                </a:lnTo>
                <a:lnTo>
                  <a:pt x="2477" y="316"/>
                </a:lnTo>
                <a:lnTo>
                  <a:pt x="2479" y="314"/>
                </a:lnTo>
                <a:lnTo>
                  <a:pt x="2479" y="314"/>
                </a:lnTo>
                <a:lnTo>
                  <a:pt x="2480" y="314"/>
                </a:lnTo>
                <a:lnTo>
                  <a:pt x="2484" y="313"/>
                </a:lnTo>
                <a:lnTo>
                  <a:pt x="2499" y="307"/>
                </a:lnTo>
                <a:lnTo>
                  <a:pt x="2511" y="311"/>
                </a:lnTo>
                <a:lnTo>
                  <a:pt x="2526" y="314"/>
                </a:lnTo>
                <a:lnTo>
                  <a:pt x="2537" y="316"/>
                </a:lnTo>
                <a:lnTo>
                  <a:pt x="2539" y="314"/>
                </a:lnTo>
                <a:lnTo>
                  <a:pt x="2542" y="313"/>
                </a:lnTo>
                <a:lnTo>
                  <a:pt x="2546" y="311"/>
                </a:lnTo>
                <a:lnTo>
                  <a:pt x="2551" y="307"/>
                </a:lnTo>
                <a:lnTo>
                  <a:pt x="2557" y="305"/>
                </a:lnTo>
                <a:lnTo>
                  <a:pt x="2564" y="304"/>
                </a:lnTo>
                <a:lnTo>
                  <a:pt x="2571" y="313"/>
                </a:lnTo>
                <a:lnTo>
                  <a:pt x="2580" y="320"/>
                </a:lnTo>
                <a:lnTo>
                  <a:pt x="2588" y="327"/>
                </a:lnTo>
                <a:lnTo>
                  <a:pt x="2591" y="340"/>
                </a:lnTo>
                <a:lnTo>
                  <a:pt x="2617" y="336"/>
                </a:lnTo>
                <a:lnTo>
                  <a:pt x="2613" y="354"/>
                </a:lnTo>
                <a:lnTo>
                  <a:pt x="2609" y="367"/>
                </a:lnTo>
                <a:lnTo>
                  <a:pt x="2604" y="380"/>
                </a:lnTo>
                <a:lnTo>
                  <a:pt x="2600" y="396"/>
                </a:lnTo>
                <a:lnTo>
                  <a:pt x="2613" y="405"/>
                </a:lnTo>
                <a:lnTo>
                  <a:pt x="2620" y="418"/>
                </a:lnTo>
                <a:lnTo>
                  <a:pt x="2624" y="436"/>
                </a:lnTo>
                <a:lnTo>
                  <a:pt x="2611" y="442"/>
                </a:lnTo>
                <a:lnTo>
                  <a:pt x="2606" y="453"/>
                </a:lnTo>
                <a:lnTo>
                  <a:pt x="2604" y="469"/>
                </a:lnTo>
                <a:lnTo>
                  <a:pt x="2613" y="474"/>
                </a:lnTo>
                <a:lnTo>
                  <a:pt x="2620" y="480"/>
                </a:lnTo>
                <a:lnTo>
                  <a:pt x="2637" y="476"/>
                </a:lnTo>
                <a:lnTo>
                  <a:pt x="2653" y="476"/>
                </a:lnTo>
                <a:lnTo>
                  <a:pt x="2668" y="480"/>
                </a:lnTo>
                <a:lnTo>
                  <a:pt x="2682" y="482"/>
                </a:lnTo>
                <a:lnTo>
                  <a:pt x="2697" y="480"/>
                </a:lnTo>
                <a:lnTo>
                  <a:pt x="2706" y="476"/>
                </a:lnTo>
                <a:lnTo>
                  <a:pt x="2719" y="469"/>
                </a:lnTo>
                <a:lnTo>
                  <a:pt x="2731" y="462"/>
                </a:lnTo>
                <a:lnTo>
                  <a:pt x="2744" y="456"/>
                </a:lnTo>
                <a:lnTo>
                  <a:pt x="2746" y="438"/>
                </a:lnTo>
                <a:lnTo>
                  <a:pt x="2749" y="420"/>
                </a:lnTo>
                <a:lnTo>
                  <a:pt x="2755" y="404"/>
                </a:lnTo>
                <a:lnTo>
                  <a:pt x="2764" y="391"/>
                </a:lnTo>
                <a:lnTo>
                  <a:pt x="2777" y="380"/>
                </a:lnTo>
                <a:lnTo>
                  <a:pt x="2791" y="376"/>
                </a:lnTo>
                <a:lnTo>
                  <a:pt x="2795" y="378"/>
                </a:lnTo>
                <a:lnTo>
                  <a:pt x="2799" y="378"/>
                </a:lnTo>
                <a:lnTo>
                  <a:pt x="2802" y="380"/>
                </a:lnTo>
                <a:lnTo>
                  <a:pt x="2808" y="380"/>
                </a:lnTo>
                <a:lnTo>
                  <a:pt x="2806" y="405"/>
                </a:lnTo>
                <a:lnTo>
                  <a:pt x="2800" y="425"/>
                </a:lnTo>
                <a:lnTo>
                  <a:pt x="2795" y="445"/>
                </a:lnTo>
                <a:lnTo>
                  <a:pt x="2788" y="469"/>
                </a:lnTo>
                <a:lnTo>
                  <a:pt x="2799" y="473"/>
                </a:lnTo>
                <a:lnTo>
                  <a:pt x="2806" y="478"/>
                </a:lnTo>
                <a:lnTo>
                  <a:pt x="2811" y="485"/>
                </a:lnTo>
                <a:lnTo>
                  <a:pt x="2811" y="500"/>
                </a:lnTo>
                <a:lnTo>
                  <a:pt x="2809" y="511"/>
                </a:lnTo>
                <a:lnTo>
                  <a:pt x="2809" y="522"/>
                </a:lnTo>
                <a:lnTo>
                  <a:pt x="2811" y="536"/>
                </a:lnTo>
                <a:lnTo>
                  <a:pt x="2833" y="534"/>
                </a:lnTo>
                <a:lnTo>
                  <a:pt x="2851" y="536"/>
                </a:lnTo>
                <a:lnTo>
                  <a:pt x="2868" y="540"/>
                </a:lnTo>
                <a:lnTo>
                  <a:pt x="2884" y="547"/>
                </a:lnTo>
                <a:lnTo>
                  <a:pt x="2888" y="564"/>
                </a:lnTo>
                <a:lnTo>
                  <a:pt x="2902" y="573"/>
                </a:lnTo>
                <a:lnTo>
                  <a:pt x="2917" y="574"/>
                </a:lnTo>
                <a:lnTo>
                  <a:pt x="2937" y="573"/>
                </a:lnTo>
                <a:lnTo>
                  <a:pt x="2939" y="584"/>
                </a:lnTo>
                <a:lnTo>
                  <a:pt x="2944" y="596"/>
                </a:lnTo>
                <a:lnTo>
                  <a:pt x="2951" y="604"/>
                </a:lnTo>
                <a:lnTo>
                  <a:pt x="2964" y="605"/>
                </a:lnTo>
                <a:lnTo>
                  <a:pt x="2975" y="613"/>
                </a:lnTo>
                <a:lnTo>
                  <a:pt x="2984" y="624"/>
                </a:lnTo>
                <a:lnTo>
                  <a:pt x="2988" y="629"/>
                </a:lnTo>
                <a:lnTo>
                  <a:pt x="2989" y="634"/>
                </a:lnTo>
                <a:lnTo>
                  <a:pt x="2991" y="642"/>
                </a:lnTo>
                <a:lnTo>
                  <a:pt x="2993" y="647"/>
                </a:lnTo>
                <a:lnTo>
                  <a:pt x="2997" y="653"/>
                </a:lnTo>
                <a:lnTo>
                  <a:pt x="3013" y="642"/>
                </a:lnTo>
                <a:lnTo>
                  <a:pt x="3035" y="634"/>
                </a:lnTo>
                <a:lnTo>
                  <a:pt x="3059" y="629"/>
                </a:lnTo>
                <a:lnTo>
                  <a:pt x="3080" y="624"/>
                </a:lnTo>
                <a:lnTo>
                  <a:pt x="3093" y="638"/>
                </a:lnTo>
                <a:lnTo>
                  <a:pt x="3113" y="651"/>
                </a:lnTo>
                <a:lnTo>
                  <a:pt x="3137" y="660"/>
                </a:lnTo>
                <a:lnTo>
                  <a:pt x="3160" y="664"/>
                </a:lnTo>
                <a:lnTo>
                  <a:pt x="3173" y="653"/>
                </a:lnTo>
                <a:lnTo>
                  <a:pt x="3186" y="645"/>
                </a:lnTo>
                <a:lnTo>
                  <a:pt x="3202" y="642"/>
                </a:lnTo>
                <a:lnTo>
                  <a:pt x="3224" y="640"/>
                </a:lnTo>
                <a:lnTo>
                  <a:pt x="3233" y="649"/>
                </a:lnTo>
                <a:lnTo>
                  <a:pt x="3240" y="653"/>
                </a:lnTo>
                <a:lnTo>
                  <a:pt x="3244" y="653"/>
                </a:lnTo>
                <a:lnTo>
                  <a:pt x="3249" y="651"/>
                </a:lnTo>
                <a:lnTo>
                  <a:pt x="3255" y="647"/>
                </a:lnTo>
                <a:lnTo>
                  <a:pt x="3262" y="647"/>
                </a:lnTo>
                <a:lnTo>
                  <a:pt x="3271" y="647"/>
                </a:lnTo>
                <a:lnTo>
                  <a:pt x="3277" y="651"/>
                </a:lnTo>
                <a:lnTo>
                  <a:pt x="3282" y="654"/>
                </a:lnTo>
                <a:lnTo>
                  <a:pt x="3289" y="658"/>
                </a:lnTo>
                <a:lnTo>
                  <a:pt x="3297" y="660"/>
                </a:lnTo>
                <a:lnTo>
                  <a:pt x="3308" y="685"/>
                </a:lnTo>
                <a:lnTo>
                  <a:pt x="3324" y="709"/>
                </a:lnTo>
                <a:lnTo>
                  <a:pt x="3342" y="731"/>
                </a:lnTo>
                <a:lnTo>
                  <a:pt x="3357" y="753"/>
                </a:lnTo>
                <a:lnTo>
                  <a:pt x="3364" y="776"/>
                </a:lnTo>
                <a:lnTo>
                  <a:pt x="3397" y="776"/>
                </a:lnTo>
                <a:lnTo>
                  <a:pt x="3397" y="753"/>
                </a:lnTo>
                <a:lnTo>
                  <a:pt x="3404" y="753"/>
                </a:lnTo>
                <a:lnTo>
                  <a:pt x="3415" y="749"/>
                </a:lnTo>
                <a:lnTo>
                  <a:pt x="3428" y="749"/>
                </a:lnTo>
                <a:lnTo>
                  <a:pt x="3439" y="754"/>
                </a:lnTo>
                <a:lnTo>
                  <a:pt x="3448" y="760"/>
                </a:lnTo>
                <a:lnTo>
                  <a:pt x="3451" y="765"/>
                </a:lnTo>
                <a:lnTo>
                  <a:pt x="3455" y="771"/>
                </a:lnTo>
                <a:lnTo>
                  <a:pt x="3457" y="778"/>
                </a:lnTo>
                <a:lnTo>
                  <a:pt x="3460" y="784"/>
                </a:lnTo>
                <a:lnTo>
                  <a:pt x="3477" y="780"/>
                </a:lnTo>
                <a:lnTo>
                  <a:pt x="3493" y="782"/>
                </a:lnTo>
                <a:lnTo>
                  <a:pt x="3509" y="784"/>
                </a:lnTo>
                <a:lnTo>
                  <a:pt x="3531" y="784"/>
                </a:lnTo>
                <a:lnTo>
                  <a:pt x="3546" y="767"/>
                </a:lnTo>
                <a:lnTo>
                  <a:pt x="3560" y="753"/>
                </a:lnTo>
                <a:lnTo>
                  <a:pt x="3591" y="756"/>
                </a:lnTo>
                <a:lnTo>
                  <a:pt x="3591" y="767"/>
                </a:lnTo>
                <a:lnTo>
                  <a:pt x="3606" y="776"/>
                </a:lnTo>
                <a:lnTo>
                  <a:pt x="3622" y="785"/>
                </a:lnTo>
                <a:lnTo>
                  <a:pt x="3637" y="796"/>
                </a:lnTo>
                <a:lnTo>
                  <a:pt x="3648" y="809"/>
                </a:lnTo>
                <a:lnTo>
                  <a:pt x="3673" y="800"/>
                </a:lnTo>
                <a:lnTo>
                  <a:pt x="3697" y="796"/>
                </a:lnTo>
                <a:lnTo>
                  <a:pt x="3717" y="800"/>
                </a:lnTo>
                <a:lnTo>
                  <a:pt x="3739" y="805"/>
                </a:lnTo>
                <a:lnTo>
                  <a:pt x="3759" y="811"/>
                </a:lnTo>
                <a:lnTo>
                  <a:pt x="3782" y="816"/>
                </a:lnTo>
                <a:lnTo>
                  <a:pt x="3808" y="820"/>
                </a:lnTo>
                <a:lnTo>
                  <a:pt x="3806" y="842"/>
                </a:lnTo>
                <a:lnTo>
                  <a:pt x="3802" y="865"/>
                </a:lnTo>
                <a:lnTo>
                  <a:pt x="3797" y="887"/>
                </a:lnTo>
                <a:lnTo>
                  <a:pt x="3788" y="904"/>
                </a:lnTo>
                <a:lnTo>
                  <a:pt x="3779" y="911"/>
                </a:lnTo>
                <a:lnTo>
                  <a:pt x="3766" y="916"/>
                </a:lnTo>
                <a:lnTo>
                  <a:pt x="3757" y="924"/>
                </a:lnTo>
                <a:lnTo>
                  <a:pt x="3751" y="953"/>
                </a:lnTo>
                <a:lnTo>
                  <a:pt x="3724" y="973"/>
                </a:lnTo>
                <a:lnTo>
                  <a:pt x="3719" y="985"/>
                </a:lnTo>
                <a:lnTo>
                  <a:pt x="3719" y="996"/>
                </a:lnTo>
                <a:lnTo>
                  <a:pt x="3722" y="1009"/>
                </a:lnTo>
                <a:lnTo>
                  <a:pt x="3722" y="1022"/>
                </a:lnTo>
                <a:lnTo>
                  <a:pt x="3720" y="1036"/>
                </a:lnTo>
                <a:lnTo>
                  <a:pt x="3719" y="1038"/>
                </a:lnTo>
                <a:lnTo>
                  <a:pt x="3717" y="1044"/>
                </a:lnTo>
                <a:lnTo>
                  <a:pt x="3713" y="1047"/>
                </a:lnTo>
                <a:lnTo>
                  <a:pt x="3711" y="1053"/>
                </a:lnTo>
                <a:lnTo>
                  <a:pt x="3708" y="1056"/>
                </a:lnTo>
                <a:lnTo>
                  <a:pt x="3706" y="1062"/>
                </a:lnTo>
                <a:lnTo>
                  <a:pt x="3704" y="1064"/>
                </a:lnTo>
                <a:lnTo>
                  <a:pt x="3708" y="1116"/>
                </a:lnTo>
                <a:lnTo>
                  <a:pt x="3697" y="1138"/>
                </a:lnTo>
                <a:lnTo>
                  <a:pt x="3686" y="1158"/>
                </a:lnTo>
                <a:lnTo>
                  <a:pt x="3675" y="1180"/>
                </a:lnTo>
                <a:lnTo>
                  <a:pt x="3666" y="1205"/>
                </a:lnTo>
                <a:lnTo>
                  <a:pt x="3660" y="1233"/>
                </a:lnTo>
                <a:lnTo>
                  <a:pt x="3669" y="1244"/>
                </a:lnTo>
                <a:lnTo>
                  <a:pt x="3677" y="1256"/>
                </a:lnTo>
                <a:lnTo>
                  <a:pt x="3680" y="1273"/>
                </a:lnTo>
                <a:lnTo>
                  <a:pt x="3675" y="1280"/>
                </a:lnTo>
                <a:lnTo>
                  <a:pt x="3669" y="1298"/>
                </a:lnTo>
                <a:lnTo>
                  <a:pt x="3662" y="1320"/>
                </a:lnTo>
                <a:lnTo>
                  <a:pt x="3657" y="1344"/>
                </a:lnTo>
                <a:lnTo>
                  <a:pt x="3653" y="1369"/>
                </a:lnTo>
                <a:lnTo>
                  <a:pt x="3653" y="1389"/>
                </a:lnTo>
                <a:lnTo>
                  <a:pt x="3657" y="1404"/>
                </a:lnTo>
                <a:lnTo>
                  <a:pt x="3662" y="1413"/>
                </a:lnTo>
                <a:lnTo>
                  <a:pt x="3668" y="1418"/>
                </a:lnTo>
                <a:lnTo>
                  <a:pt x="3673" y="1424"/>
                </a:lnTo>
                <a:lnTo>
                  <a:pt x="3677" y="1431"/>
                </a:lnTo>
                <a:lnTo>
                  <a:pt x="3680" y="1444"/>
                </a:lnTo>
                <a:lnTo>
                  <a:pt x="3668" y="1444"/>
                </a:lnTo>
                <a:lnTo>
                  <a:pt x="3664" y="1453"/>
                </a:lnTo>
                <a:lnTo>
                  <a:pt x="3657" y="1467"/>
                </a:lnTo>
                <a:lnTo>
                  <a:pt x="3657" y="1489"/>
                </a:lnTo>
                <a:lnTo>
                  <a:pt x="3637" y="1489"/>
                </a:lnTo>
                <a:lnTo>
                  <a:pt x="3637" y="1513"/>
                </a:lnTo>
                <a:lnTo>
                  <a:pt x="3628" y="1513"/>
                </a:lnTo>
                <a:lnTo>
                  <a:pt x="3613" y="1520"/>
                </a:lnTo>
                <a:lnTo>
                  <a:pt x="3597" y="1522"/>
                </a:lnTo>
                <a:lnTo>
                  <a:pt x="3579" y="1522"/>
                </a:lnTo>
                <a:lnTo>
                  <a:pt x="3560" y="1520"/>
                </a:lnTo>
                <a:lnTo>
                  <a:pt x="3557" y="1496"/>
                </a:lnTo>
                <a:lnTo>
                  <a:pt x="3542" y="1496"/>
                </a:lnTo>
                <a:lnTo>
                  <a:pt x="3528" y="1496"/>
                </a:lnTo>
                <a:lnTo>
                  <a:pt x="3515" y="1498"/>
                </a:lnTo>
                <a:lnTo>
                  <a:pt x="3508" y="1500"/>
                </a:lnTo>
                <a:lnTo>
                  <a:pt x="3506" y="1504"/>
                </a:lnTo>
                <a:lnTo>
                  <a:pt x="3508" y="1509"/>
                </a:lnTo>
                <a:lnTo>
                  <a:pt x="3508" y="1513"/>
                </a:lnTo>
                <a:lnTo>
                  <a:pt x="3509" y="1516"/>
                </a:lnTo>
                <a:lnTo>
                  <a:pt x="3509" y="1520"/>
                </a:lnTo>
                <a:lnTo>
                  <a:pt x="3508" y="1524"/>
                </a:lnTo>
                <a:lnTo>
                  <a:pt x="3491" y="1527"/>
                </a:lnTo>
                <a:lnTo>
                  <a:pt x="3486" y="1538"/>
                </a:lnTo>
                <a:lnTo>
                  <a:pt x="3480" y="1551"/>
                </a:lnTo>
                <a:lnTo>
                  <a:pt x="3477" y="1560"/>
                </a:lnTo>
                <a:lnTo>
                  <a:pt x="3491" y="1560"/>
                </a:lnTo>
                <a:lnTo>
                  <a:pt x="3502" y="1554"/>
                </a:lnTo>
                <a:lnTo>
                  <a:pt x="3513" y="1554"/>
                </a:lnTo>
                <a:lnTo>
                  <a:pt x="3528" y="1556"/>
                </a:lnTo>
                <a:lnTo>
                  <a:pt x="3524" y="1569"/>
                </a:lnTo>
                <a:lnTo>
                  <a:pt x="3517" y="1576"/>
                </a:lnTo>
                <a:lnTo>
                  <a:pt x="3509" y="1584"/>
                </a:lnTo>
                <a:lnTo>
                  <a:pt x="3504" y="1593"/>
                </a:lnTo>
                <a:lnTo>
                  <a:pt x="3504" y="1616"/>
                </a:lnTo>
                <a:lnTo>
                  <a:pt x="3480" y="1636"/>
                </a:lnTo>
                <a:lnTo>
                  <a:pt x="3475" y="1647"/>
                </a:lnTo>
                <a:lnTo>
                  <a:pt x="3469" y="1658"/>
                </a:lnTo>
                <a:lnTo>
                  <a:pt x="3464" y="1667"/>
                </a:lnTo>
                <a:lnTo>
                  <a:pt x="3459" y="1673"/>
                </a:lnTo>
                <a:lnTo>
                  <a:pt x="3453" y="1678"/>
                </a:lnTo>
                <a:lnTo>
                  <a:pt x="3446" y="1682"/>
                </a:lnTo>
                <a:lnTo>
                  <a:pt x="3440" y="1687"/>
                </a:lnTo>
                <a:lnTo>
                  <a:pt x="3437" y="1693"/>
                </a:lnTo>
                <a:lnTo>
                  <a:pt x="3437" y="1716"/>
                </a:lnTo>
                <a:lnTo>
                  <a:pt x="3424" y="1731"/>
                </a:lnTo>
                <a:lnTo>
                  <a:pt x="3404" y="1744"/>
                </a:lnTo>
                <a:lnTo>
                  <a:pt x="3384" y="1756"/>
                </a:lnTo>
                <a:lnTo>
                  <a:pt x="3368" y="1767"/>
                </a:lnTo>
                <a:lnTo>
                  <a:pt x="3373" y="1807"/>
                </a:lnTo>
                <a:lnTo>
                  <a:pt x="3371" y="1849"/>
                </a:lnTo>
                <a:lnTo>
                  <a:pt x="3349" y="1860"/>
                </a:lnTo>
                <a:lnTo>
                  <a:pt x="3328" y="1882"/>
                </a:lnTo>
                <a:lnTo>
                  <a:pt x="3308" y="1907"/>
                </a:lnTo>
                <a:lnTo>
                  <a:pt x="3291" y="1936"/>
                </a:lnTo>
                <a:lnTo>
                  <a:pt x="3280" y="1967"/>
                </a:lnTo>
                <a:lnTo>
                  <a:pt x="3277" y="1996"/>
                </a:lnTo>
                <a:lnTo>
                  <a:pt x="3297" y="2000"/>
                </a:lnTo>
                <a:lnTo>
                  <a:pt x="3300" y="2014"/>
                </a:lnTo>
                <a:lnTo>
                  <a:pt x="3300" y="2029"/>
                </a:lnTo>
                <a:lnTo>
                  <a:pt x="3299" y="2042"/>
                </a:lnTo>
                <a:lnTo>
                  <a:pt x="3295" y="2058"/>
                </a:lnTo>
                <a:lnTo>
                  <a:pt x="3291" y="2076"/>
                </a:lnTo>
                <a:lnTo>
                  <a:pt x="3279" y="2080"/>
                </a:lnTo>
                <a:lnTo>
                  <a:pt x="3268" y="2085"/>
                </a:lnTo>
                <a:lnTo>
                  <a:pt x="3257" y="2093"/>
                </a:lnTo>
                <a:lnTo>
                  <a:pt x="3259" y="2096"/>
                </a:lnTo>
                <a:lnTo>
                  <a:pt x="3260" y="2100"/>
                </a:lnTo>
                <a:lnTo>
                  <a:pt x="3262" y="2105"/>
                </a:lnTo>
                <a:lnTo>
                  <a:pt x="3262" y="2109"/>
                </a:lnTo>
                <a:lnTo>
                  <a:pt x="3264" y="2116"/>
                </a:lnTo>
                <a:lnTo>
                  <a:pt x="3304" y="2113"/>
                </a:lnTo>
                <a:lnTo>
                  <a:pt x="3315" y="2100"/>
                </a:lnTo>
                <a:lnTo>
                  <a:pt x="3328" y="2087"/>
                </a:lnTo>
                <a:lnTo>
                  <a:pt x="3340" y="2074"/>
                </a:lnTo>
                <a:lnTo>
                  <a:pt x="3348" y="2060"/>
                </a:lnTo>
                <a:lnTo>
                  <a:pt x="3331" y="2060"/>
                </a:lnTo>
                <a:lnTo>
                  <a:pt x="3329" y="2047"/>
                </a:lnTo>
                <a:lnTo>
                  <a:pt x="3328" y="2034"/>
                </a:lnTo>
                <a:lnTo>
                  <a:pt x="3331" y="2024"/>
                </a:lnTo>
                <a:lnTo>
                  <a:pt x="3342" y="2005"/>
                </a:lnTo>
                <a:lnTo>
                  <a:pt x="3360" y="1991"/>
                </a:lnTo>
                <a:lnTo>
                  <a:pt x="3384" y="1978"/>
                </a:lnTo>
                <a:lnTo>
                  <a:pt x="3411" y="1971"/>
                </a:lnTo>
                <a:lnTo>
                  <a:pt x="3442" y="1965"/>
                </a:lnTo>
                <a:lnTo>
                  <a:pt x="3471" y="1964"/>
                </a:lnTo>
                <a:lnTo>
                  <a:pt x="3477" y="1965"/>
                </a:lnTo>
                <a:lnTo>
                  <a:pt x="3482" y="1967"/>
                </a:lnTo>
                <a:lnTo>
                  <a:pt x="3489" y="1969"/>
                </a:lnTo>
                <a:lnTo>
                  <a:pt x="3495" y="1971"/>
                </a:lnTo>
                <a:lnTo>
                  <a:pt x="3500" y="1973"/>
                </a:lnTo>
                <a:lnTo>
                  <a:pt x="3500" y="1982"/>
                </a:lnTo>
                <a:lnTo>
                  <a:pt x="3500" y="1994"/>
                </a:lnTo>
                <a:lnTo>
                  <a:pt x="3500" y="2004"/>
                </a:lnTo>
                <a:lnTo>
                  <a:pt x="3500" y="2009"/>
                </a:lnTo>
                <a:lnTo>
                  <a:pt x="3506" y="2016"/>
                </a:lnTo>
                <a:lnTo>
                  <a:pt x="3511" y="2024"/>
                </a:lnTo>
                <a:lnTo>
                  <a:pt x="3517" y="2031"/>
                </a:lnTo>
                <a:lnTo>
                  <a:pt x="3519" y="2040"/>
                </a:lnTo>
                <a:lnTo>
                  <a:pt x="3520" y="2056"/>
                </a:lnTo>
                <a:lnTo>
                  <a:pt x="3511" y="2069"/>
                </a:lnTo>
                <a:lnTo>
                  <a:pt x="3509" y="2084"/>
                </a:lnTo>
                <a:lnTo>
                  <a:pt x="3511" y="2100"/>
                </a:lnTo>
                <a:lnTo>
                  <a:pt x="3537" y="2100"/>
                </a:lnTo>
                <a:lnTo>
                  <a:pt x="3537" y="2107"/>
                </a:lnTo>
                <a:lnTo>
                  <a:pt x="3539" y="2113"/>
                </a:lnTo>
                <a:lnTo>
                  <a:pt x="3539" y="2118"/>
                </a:lnTo>
                <a:lnTo>
                  <a:pt x="3540" y="2125"/>
                </a:lnTo>
                <a:lnTo>
                  <a:pt x="3540" y="2133"/>
                </a:lnTo>
                <a:lnTo>
                  <a:pt x="3560" y="2133"/>
                </a:lnTo>
                <a:lnTo>
                  <a:pt x="3569" y="2144"/>
                </a:lnTo>
                <a:lnTo>
                  <a:pt x="3577" y="2153"/>
                </a:lnTo>
                <a:lnTo>
                  <a:pt x="3584" y="2162"/>
                </a:lnTo>
                <a:lnTo>
                  <a:pt x="3589" y="2174"/>
                </a:lnTo>
                <a:lnTo>
                  <a:pt x="3591" y="2193"/>
                </a:lnTo>
                <a:lnTo>
                  <a:pt x="3586" y="2204"/>
                </a:lnTo>
                <a:lnTo>
                  <a:pt x="3580" y="2214"/>
                </a:lnTo>
                <a:lnTo>
                  <a:pt x="3571" y="2224"/>
                </a:lnTo>
                <a:lnTo>
                  <a:pt x="3559" y="2231"/>
                </a:lnTo>
                <a:lnTo>
                  <a:pt x="3548" y="2234"/>
                </a:lnTo>
                <a:lnTo>
                  <a:pt x="3539" y="2236"/>
                </a:lnTo>
                <a:lnTo>
                  <a:pt x="3533" y="2242"/>
                </a:lnTo>
                <a:lnTo>
                  <a:pt x="3529" y="2253"/>
                </a:lnTo>
                <a:lnTo>
                  <a:pt x="3528" y="2273"/>
                </a:lnTo>
                <a:lnTo>
                  <a:pt x="3529" y="2274"/>
                </a:lnTo>
                <a:lnTo>
                  <a:pt x="3531" y="2278"/>
                </a:lnTo>
                <a:lnTo>
                  <a:pt x="3531" y="2282"/>
                </a:lnTo>
                <a:lnTo>
                  <a:pt x="3531" y="2289"/>
                </a:lnTo>
                <a:lnTo>
                  <a:pt x="3546" y="2293"/>
                </a:lnTo>
                <a:lnTo>
                  <a:pt x="3559" y="2298"/>
                </a:lnTo>
                <a:lnTo>
                  <a:pt x="3571" y="2305"/>
                </a:lnTo>
                <a:lnTo>
                  <a:pt x="3580" y="2318"/>
                </a:lnTo>
                <a:lnTo>
                  <a:pt x="3584" y="2333"/>
                </a:lnTo>
                <a:lnTo>
                  <a:pt x="3588" y="2342"/>
                </a:lnTo>
                <a:lnTo>
                  <a:pt x="3591" y="2354"/>
                </a:lnTo>
                <a:lnTo>
                  <a:pt x="3591" y="2367"/>
                </a:lnTo>
                <a:lnTo>
                  <a:pt x="3609" y="2376"/>
                </a:lnTo>
                <a:lnTo>
                  <a:pt x="3628" y="2391"/>
                </a:lnTo>
                <a:lnTo>
                  <a:pt x="3642" y="2409"/>
                </a:lnTo>
                <a:lnTo>
                  <a:pt x="3648" y="2429"/>
                </a:lnTo>
                <a:lnTo>
                  <a:pt x="3640" y="2447"/>
                </a:lnTo>
                <a:lnTo>
                  <a:pt x="3639" y="2467"/>
                </a:lnTo>
                <a:lnTo>
                  <a:pt x="3640" y="2493"/>
                </a:lnTo>
                <a:lnTo>
                  <a:pt x="3624" y="2498"/>
                </a:lnTo>
                <a:lnTo>
                  <a:pt x="3608" y="2505"/>
                </a:lnTo>
                <a:lnTo>
                  <a:pt x="3595" y="2516"/>
                </a:lnTo>
                <a:lnTo>
                  <a:pt x="3588" y="2533"/>
                </a:lnTo>
                <a:lnTo>
                  <a:pt x="3568" y="2533"/>
                </a:lnTo>
                <a:lnTo>
                  <a:pt x="3568" y="2549"/>
                </a:lnTo>
                <a:lnTo>
                  <a:pt x="3548" y="2547"/>
                </a:lnTo>
                <a:lnTo>
                  <a:pt x="3535" y="2549"/>
                </a:lnTo>
                <a:lnTo>
                  <a:pt x="3526" y="2549"/>
                </a:lnTo>
                <a:lnTo>
                  <a:pt x="3517" y="2551"/>
                </a:lnTo>
                <a:lnTo>
                  <a:pt x="3506" y="2553"/>
                </a:lnTo>
                <a:lnTo>
                  <a:pt x="3488" y="2556"/>
                </a:lnTo>
                <a:lnTo>
                  <a:pt x="3493" y="2573"/>
                </a:lnTo>
                <a:lnTo>
                  <a:pt x="3500" y="2584"/>
                </a:lnTo>
                <a:lnTo>
                  <a:pt x="3509" y="2591"/>
                </a:lnTo>
                <a:lnTo>
                  <a:pt x="3517" y="2598"/>
                </a:lnTo>
                <a:lnTo>
                  <a:pt x="3524" y="2605"/>
                </a:lnTo>
                <a:lnTo>
                  <a:pt x="3528" y="2620"/>
                </a:lnTo>
                <a:lnTo>
                  <a:pt x="3531" y="2625"/>
                </a:lnTo>
                <a:lnTo>
                  <a:pt x="3533" y="2631"/>
                </a:lnTo>
                <a:lnTo>
                  <a:pt x="3535" y="2638"/>
                </a:lnTo>
                <a:lnTo>
                  <a:pt x="3537" y="2644"/>
                </a:lnTo>
                <a:lnTo>
                  <a:pt x="3548" y="2653"/>
                </a:lnTo>
                <a:lnTo>
                  <a:pt x="3560" y="2660"/>
                </a:lnTo>
                <a:lnTo>
                  <a:pt x="3573" y="2665"/>
                </a:lnTo>
                <a:lnTo>
                  <a:pt x="3591" y="2667"/>
                </a:lnTo>
                <a:lnTo>
                  <a:pt x="3599" y="2667"/>
                </a:lnTo>
                <a:lnTo>
                  <a:pt x="3613" y="2667"/>
                </a:lnTo>
                <a:lnTo>
                  <a:pt x="3628" y="2667"/>
                </a:lnTo>
                <a:lnTo>
                  <a:pt x="3629" y="2687"/>
                </a:lnTo>
                <a:lnTo>
                  <a:pt x="3635" y="2702"/>
                </a:lnTo>
                <a:lnTo>
                  <a:pt x="3640" y="2714"/>
                </a:lnTo>
                <a:lnTo>
                  <a:pt x="3644" y="2729"/>
                </a:lnTo>
                <a:lnTo>
                  <a:pt x="3648" y="2744"/>
                </a:lnTo>
                <a:lnTo>
                  <a:pt x="3624" y="2744"/>
                </a:lnTo>
                <a:lnTo>
                  <a:pt x="3615" y="2764"/>
                </a:lnTo>
                <a:lnTo>
                  <a:pt x="3606" y="2787"/>
                </a:lnTo>
                <a:lnTo>
                  <a:pt x="3600" y="2807"/>
                </a:lnTo>
                <a:lnTo>
                  <a:pt x="3588" y="2807"/>
                </a:lnTo>
                <a:lnTo>
                  <a:pt x="3591" y="2833"/>
                </a:lnTo>
                <a:lnTo>
                  <a:pt x="3604" y="2833"/>
                </a:lnTo>
                <a:lnTo>
                  <a:pt x="3608" y="2847"/>
                </a:lnTo>
                <a:lnTo>
                  <a:pt x="3608" y="2858"/>
                </a:lnTo>
                <a:lnTo>
                  <a:pt x="3606" y="2869"/>
                </a:lnTo>
                <a:lnTo>
                  <a:pt x="3600" y="2884"/>
                </a:lnTo>
                <a:lnTo>
                  <a:pt x="3613" y="2893"/>
                </a:lnTo>
                <a:lnTo>
                  <a:pt x="3626" y="2907"/>
                </a:lnTo>
                <a:lnTo>
                  <a:pt x="3637" y="2922"/>
                </a:lnTo>
                <a:lnTo>
                  <a:pt x="3644" y="2936"/>
                </a:lnTo>
                <a:lnTo>
                  <a:pt x="3675" y="2940"/>
                </a:lnTo>
                <a:lnTo>
                  <a:pt x="3700" y="2949"/>
                </a:lnTo>
                <a:lnTo>
                  <a:pt x="3726" y="2960"/>
                </a:lnTo>
                <a:lnTo>
                  <a:pt x="3749" y="2971"/>
                </a:lnTo>
                <a:lnTo>
                  <a:pt x="3777" y="2980"/>
                </a:lnTo>
                <a:lnTo>
                  <a:pt x="3791" y="2969"/>
                </a:lnTo>
                <a:lnTo>
                  <a:pt x="3813" y="2958"/>
                </a:lnTo>
                <a:lnTo>
                  <a:pt x="3837" y="2951"/>
                </a:lnTo>
                <a:lnTo>
                  <a:pt x="3860" y="2947"/>
                </a:lnTo>
                <a:lnTo>
                  <a:pt x="3864" y="2964"/>
                </a:lnTo>
                <a:lnTo>
                  <a:pt x="3869" y="2974"/>
                </a:lnTo>
                <a:lnTo>
                  <a:pt x="3873" y="2987"/>
                </a:lnTo>
                <a:lnTo>
                  <a:pt x="3877" y="3004"/>
                </a:lnTo>
                <a:lnTo>
                  <a:pt x="3871" y="3007"/>
                </a:lnTo>
                <a:lnTo>
                  <a:pt x="3869" y="3011"/>
                </a:lnTo>
                <a:lnTo>
                  <a:pt x="3868" y="3013"/>
                </a:lnTo>
                <a:lnTo>
                  <a:pt x="3868" y="3016"/>
                </a:lnTo>
                <a:lnTo>
                  <a:pt x="3868" y="3018"/>
                </a:lnTo>
                <a:lnTo>
                  <a:pt x="3868" y="3022"/>
                </a:lnTo>
                <a:lnTo>
                  <a:pt x="3866" y="3027"/>
                </a:lnTo>
                <a:lnTo>
                  <a:pt x="3864" y="3033"/>
                </a:lnTo>
                <a:lnTo>
                  <a:pt x="3855" y="3045"/>
                </a:lnTo>
                <a:lnTo>
                  <a:pt x="3842" y="3056"/>
                </a:lnTo>
                <a:lnTo>
                  <a:pt x="3831" y="3067"/>
                </a:lnTo>
                <a:lnTo>
                  <a:pt x="3822" y="3080"/>
                </a:lnTo>
                <a:lnTo>
                  <a:pt x="3817" y="3100"/>
                </a:lnTo>
                <a:lnTo>
                  <a:pt x="3819" y="3104"/>
                </a:lnTo>
                <a:lnTo>
                  <a:pt x="3822" y="3107"/>
                </a:lnTo>
                <a:lnTo>
                  <a:pt x="3822" y="3111"/>
                </a:lnTo>
                <a:lnTo>
                  <a:pt x="3824" y="3116"/>
                </a:lnTo>
                <a:lnTo>
                  <a:pt x="3824" y="3124"/>
                </a:lnTo>
                <a:lnTo>
                  <a:pt x="3820" y="3127"/>
                </a:lnTo>
                <a:lnTo>
                  <a:pt x="3819" y="3131"/>
                </a:lnTo>
                <a:lnTo>
                  <a:pt x="3819" y="3134"/>
                </a:lnTo>
                <a:lnTo>
                  <a:pt x="3817" y="3136"/>
                </a:lnTo>
                <a:lnTo>
                  <a:pt x="3791" y="3136"/>
                </a:lnTo>
                <a:lnTo>
                  <a:pt x="3788" y="3140"/>
                </a:lnTo>
                <a:lnTo>
                  <a:pt x="3784" y="3144"/>
                </a:lnTo>
                <a:lnTo>
                  <a:pt x="3782" y="3151"/>
                </a:lnTo>
                <a:lnTo>
                  <a:pt x="3779" y="3156"/>
                </a:lnTo>
                <a:lnTo>
                  <a:pt x="3775" y="3160"/>
                </a:lnTo>
                <a:lnTo>
                  <a:pt x="3771" y="3164"/>
                </a:lnTo>
                <a:lnTo>
                  <a:pt x="3744" y="3164"/>
                </a:lnTo>
                <a:lnTo>
                  <a:pt x="3731" y="3184"/>
                </a:lnTo>
                <a:lnTo>
                  <a:pt x="3728" y="3185"/>
                </a:lnTo>
                <a:lnTo>
                  <a:pt x="3724" y="3187"/>
                </a:lnTo>
                <a:lnTo>
                  <a:pt x="3719" y="3189"/>
                </a:lnTo>
                <a:lnTo>
                  <a:pt x="3715" y="3191"/>
                </a:lnTo>
                <a:lnTo>
                  <a:pt x="3711" y="3193"/>
                </a:lnTo>
                <a:lnTo>
                  <a:pt x="3711" y="3224"/>
                </a:lnTo>
                <a:lnTo>
                  <a:pt x="3708" y="3224"/>
                </a:lnTo>
                <a:lnTo>
                  <a:pt x="3695" y="3231"/>
                </a:lnTo>
                <a:lnTo>
                  <a:pt x="3680" y="3234"/>
                </a:lnTo>
                <a:lnTo>
                  <a:pt x="3666" y="3240"/>
                </a:lnTo>
                <a:lnTo>
                  <a:pt x="3657" y="3249"/>
                </a:lnTo>
                <a:lnTo>
                  <a:pt x="3651" y="3260"/>
                </a:lnTo>
                <a:lnTo>
                  <a:pt x="3648" y="3271"/>
                </a:lnTo>
                <a:lnTo>
                  <a:pt x="3642" y="3282"/>
                </a:lnTo>
                <a:lnTo>
                  <a:pt x="3637" y="3293"/>
                </a:lnTo>
                <a:lnTo>
                  <a:pt x="3628" y="3296"/>
                </a:lnTo>
                <a:lnTo>
                  <a:pt x="3617" y="3298"/>
                </a:lnTo>
                <a:lnTo>
                  <a:pt x="3606" y="3298"/>
                </a:lnTo>
                <a:lnTo>
                  <a:pt x="3597" y="3300"/>
                </a:lnTo>
                <a:lnTo>
                  <a:pt x="3591" y="3304"/>
                </a:lnTo>
                <a:lnTo>
                  <a:pt x="3586" y="3314"/>
                </a:lnTo>
                <a:lnTo>
                  <a:pt x="3584" y="3324"/>
                </a:lnTo>
                <a:lnTo>
                  <a:pt x="3580" y="3336"/>
                </a:lnTo>
                <a:lnTo>
                  <a:pt x="3569" y="3347"/>
                </a:lnTo>
                <a:lnTo>
                  <a:pt x="3557" y="3356"/>
                </a:lnTo>
                <a:lnTo>
                  <a:pt x="3544" y="3364"/>
                </a:lnTo>
                <a:lnTo>
                  <a:pt x="3577" y="3360"/>
                </a:lnTo>
                <a:lnTo>
                  <a:pt x="3577" y="3396"/>
                </a:lnTo>
                <a:lnTo>
                  <a:pt x="3569" y="3402"/>
                </a:lnTo>
                <a:lnTo>
                  <a:pt x="3564" y="3407"/>
                </a:lnTo>
                <a:lnTo>
                  <a:pt x="3557" y="3411"/>
                </a:lnTo>
                <a:lnTo>
                  <a:pt x="3544" y="3413"/>
                </a:lnTo>
                <a:lnTo>
                  <a:pt x="3537" y="3411"/>
                </a:lnTo>
                <a:lnTo>
                  <a:pt x="3522" y="3414"/>
                </a:lnTo>
                <a:lnTo>
                  <a:pt x="3506" y="3420"/>
                </a:lnTo>
                <a:lnTo>
                  <a:pt x="3489" y="3427"/>
                </a:lnTo>
                <a:lnTo>
                  <a:pt x="3480" y="3436"/>
                </a:lnTo>
                <a:lnTo>
                  <a:pt x="3479" y="3438"/>
                </a:lnTo>
                <a:lnTo>
                  <a:pt x="3479" y="3442"/>
                </a:lnTo>
                <a:lnTo>
                  <a:pt x="3479" y="3445"/>
                </a:lnTo>
                <a:lnTo>
                  <a:pt x="3480" y="3449"/>
                </a:lnTo>
                <a:lnTo>
                  <a:pt x="3480" y="3456"/>
                </a:lnTo>
                <a:lnTo>
                  <a:pt x="3466" y="3453"/>
                </a:lnTo>
                <a:lnTo>
                  <a:pt x="3455" y="3447"/>
                </a:lnTo>
                <a:lnTo>
                  <a:pt x="3444" y="3444"/>
                </a:lnTo>
                <a:lnTo>
                  <a:pt x="3428" y="3440"/>
                </a:lnTo>
                <a:lnTo>
                  <a:pt x="3424" y="3445"/>
                </a:lnTo>
                <a:lnTo>
                  <a:pt x="3422" y="3449"/>
                </a:lnTo>
                <a:lnTo>
                  <a:pt x="3419" y="3453"/>
                </a:lnTo>
                <a:lnTo>
                  <a:pt x="3417" y="3456"/>
                </a:lnTo>
                <a:lnTo>
                  <a:pt x="3413" y="3462"/>
                </a:lnTo>
                <a:lnTo>
                  <a:pt x="3411" y="3469"/>
                </a:lnTo>
                <a:lnTo>
                  <a:pt x="3413" y="3469"/>
                </a:lnTo>
                <a:lnTo>
                  <a:pt x="3415" y="3469"/>
                </a:lnTo>
                <a:lnTo>
                  <a:pt x="3415" y="3471"/>
                </a:lnTo>
                <a:lnTo>
                  <a:pt x="3417" y="3471"/>
                </a:lnTo>
                <a:lnTo>
                  <a:pt x="3417" y="3473"/>
                </a:lnTo>
                <a:lnTo>
                  <a:pt x="3417" y="3476"/>
                </a:lnTo>
                <a:lnTo>
                  <a:pt x="3411" y="3476"/>
                </a:lnTo>
                <a:lnTo>
                  <a:pt x="3409" y="3478"/>
                </a:lnTo>
                <a:lnTo>
                  <a:pt x="3406" y="3478"/>
                </a:lnTo>
                <a:lnTo>
                  <a:pt x="3402" y="3480"/>
                </a:lnTo>
                <a:lnTo>
                  <a:pt x="3397" y="3480"/>
                </a:lnTo>
                <a:lnTo>
                  <a:pt x="3397" y="3460"/>
                </a:lnTo>
                <a:lnTo>
                  <a:pt x="3328" y="3453"/>
                </a:lnTo>
                <a:lnTo>
                  <a:pt x="3328" y="3460"/>
                </a:lnTo>
                <a:lnTo>
                  <a:pt x="3329" y="3462"/>
                </a:lnTo>
                <a:lnTo>
                  <a:pt x="3329" y="3464"/>
                </a:lnTo>
                <a:lnTo>
                  <a:pt x="3331" y="3465"/>
                </a:lnTo>
                <a:lnTo>
                  <a:pt x="3331" y="3469"/>
                </a:lnTo>
                <a:lnTo>
                  <a:pt x="3331" y="3473"/>
                </a:lnTo>
                <a:lnTo>
                  <a:pt x="3324" y="3476"/>
                </a:lnTo>
                <a:lnTo>
                  <a:pt x="3311" y="3482"/>
                </a:lnTo>
                <a:lnTo>
                  <a:pt x="3291" y="3484"/>
                </a:lnTo>
                <a:lnTo>
                  <a:pt x="3288" y="3473"/>
                </a:lnTo>
                <a:lnTo>
                  <a:pt x="3282" y="3462"/>
                </a:lnTo>
                <a:lnTo>
                  <a:pt x="3277" y="3453"/>
                </a:lnTo>
                <a:lnTo>
                  <a:pt x="3255" y="3442"/>
                </a:lnTo>
                <a:lnTo>
                  <a:pt x="3229" y="3434"/>
                </a:lnTo>
                <a:lnTo>
                  <a:pt x="3200" y="3433"/>
                </a:lnTo>
                <a:lnTo>
                  <a:pt x="3169" y="3431"/>
                </a:lnTo>
                <a:lnTo>
                  <a:pt x="3140" y="3433"/>
                </a:lnTo>
                <a:lnTo>
                  <a:pt x="3142" y="3413"/>
                </a:lnTo>
                <a:lnTo>
                  <a:pt x="3140" y="3396"/>
                </a:lnTo>
                <a:lnTo>
                  <a:pt x="3131" y="3380"/>
                </a:lnTo>
                <a:lnTo>
                  <a:pt x="3128" y="3378"/>
                </a:lnTo>
                <a:lnTo>
                  <a:pt x="3124" y="3376"/>
                </a:lnTo>
                <a:lnTo>
                  <a:pt x="3119" y="3376"/>
                </a:lnTo>
                <a:lnTo>
                  <a:pt x="3111" y="3376"/>
                </a:lnTo>
                <a:lnTo>
                  <a:pt x="3099" y="3384"/>
                </a:lnTo>
                <a:lnTo>
                  <a:pt x="3084" y="3385"/>
                </a:lnTo>
                <a:lnTo>
                  <a:pt x="3066" y="3387"/>
                </a:lnTo>
                <a:lnTo>
                  <a:pt x="3049" y="3385"/>
                </a:lnTo>
                <a:lnTo>
                  <a:pt x="3031" y="3384"/>
                </a:lnTo>
                <a:lnTo>
                  <a:pt x="3028" y="3369"/>
                </a:lnTo>
                <a:lnTo>
                  <a:pt x="3019" y="3360"/>
                </a:lnTo>
                <a:lnTo>
                  <a:pt x="3004" y="3356"/>
                </a:lnTo>
                <a:lnTo>
                  <a:pt x="2984" y="3356"/>
                </a:lnTo>
                <a:lnTo>
                  <a:pt x="2975" y="3373"/>
                </a:lnTo>
                <a:lnTo>
                  <a:pt x="2962" y="3380"/>
                </a:lnTo>
                <a:lnTo>
                  <a:pt x="2946" y="3385"/>
                </a:lnTo>
                <a:lnTo>
                  <a:pt x="2926" y="3385"/>
                </a:lnTo>
                <a:lnTo>
                  <a:pt x="2900" y="3384"/>
                </a:lnTo>
                <a:lnTo>
                  <a:pt x="2899" y="3384"/>
                </a:lnTo>
                <a:lnTo>
                  <a:pt x="2897" y="3382"/>
                </a:lnTo>
                <a:lnTo>
                  <a:pt x="2895" y="3382"/>
                </a:lnTo>
                <a:lnTo>
                  <a:pt x="2891" y="3382"/>
                </a:lnTo>
                <a:lnTo>
                  <a:pt x="2888" y="3380"/>
                </a:lnTo>
                <a:lnTo>
                  <a:pt x="2888" y="3373"/>
                </a:lnTo>
                <a:lnTo>
                  <a:pt x="2889" y="3367"/>
                </a:lnTo>
                <a:lnTo>
                  <a:pt x="2889" y="3362"/>
                </a:lnTo>
                <a:lnTo>
                  <a:pt x="2891" y="3358"/>
                </a:lnTo>
                <a:lnTo>
                  <a:pt x="2891" y="3353"/>
                </a:lnTo>
                <a:lnTo>
                  <a:pt x="2888" y="3353"/>
                </a:lnTo>
                <a:lnTo>
                  <a:pt x="2888" y="3347"/>
                </a:lnTo>
                <a:lnTo>
                  <a:pt x="2760" y="3340"/>
                </a:lnTo>
                <a:lnTo>
                  <a:pt x="2753" y="3324"/>
                </a:lnTo>
                <a:lnTo>
                  <a:pt x="2746" y="3311"/>
                </a:lnTo>
                <a:lnTo>
                  <a:pt x="2735" y="3302"/>
                </a:lnTo>
                <a:lnTo>
                  <a:pt x="2717" y="3296"/>
                </a:lnTo>
                <a:lnTo>
                  <a:pt x="2713" y="3298"/>
                </a:lnTo>
                <a:lnTo>
                  <a:pt x="2708" y="3300"/>
                </a:lnTo>
                <a:lnTo>
                  <a:pt x="2704" y="3300"/>
                </a:lnTo>
                <a:lnTo>
                  <a:pt x="2699" y="3302"/>
                </a:lnTo>
                <a:lnTo>
                  <a:pt x="2697" y="3304"/>
                </a:lnTo>
                <a:lnTo>
                  <a:pt x="2695" y="3307"/>
                </a:lnTo>
                <a:lnTo>
                  <a:pt x="2693" y="3311"/>
                </a:lnTo>
                <a:lnTo>
                  <a:pt x="2693" y="3314"/>
                </a:lnTo>
                <a:lnTo>
                  <a:pt x="2691" y="3318"/>
                </a:lnTo>
                <a:lnTo>
                  <a:pt x="2689" y="3322"/>
                </a:lnTo>
                <a:lnTo>
                  <a:pt x="2688" y="3324"/>
                </a:lnTo>
                <a:lnTo>
                  <a:pt x="2675" y="3331"/>
                </a:lnTo>
                <a:lnTo>
                  <a:pt x="2660" y="3334"/>
                </a:lnTo>
                <a:lnTo>
                  <a:pt x="2648" y="3340"/>
                </a:lnTo>
                <a:lnTo>
                  <a:pt x="2631" y="3373"/>
                </a:lnTo>
                <a:lnTo>
                  <a:pt x="2622" y="3376"/>
                </a:lnTo>
                <a:lnTo>
                  <a:pt x="2609" y="3376"/>
                </a:lnTo>
                <a:lnTo>
                  <a:pt x="2600" y="3380"/>
                </a:lnTo>
                <a:lnTo>
                  <a:pt x="2597" y="3384"/>
                </a:lnTo>
                <a:lnTo>
                  <a:pt x="2595" y="3387"/>
                </a:lnTo>
                <a:lnTo>
                  <a:pt x="2595" y="3389"/>
                </a:lnTo>
                <a:lnTo>
                  <a:pt x="2593" y="3393"/>
                </a:lnTo>
                <a:lnTo>
                  <a:pt x="2593" y="3394"/>
                </a:lnTo>
                <a:lnTo>
                  <a:pt x="2589" y="3396"/>
                </a:lnTo>
                <a:lnTo>
                  <a:pt x="2586" y="3398"/>
                </a:lnTo>
                <a:lnTo>
                  <a:pt x="2580" y="3400"/>
                </a:lnTo>
                <a:lnTo>
                  <a:pt x="2577" y="3420"/>
                </a:lnTo>
                <a:lnTo>
                  <a:pt x="2548" y="3429"/>
                </a:lnTo>
                <a:lnTo>
                  <a:pt x="2520" y="3442"/>
                </a:lnTo>
                <a:lnTo>
                  <a:pt x="2495" y="3460"/>
                </a:lnTo>
                <a:lnTo>
                  <a:pt x="2475" y="3482"/>
                </a:lnTo>
                <a:lnTo>
                  <a:pt x="2457" y="3509"/>
                </a:lnTo>
                <a:lnTo>
                  <a:pt x="2446" y="3540"/>
                </a:lnTo>
                <a:lnTo>
                  <a:pt x="2440" y="3576"/>
                </a:lnTo>
                <a:lnTo>
                  <a:pt x="2424" y="3576"/>
                </a:lnTo>
                <a:lnTo>
                  <a:pt x="2424" y="3580"/>
                </a:lnTo>
                <a:lnTo>
                  <a:pt x="2429" y="3585"/>
                </a:lnTo>
                <a:lnTo>
                  <a:pt x="2431" y="3593"/>
                </a:lnTo>
                <a:lnTo>
                  <a:pt x="2435" y="3598"/>
                </a:lnTo>
                <a:lnTo>
                  <a:pt x="2437" y="3609"/>
                </a:lnTo>
                <a:lnTo>
                  <a:pt x="2424" y="3609"/>
                </a:lnTo>
                <a:lnTo>
                  <a:pt x="2420" y="3618"/>
                </a:lnTo>
                <a:lnTo>
                  <a:pt x="2417" y="3629"/>
                </a:lnTo>
                <a:lnTo>
                  <a:pt x="2413" y="3636"/>
                </a:lnTo>
                <a:lnTo>
                  <a:pt x="2411" y="3640"/>
                </a:lnTo>
                <a:lnTo>
                  <a:pt x="2422" y="3649"/>
                </a:lnTo>
                <a:lnTo>
                  <a:pt x="2428" y="3656"/>
                </a:lnTo>
                <a:lnTo>
                  <a:pt x="2433" y="3662"/>
                </a:lnTo>
                <a:lnTo>
                  <a:pt x="2435" y="3671"/>
                </a:lnTo>
                <a:lnTo>
                  <a:pt x="2437" y="3684"/>
                </a:lnTo>
                <a:lnTo>
                  <a:pt x="2437" y="3704"/>
                </a:lnTo>
                <a:lnTo>
                  <a:pt x="2431" y="3705"/>
                </a:lnTo>
                <a:lnTo>
                  <a:pt x="2429" y="3705"/>
                </a:lnTo>
                <a:lnTo>
                  <a:pt x="2428" y="3705"/>
                </a:lnTo>
                <a:lnTo>
                  <a:pt x="2426" y="3707"/>
                </a:lnTo>
                <a:lnTo>
                  <a:pt x="2424" y="3707"/>
                </a:lnTo>
                <a:lnTo>
                  <a:pt x="2433" y="3720"/>
                </a:lnTo>
                <a:lnTo>
                  <a:pt x="2437" y="3733"/>
                </a:lnTo>
                <a:lnTo>
                  <a:pt x="2439" y="3747"/>
                </a:lnTo>
                <a:lnTo>
                  <a:pt x="2444" y="3764"/>
                </a:lnTo>
                <a:lnTo>
                  <a:pt x="2451" y="3773"/>
                </a:lnTo>
                <a:lnTo>
                  <a:pt x="2459" y="3778"/>
                </a:lnTo>
                <a:lnTo>
                  <a:pt x="2466" y="3784"/>
                </a:lnTo>
                <a:lnTo>
                  <a:pt x="2471" y="3791"/>
                </a:lnTo>
                <a:lnTo>
                  <a:pt x="2477" y="3800"/>
                </a:lnTo>
                <a:lnTo>
                  <a:pt x="2480" y="3816"/>
                </a:lnTo>
                <a:lnTo>
                  <a:pt x="2471" y="3818"/>
                </a:lnTo>
                <a:lnTo>
                  <a:pt x="2462" y="3820"/>
                </a:lnTo>
                <a:lnTo>
                  <a:pt x="2451" y="3820"/>
                </a:lnTo>
                <a:lnTo>
                  <a:pt x="2442" y="3822"/>
                </a:lnTo>
                <a:lnTo>
                  <a:pt x="2433" y="3818"/>
                </a:lnTo>
                <a:lnTo>
                  <a:pt x="2424" y="3813"/>
                </a:lnTo>
                <a:lnTo>
                  <a:pt x="2415" y="3807"/>
                </a:lnTo>
                <a:lnTo>
                  <a:pt x="2404" y="3805"/>
                </a:lnTo>
                <a:lnTo>
                  <a:pt x="2391" y="3809"/>
                </a:lnTo>
                <a:lnTo>
                  <a:pt x="2391" y="3816"/>
                </a:lnTo>
                <a:lnTo>
                  <a:pt x="2375" y="3822"/>
                </a:lnTo>
                <a:lnTo>
                  <a:pt x="2355" y="3827"/>
                </a:lnTo>
                <a:lnTo>
                  <a:pt x="2333" y="3834"/>
                </a:lnTo>
                <a:lnTo>
                  <a:pt x="2315" y="3842"/>
                </a:lnTo>
                <a:lnTo>
                  <a:pt x="2304" y="3853"/>
                </a:lnTo>
                <a:lnTo>
                  <a:pt x="2302" y="3854"/>
                </a:lnTo>
                <a:lnTo>
                  <a:pt x="2300" y="3858"/>
                </a:lnTo>
                <a:lnTo>
                  <a:pt x="2300" y="3862"/>
                </a:lnTo>
                <a:lnTo>
                  <a:pt x="2300" y="3869"/>
                </a:lnTo>
                <a:lnTo>
                  <a:pt x="2284" y="3871"/>
                </a:lnTo>
                <a:lnTo>
                  <a:pt x="2266" y="3873"/>
                </a:lnTo>
                <a:lnTo>
                  <a:pt x="2251" y="3876"/>
                </a:lnTo>
                <a:lnTo>
                  <a:pt x="2240" y="3876"/>
                </a:lnTo>
                <a:lnTo>
                  <a:pt x="2237" y="3874"/>
                </a:lnTo>
                <a:lnTo>
                  <a:pt x="2233" y="3871"/>
                </a:lnTo>
                <a:lnTo>
                  <a:pt x="2231" y="3867"/>
                </a:lnTo>
                <a:lnTo>
                  <a:pt x="2229" y="3862"/>
                </a:lnTo>
                <a:lnTo>
                  <a:pt x="2228" y="3858"/>
                </a:lnTo>
                <a:lnTo>
                  <a:pt x="2224" y="3856"/>
                </a:lnTo>
                <a:lnTo>
                  <a:pt x="2202" y="3845"/>
                </a:lnTo>
                <a:lnTo>
                  <a:pt x="2180" y="3840"/>
                </a:lnTo>
                <a:lnTo>
                  <a:pt x="2155" y="3840"/>
                </a:lnTo>
                <a:lnTo>
                  <a:pt x="2128" y="3840"/>
                </a:lnTo>
                <a:lnTo>
                  <a:pt x="2120" y="3853"/>
                </a:lnTo>
                <a:lnTo>
                  <a:pt x="2111" y="3862"/>
                </a:lnTo>
                <a:lnTo>
                  <a:pt x="2097" y="3867"/>
                </a:lnTo>
                <a:lnTo>
                  <a:pt x="2077" y="3869"/>
                </a:lnTo>
                <a:lnTo>
                  <a:pt x="2071" y="3860"/>
                </a:lnTo>
                <a:lnTo>
                  <a:pt x="2064" y="3853"/>
                </a:lnTo>
                <a:lnTo>
                  <a:pt x="2064" y="3838"/>
                </a:lnTo>
                <a:lnTo>
                  <a:pt x="2064" y="3829"/>
                </a:lnTo>
                <a:lnTo>
                  <a:pt x="2066" y="3820"/>
                </a:lnTo>
                <a:lnTo>
                  <a:pt x="2068" y="3809"/>
                </a:lnTo>
                <a:lnTo>
                  <a:pt x="2064" y="3809"/>
                </a:lnTo>
                <a:lnTo>
                  <a:pt x="2064" y="3804"/>
                </a:lnTo>
                <a:lnTo>
                  <a:pt x="2060" y="3804"/>
                </a:lnTo>
                <a:lnTo>
                  <a:pt x="2060" y="3809"/>
                </a:lnTo>
                <a:lnTo>
                  <a:pt x="2059" y="3813"/>
                </a:lnTo>
                <a:lnTo>
                  <a:pt x="2057" y="3816"/>
                </a:lnTo>
                <a:lnTo>
                  <a:pt x="2057" y="3822"/>
                </a:lnTo>
                <a:lnTo>
                  <a:pt x="2057" y="3829"/>
                </a:lnTo>
                <a:lnTo>
                  <a:pt x="2035" y="3825"/>
                </a:lnTo>
                <a:lnTo>
                  <a:pt x="2020" y="3818"/>
                </a:lnTo>
                <a:lnTo>
                  <a:pt x="2004" y="3811"/>
                </a:lnTo>
                <a:lnTo>
                  <a:pt x="1984" y="3804"/>
                </a:lnTo>
                <a:lnTo>
                  <a:pt x="1984" y="3793"/>
                </a:lnTo>
                <a:lnTo>
                  <a:pt x="1988" y="3787"/>
                </a:lnTo>
                <a:lnTo>
                  <a:pt x="1991" y="3780"/>
                </a:lnTo>
                <a:lnTo>
                  <a:pt x="1991" y="3774"/>
                </a:lnTo>
                <a:lnTo>
                  <a:pt x="1993" y="3769"/>
                </a:lnTo>
                <a:lnTo>
                  <a:pt x="1991" y="3764"/>
                </a:lnTo>
                <a:lnTo>
                  <a:pt x="1988" y="3753"/>
                </a:lnTo>
                <a:lnTo>
                  <a:pt x="1979" y="3749"/>
                </a:lnTo>
                <a:lnTo>
                  <a:pt x="1968" y="3747"/>
                </a:lnTo>
                <a:lnTo>
                  <a:pt x="1951" y="3749"/>
                </a:lnTo>
                <a:lnTo>
                  <a:pt x="1940" y="3738"/>
                </a:lnTo>
                <a:lnTo>
                  <a:pt x="1926" y="3734"/>
                </a:lnTo>
                <a:lnTo>
                  <a:pt x="1908" y="3736"/>
                </a:lnTo>
                <a:lnTo>
                  <a:pt x="1906" y="3742"/>
                </a:lnTo>
                <a:lnTo>
                  <a:pt x="1904" y="3745"/>
                </a:lnTo>
                <a:lnTo>
                  <a:pt x="1902" y="3749"/>
                </a:lnTo>
                <a:lnTo>
                  <a:pt x="1899" y="3753"/>
                </a:lnTo>
                <a:lnTo>
                  <a:pt x="1897" y="3756"/>
                </a:lnTo>
                <a:lnTo>
                  <a:pt x="1893" y="3754"/>
                </a:lnTo>
                <a:lnTo>
                  <a:pt x="1891" y="3754"/>
                </a:lnTo>
                <a:lnTo>
                  <a:pt x="1891" y="3754"/>
                </a:lnTo>
                <a:lnTo>
                  <a:pt x="1889" y="3753"/>
                </a:lnTo>
                <a:lnTo>
                  <a:pt x="1888" y="3753"/>
                </a:lnTo>
                <a:lnTo>
                  <a:pt x="1879" y="3738"/>
                </a:lnTo>
                <a:lnTo>
                  <a:pt x="1871" y="3727"/>
                </a:lnTo>
                <a:lnTo>
                  <a:pt x="1864" y="3716"/>
                </a:lnTo>
                <a:lnTo>
                  <a:pt x="1853" y="3709"/>
                </a:lnTo>
                <a:lnTo>
                  <a:pt x="1839" y="3705"/>
                </a:lnTo>
                <a:lnTo>
                  <a:pt x="1817" y="3704"/>
                </a:lnTo>
                <a:lnTo>
                  <a:pt x="1811" y="3707"/>
                </a:lnTo>
                <a:lnTo>
                  <a:pt x="1804" y="3707"/>
                </a:lnTo>
                <a:lnTo>
                  <a:pt x="1797" y="3709"/>
                </a:lnTo>
                <a:lnTo>
                  <a:pt x="1788" y="3707"/>
                </a:lnTo>
                <a:lnTo>
                  <a:pt x="1780" y="3693"/>
                </a:lnTo>
                <a:lnTo>
                  <a:pt x="1771" y="3684"/>
                </a:lnTo>
                <a:lnTo>
                  <a:pt x="1755" y="3680"/>
                </a:lnTo>
                <a:lnTo>
                  <a:pt x="1731" y="3680"/>
                </a:lnTo>
                <a:lnTo>
                  <a:pt x="1713" y="3671"/>
                </a:lnTo>
                <a:lnTo>
                  <a:pt x="1688" y="3664"/>
                </a:lnTo>
                <a:lnTo>
                  <a:pt x="1662" y="3658"/>
                </a:lnTo>
                <a:lnTo>
                  <a:pt x="1637" y="3656"/>
                </a:lnTo>
                <a:lnTo>
                  <a:pt x="1635" y="3662"/>
                </a:lnTo>
                <a:lnTo>
                  <a:pt x="1633" y="3667"/>
                </a:lnTo>
                <a:lnTo>
                  <a:pt x="1633" y="3673"/>
                </a:lnTo>
                <a:lnTo>
                  <a:pt x="1631" y="3680"/>
                </a:lnTo>
                <a:lnTo>
                  <a:pt x="1629" y="3693"/>
                </a:lnTo>
                <a:lnTo>
                  <a:pt x="1633" y="3705"/>
                </a:lnTo>
                <a:lnTo>
                  <a:pt x="1637" y="3724"/>
                </a:lnTo>
                <a:lnTo>
                  <a:pt x="1602" y="3725"/>
                </a:lnTo>
                <a:lnTo>
                  <a:pt x="1575" y="3727"/>
                </a:lnTo>
                <a:lnTo>
                  <a:pt x="1551" y="3724"/>
                </a:lnTo>
                <a:lnTo>
                  <a:pt x="1528" y="3716"/>
                </a:lnTo>
                <a:lnTo>
                  <a:pt x="1526" y="3722"/>
                </a:lnTo>
                <a:lnTo>
                  <a:pt x="1522" y="3725"/>
                </a:lnTo>
                <a:lnTo>
                  <a:pt x="1519" y="3729"/>
                </a:lnTo>
                <a:lnTo>
                  <a:pt x="1515" y="3731"/>
                </a:lnTo>
                <a:lnTo>
                  <a:pt x="1508" y="3731"/>
                </a:lnTo>
                <a:lnTo>
                  <a:pt x="1500" y="3733"/>
                </a:lnTo>
                <a:lnTo>
                  <a:pt x="1495" y="3725"/>
                </a:lnTo>
                <a:lnTo>
                  <a:pt x="1491" y="3720"/>
                </a:lnTo>
                <a:lnTo>
                  <a:pt x="1486" y="3716"/>
                </a:lnTo>
                <a:lnTo>
                  <a:pt x="1482" y="3713"/>
                </a:lnTo>
                <a:lnTo>
                  <a:pt x="1477" y="3707"/>
                </a:lnTo>
                <a:lnTo>
                  <a:pt x="1451" y="3718"/>
                </a:lnTo>
                <a:lnTo>
                  <a:pt x="1424" y="3722"/>
                </a:lnTo>
                <a:lnTo>
                  <a:pt x="1391" y="3724"/>
                </a:lnTo>
                <a:lnTo>
                  <a:pt x="1382" y="3714"/>
                </a:lnTo>
                <a:lnTo>
                  <a:pt x="1375" y="3705"/>
                </a:lnTo>
                <a:lnTo>
                  <a:pt x="1368" y="3696"/>
                </a:lnTo>
                <a:lnTo>
                  <a:pt x="1364" y="3680"/>
                </a:lnTo>
                <a:lnTo>
                  <a:pt x="1348" y="3678"/>
                </a:lnTo>
                <a:lnTo>
                  <a:pt x="1339" y="3674"/>
                </a:lnTo>
                <a:lnTo>
                  <a:pt x="1329" y="3669"/>
                </a:lnTo>
                <a:lnTo>
                  <a:pt x="1320" y="3664"/>
                </a:lnTo>
                <a:lnTo>
                  <a:pt x="1308" y="3660"/>
                </a:lnTo>
                <a:lnTo>
                  <a:pt x="1302" y="3665"/>
                </a:lnTo>
                <a:lnTo>
                  <a:pt x="1293" y="3671"/>
                </a:lnTo>
                <a:lnTo>
                  <a:pt x="1282" y="3676"/>
                </a:lnTo>
                <a:lnTo>
                  <a:pt x="1269" y="3678"/>
                </a:lnTo>
                <a:lnTo>
                  <a:pt x="1260" y="3676"/>
                </a:lnTo>
                <a:lnTo>
                  <a:pt x="1251" y="3669"/>
                </a:lnTo>
                <a:lnTo>
                  <a:pt x="1249" y="3673"/>
                </a:lnTo>
                <a:lnTo>
                  <a:pt x="1248" y="3676"/>
                </a:lnTo>
                <a:lnTo>
                  <a:pt x="1248" y="3678"/>
                </a:lnTo>
                <a:lnTo>
                  <a:pt x="1246" y="3678"/>
                </a:lnTo>
                <a:lnTo>
                  <a:pt x="1242" y="3680"/>
                </a:lnTo>
                <a:lnTo>
                  <a:pt x="1239" y="3680"/>
                </a:lnTo>
                <a:lnTo>
                  <a:pt x="1231" y="3680"/>
                </a:lnTo>
                <a:lnTo>
                  <a:pt x="1197" y="3636"/>
                </a:lnTo>
                <a:lnTo>
                  <a:pt x="1193" y="3634"/>
                </a:lnTo>
                <a:lnTo>
                  <a:pt x="1189" y="3634"/>
                </a:lnTo>
                <a:lnTo>
                  <a:pt x="1186" y="3634"/>
                </a:lnTo>
                <a:lnTo>
                  <a:pt x="1182" y="3634"/>
                </a:lnTo>
                <a:lnTo>
                  <a:pt x="1180" y="3633"/>
                </a:lnTo>
                <a:lnTo>
                  <a:pt x="1175" y="3622"/>
                </a:lnTo>
                <a:lnTo>
                  <a:pt x="1173" y="3614"/>
                </a:lnTo>
                <a:lnTo>
                  <a:pt x="1173" y="3609"/>
                </a:lnTo>
                <a:lnTo>
                  <a:pt x="1168" y="3604"/>
                </a:lnTo>
                <a:lnTo>
                  <a:pt x="1157" y="3600"/>
                </a:lnTo>
                <a:lnTo>
                  <a:pt x="1142" y="3604"/>
                </a:lnTo>
                <a:lnTo>
                  <a:pt x="1124" y="3602"/>
                </a:lnTo>
                <a:lnTo>
                  <a:pt x="1102" y="3594"/>
                </a:lnTo>
                <a:lnTo>
                  <a:pt x="1080" y="3585"/>
                </a:lnTo>
                <a:lnTo>
                  <a:pt x="1057" y="3576"/>
                </a:lnTo>
                <a:lnTo>
                  <a:pt x="1035" y="3565"/>
                </a:lnTo>
                <a:lnTo>
                  <a:pt x="1015" y="3558"/>
                </a:lnTo>
                <a:lnTo>
                  <a:pt x="1000" y="3553"/>
                </a:lnTo>
                <a:lnTo>
                  <a:pt x="999" y="3547"/>
                </a:lnTo>
                <a:lnTo>
                  <a:pt x="997" y="3540"/>
                </a:lnTo>
                <a:lnTo>
                  <a:pt x="995" y="3533"/>
                </a:lnTo>
                <a:lnTo>
                  <a:pt x="991" y="3529"/>
                </a:lnTo>
                <a:lnTo>
                  <a:pt x="991" y="3536"/>
                </a:lnTo>
                <a:lnTo>
                  <a:pt x="988" y="3545"/>
                </a:lnTo>
                <a:lnTo>
                  <a:pt x="984" y="3553"/>
                </a:lnTo>
                <a:lnTo>
                  <a:pt x="980" y="3558"/>
                </a:lnTo>
                <a:lnTo>
                  <a:pt x="971" y="3560"/>
                </a:lnTo>
                <a:lnTo>
                  <a:pt x="957" y="3560"/>
                </a:lnTo>
                <a:lnTo>
                  <a:pt x="955" y="3558"/>
                </a:lnTo>
                <a:lnTo>
                  <a:pt x="953" y="3558"/>
                </a:lnTo>
                <a:lnTo>
                  <a:pt x="953" y="3558"/>
                </a:lnTo>
                <a:lnTo>
                  <a:pt x="951" y="3558"/>
                </a:lnTo>
                <a:lnTo>
                  <a:pt x="948" y="3556"/>
                </a:lnTo>
                <a:lnTo>
                  <a:pt x="946" y="3551"/>
                </a:lnTo>
                <a:lnTo>
                  <a:pt x="944" y="3547"/>
                </a:lnTo>
                <a:lnTo>
                  <a:pt x="942" y="3542"/>
                </a:lnTo>
                <a:lnTo>
                  <a:pt x="940" y="3536"/>
                </a:lnTo>
                <a:lnTo>
                  <a:pt x="940" y="3529"/>
                </a:lnTo>
                <a:lnTo>
                  <a:pt x="955" y="3514"/>
                </a:lnTo>
                <a:lnTo>
                  <a:pt x="964" y="3496"/>
                </a:lnTo>
                <a:lnTo>
                  <a:pt x="968" y="3473"/>
                </a:lnTo>
                <a:lnTo>
                  <a:pt x="953" y="3462"/>
                </a:lnTo>
                <a:lnTo>
                  <a:pt x="937" y="3454"/>
                </a:lnTo>
                <a:lnTo>
                  <a:pt x="917" y="3449"/>
                </a:lnTo>
                <a:lnTo>
                  <a:pt x="917" y="3453"/>
                </a:lnTo>
                <a:lnTo>
                  <a:pt x="911" y="3453"/>
                </a:lnTo>
                <a:lnTo>
                  <a:pt x="911" y="3464"/>
                </a:lnTo>
                <a:lnTo>
                  <a:pt x="891" y="3464"/>
                </a:lnTo>
                <a:lnTo>
                  <a:pt x="891" y="3458"/>
                </a:lnTo>
                <a:lnTo>
                  <a:pt x="889" y="3453"/>
                </a:lnTo>
                <a:lnTo>
                  <a:pt x="888" y="3451"/>
                </a:lnTo>
                <a:lnTo>
                  <a:pt x="884" y="3447"/>
                </a:lnTo>
                <a:lnTo>
                  <a:pt x="880" y="3444"/>
                </a:lnTo>
                <a:lnTo>
                  <a:pt x="875" y="3442"/>
                </a:lnTo>
                <a:lnTo>
                  <a:pt x="871" y="3442"/>
                </a:lnTo>
                <a:lnTo>
                  <a:pt x="868" y="3442"/>
                </a:lnTo>
                <a:lnTo>
                  <a:pt x="862" y="3444"/>
                </a:lnTo>
                <a:lnTo>
                  <a:pt x="857" y="3444"/>
                </a:lnTo>
                <a:lnTo>
                  <a:pt x="853" y="3434"/>
                </a:lnTo>
                <a:lnTo>
                  <a:pt x="848" y="3427"/>
                </a:lnTo>
                <a:lnTo>
                  <a:pt x="844" y="3420"/>
                </a:lnTo>
                <a:lnTo>
                  <a:pt x="842" y="3411"/>
                </a:lnTo>
                <a:lnTo>
                  <a:pt x="840" y="3396"/>
                </a:lnTo>
                <a:lnTo>
                  <a:pt x="849" y="3394"/>
                </a:lnTo>
                <a:lnTo>
                  <a:pt x="864" y="3393"/>
                </a:lnTo>
                <a:lnTo>
                  <a:pt x="879" y="3391"/>
                </a:lnTo>
                <a:lnTo>
                  <a:pt x="888" y="3389"/>
                </a:lnTo>
                <a:lnTo>
                  <a:pt x="899" y="3378"/>
                </a:lnTo>
                <a:lnTo>
                  <a:pt x="906" y="3365"/>
                </a:lnTo>
                <a:lnTo>
                  <a:pt x="911" y="3353"/>
                </a:lnTo>
                <a:lnTo>
                  <a:pt x="937" y="3333"/>
                </a:lnTo>
                <a:lnTo>
                  <a:pt x="946" y="3305"/>
                </a:lnTo>
                <a:lnTo>
                  <a:pt x="951" y="3274"/>
                </a:lnTo>
                <a:lnTo>
                  <a:pt x="955" y="3244"/>
                </a:lnTo>
                <a:lnTo>
                  <a:pt x="960" y="3213"/>
                </a:lnTo>
                <a:lnTo>
                  <a:pt x="977" y="3151"/>
                </a:lnTo>
                <a:lnTo>
                  <a:pt x="995" y="3087"/>
                </a:lnTo>
                <a:lnTo>
                  <a:pt x="1011" y="3024"/>
                </a:lnTo>
                <a:lnTo>
                  <a:pt x="1015" y="3007"/>
                </a:lnTo>
                <a:lnTo>
                  <a:pt x="1019" y="2987"/>
                </a:lnTo>
                <a:lnTo>
                  <a:pt x="1022" y="2964"/>
                </a:lnTo>
                <a:lnTo>
                  <a:pt x="1024" y="2938"/>
                </a:lnTo>
                <a:lnTo>
                  <a:pt x="1029" y="2914"/>
                </a:lnTo>
                <a:lnTo>
                  <a:pt x="1035" y="2893"/>
                </a:lnTo>
                <a:lnTo>
                  <a:pt x="1042" y="2874"/>
                </a:lnTo>
                <a:lnTo>
                  <a:pt x="1051" y="2862"/>
                </a:lnTo>
                <a:lnTo>
                  <a:pt x="1064" y="2856"/>
                </a:lnTo>
                <a:lnTo>
                  <a:pt x="1075" y="2853"/>
                </a:lnTo>
                <a:lnTo>
                  <a:pt x="1088" y="2853"/>
                </a:lnTo>
                <a:lnTo>
                  <a:pt x="1100" y="2853"/>
                </a:lnTo>
                <a:lnTo>
                  <a:pt x="1104" y="2820"/>
                </a:lnTo>
                <a:lnTo>
                  <a:pt x="1086" y="2807"/>
                </a:lnTo>
                <a:lnTo>
                  <a:pt x="1071" y="2793"/>
                </a:lnTo>
                <a:lnTo>
                  <a:pt x="1068" y="2793"/>
                </a:lnTo>
                <a:lnTo>
                  <a:pt x="1066" y="2800"/>
                </a:lnTo>
                <a:lnTo>
                  <a:pt x="1064" y="2804"/>
                </a:lnTo>
                <a:lnTo>
                  <a:pt x="1062" y="2807"/>
                </a:lnTo>
                <a:lnTo>
                  <a:pt x="1059" y="2809"/>
                </a:lnTo>
                <a:lnTo>
                  <a:pt x="1053" y="2811"/>
                </a:lnTo>
                <a:lnTo>
                  <a:pt x="1044" y="2813"/>
                </a:lnTo>
                <a:lnTo>
                  <a:pt x="1046" y="2751"/>
                </a:lnTo>
                <a:lnTo>
                  <a:pt x="1055" y="2689"/>
                </a:lnTo>
                <a:lnTo>
                  <a:pt x="1068" y="2631"/>
                </a:lnTo>
                <a:lnTo>
                  <a:pt x="1080" y="2576"/>
                </a:lnTo>
                <a:lnTo>
                  <a:pt x="1080" y="2520"/>
                </a:lnTo>
                <a:lnTo>
                  <a:pt x="1086" y="2493"/>
                </a:lnTo>
                <a:lnTo>
                  <a:pt x="1091" y="2464"/>
                </a:lnTo>
                <a:lnTo>
                  <a:pt x="1097" y="2440"/>
                </a:lnTo>
                <a:lnTo>
                  <a:pt x="1100" y="2438"/>
                </a:lnTo>
                <a:lnTo>
                  <a:pt x="1102" y="2438"/>
                </a:lnTo>
                <a:lnTo>
                  <a:pt x="1106" y="2436"/>
                </a:lnTo>
                <a:lnTo>
                  <a:pt x="1111" y="2436"/>
                </a:lnTo>
                <a:lnTo>
                  <a:pt x="1113" y="2438"/>
                </a:lnTo>
                <a:lnTo>
                  <a:pt x="1113" y="2444"/>
                </a:lnTo>
                <a:lnTo>
                  <a:pt x="1113" y="2447"/>
                </a:lnTo>
                <a:lnTo>
                  <a:pt x="1113" y="2451"/>
                </a:lnTo>
                <a:lnTo>
                  <a:pt x="1111" y="2454"/>
                </a:lnTo>
                <a:lnTo>
                  <a:pt x="1111" y="2456"/>
                </a:lnTo>
                <a:lnTo>
                  <a:pt x="1122" y="2469"/>
                </a:lnTo>
                <a:lnTo>
                  <a:pt x="1139" y="2480"/>
                </a:lnTo>
                <a:lnTo>
                  <a:pt x="1157" y="2489"/>
                </a:lnTo>
                <a:lnTo>
                  <a:pt x="1173" y="2498"/>
                </a:lnTo>
                <a:lnTo>
                  <a:pt x="1184" y="2513"/>
                </a:lnTo>
                <a:lnTo>
                  <a:pt x="1191" y="2533"/>
                </a:lnTo>
                <a:lnTo>
                  <a:pt x="1197" y="2558"/>
                </a:lnTo>
                <a:lnTo>
                  <a:pt x="1200" y="2584"/>
                </a:lnTo>
                <a:lnTo>
                  <a:pt x="1204" y="2609"/>
                </a:lnTo>
                <a:lnTo>
                  <a:pt x="1209" y="2633"/>
                </a:lnTo>
                <a:lnTo>
                  <a:pt x="1217" y="2654"/>
                </a:lnTo>
                <a:lnTo>
                  <a:pt x="1228" y="2673"/>
                </a:lnTo>
                <a:lnTo>
                  <a:pt x="1244" y="2684"/>
                </a:lnTo>
                <a:lnTo>
                  <a:pt x="1249" y="2687"/>
                </a:lnTo>
                <a:lnTo>
                  <a:pt x="1255" y="2689"/>
                </a:lnTo>
                <a:lnTo>
                  <a:pt x="1260" y="2691"/>
                </a:lnTo>
                <a:lnTo>
                  <a:pt x="1268" y="2693"/>
                </a:lnTo>
                <a:lnTo>
                  <a:pt x="1268" y="2707"/>
                </a:lnTo>
                <a:lnTo>
                  <a:pt x="1268" y="2722"/>
                </a:lnTo>
                <a:lnTo>
                  <a:pt x="1271" y="2733"/>
                </a:lnTo>
                <a:lnTo>
                  <a:pt x="1277" y="2684"/>
                </a:lnTo>
                <a:lnTo>
                  <a:pt x="1262" y="2674"/>
                </a:lnTo>
                <a:lnTo>
                  <a:pt x="1251" y="2664"/>
                </a:lnTo>
                <a:lnTo>
                  <a:pt x="1240" y="2653"/>
                </a:lnTo>
                <a:lnTo>
                  <a:pt x="1240" y="2553"/>
                </a:lnTo>
                <a:lnTo>
                  <a:pt x="1224" y="2553"/>
                </a:lnTo>
                <a:lnTo>
                  <a:pt x="1215" y="2529"/>
                </a:lnTo>
                <a:lnTo>
                  <a:pt x="1208" y="2505"/>
                </a:lnTo>
                <a:lnTo>
                  <a:pt x="1197" y="2484"/>
                </a:lnTo>
                <a:lnTo>
                  <a:pt x="1188" y="2474"/>
                </a:lnTo>
                <a:lnTo>
                  <a:pt x="1173" y="2460"/>
                </a:lnTo>
                <a:lnTo>
                  <a:pt x="1153" y="2444"/>
                </a:lnTo>
                <a:lnTo>
                  <a:pt x="1129" y="2425"/>
                </a:lnTo>
                <a:lnTo>
                  <a:pt x="1108" y="2409"/>
                </a:lnTo>
                <a:lnTo>
                  <a:pt x="1086" y="2396"/>
                </a:lnTo>
                <a:lnTo>
                  <a:pt x="1066" y="2385"/>
                </a:lnTo>
                <a:lnTo>
                  <a:pt x="1051" y="2380"/>
                </a:lnTo>
                <a:lnTo>
                  <a:pt x="1057" y="2340"/>
                </a:lnTo>
                <a:lnTo>
                  <a:pt x="1068" y="2336"/>
                </a:lnTo>
                <a:lnTo>
                  <a:pt x="1080" y="2331"/>
                </a:lnTo>
                <a:lnTo>
                  <a:pt x="1088" y="2324"/>
                </a:lnTo>
                <a:lnTo>
                  <a:pt x="1084" y="2318"/>
                </a:lnTo>
                <a:lnTo>
                  <a:pt x="1082" y="2313"/>
                </a:lnTo>
                <a:lnTo>
                  <a:pt x="1082" y="2307"/>
                </a:lnTo>
                <a:lnTo>
                  <a:pt x="1084" y="2302"/>
                </a:lnTo>
                <a:lnTo>
                  <a:pt x="1088" y="2296"/>
                </a:lnTo>
                <a:lnTo>
                  <a:pt x="1091" y="2293"/>
                </a:lnTo>
                <a:lnTo>
                  <a:pt x="1095" y="2291"/>
                </a:lnTo>
                <a:lnTo>
                  <a:pt x="1097" y="2291"/>
                </a:lnTo>
                <a:lnTo>
                  <a:pt x="1100" y="2287"/>
                </a:lnTo>
                <a:lnTo>
                  <a:pt x="1102" y="2285"/>
                </a:lnTo>
                <a:lnTo>
                  <a:pt x="1104" y="2280"/>
                </a:lnTo>
                <a:lnTo>
                  <a:pt x="1097" y="2267"/>
                </a:lnTo>
                <a:lnTo>
                  <a:pt x="1099" y="2254"/>
                </a:lnTo>
                <a:lnTo>
                  <a:pt x="1102" y="2244"/>
                </a:lnTo>
                <a:lnTo>
                  <a:pt x="1108" y="2233"/>
                </a:lnTo>
                <a:lnTo>
                  <a:pt x="1099" y="2222"/>
                </a:lnTo>
                <a:lnTo>
                  <a:pt x="1091" y="2209"/>
                </a:lnTo>
                <a:lnTo>
                  <a:pt x="1084" y="2196"/>
                </a:lnTo>
                <a:lnTo>
                  <a:pt x="1075" y="2185"/>
                </a:lnTo>
                <a:lnTo>
                  <a:pt x="1060" y="2180"/>
                </a:lnTo>
                <a:lnTo>
                  <a:pt x="1064" y="2149"/>
                </a:lnTo>
                <a:lnTo>
                  <a:pt x="1069" y="2145"/>
                </a:lnTo>
                <a:lnTo>
                  <a:pt x="1077" y="2142"/>
                </a:lnTo>
                <a:lnTo>
                  <a:pt x="1080" y="2138"/>
                </a:lnTo>
                <a:lnTo>
                  <a:pt x="1086" y="2133"/>
                </a:lnTo>
                <a:lnTo>
                  <a:pt x="1089" y="2127"/>
                </a:lnTo>
                <a:lnTo>
                  <a:pt x="1091" y="2120"/>
                </a:lnTo>
                <a:lnTo>
                  <a:pt x="1091" y="2116"/>
                </a:lnTo>
                <a:lnTo>
                  <a:pt x="1089" y="2116"/>
                </a:lnTo>
                <a:lnTo>
                  <a:pt x="1089" y="2114"/>
                </a:lnTo>
                <a:lnTo>
                  <a:pt x="1089" y="2113"/>
                </a:lnTo>
                <a:lnTo>
                  <a:pt x="1088" y="2107"/>
                </a:lnTo>
                <a:lnTo>
                  <a:pt x="1068" y="2107"/>
                </a:lnTo>
                <a:lnTo>
                  <a:pt x="1066" y="2114"/>
                </a:lnTo>
                <a:lnTo>
                  <a:pt x="1062" y="2116"/>
                </a:lnTo>
                <a:lnTo>
                  <a:pt x="1060" y="2120"/>
                </a:lnTo>
                <a:lnTo>
                  <a:pt x="1057" y="2122"/>
                </a:lnTo>
                <a:lnTo>
                  <a:pt x="1051" y="2124"/>
                </a:lnTo>
                <a:lnTo>
                  <a:pt x="1044" y="2124"/>
                </a:lnTo>
                <a:lnTo>
                  <a:pt x="1037" y="2111"/>
                </a:lnTo>
                <a:lnTo>
                  <a:pt x="1024" y="2102"/>
                </a:lnTo>
                <a:lnTo>
                  <a:pt x="1009" y="2096"/>
                </a:lnTo>
                <a:lnTo>
                  <a:pt x="988" y="2096"/>
                </a:lnTo>
                <a:lnTo>
                  <a:pt x="986" y="2087"/>
                </a:lnTo>
                <a:lnTo>
                  <a:pt x="986" y="2082"/>
                </a:lnTo>
                <a:lnTo>
                  <a:pt x="982" y="2074"/>
                </a:lnTo>
                <a:lnTo>
                  <a:pt x="980" y="2069"/>
                </a:lnTo>
                <a:lnTo>
                  <a:pt x="960" y="2060"/>
                </a:lnTo>
                <a:lnTo>
                  <a:pt x="935" y="2051"/>
                </a:lnTo>
                <a:lnTo>
                  <a:pt x="911" y="2040"/>
                </a:lnTo>
                <a:lnTo>
                  <a:pt x="893" y="2025"/>
                </a:lnTo>
                <a:lnTo>
                  <a:pt x="880" y="2013"/>
                </a:lnTo>
                <a:lnTo>
                  <a:pt x="880" y="1984"/>
                </a:lnTo>
                <a:lnTo>
                  <a:pt x="873" y="1971"/>
                </a:lnTo>
                <a:lnTo>
                  <a:pt x="864" y="1954"/>
                </a:lnTo>
                <a:lnTo>
                  <a:pt x="857" y="1940"/>
                </a:lnTo>
                <a:lnTo>
                  <a:pt x="844" y="1927"/>
                </a:lnTo>
                <a:lnTo>
                  <a:pt x="829" y="1913"/>
                </a:lnTo>
                <a:lnTo>
                  <a:pt x="817" y="1900"/>
                </a:lnTo>
                <a:lnTo>
                  <a:pt x="804" y="1884"/>
                </a:lnTo>
                <a:lnTo>
                  <a:pt x="795" y="1865"/>
                </a:lnTo>
                <a:lnTo>
                  <a:pt x="791" y="1844"/>
                </a:lnTo>
                <a:lnTo>
                  <a:pt x="811" y="1824"/>
                </a:lnTo>
                <a:lnTo>
                  <a:pt x="826" y="1798"/>
                </a:lnTo>
                <a:lnTo>
                  <a:pt x="837" y="1767"/>
                </a:lnTo>
                <a:lnTo>
                  <a:pt x="828" y="1764"/>
                </a:lnTo>
                <a:lnTo>
                  <a:pt x="822" y="1758"/>
                </a:lnTo>
                <a:lnTo>
                  <a:pt x="815" y="1753"/>
                </a:lnTo>
                <a:lnTo>
                  <a:pt x="808" y="1747"/>
                </a:lnTo>
                <a:lnTo>
                  <a:pt x="795" y="1745"/>
                </a:lnTo>
                <a:lnTo>
                  <a:pt x="780" y="1744"/>
                </a:lnTo>
                <a:lnTo>
                  <a:pt x="768" y="1740"/>
                </a:lnTo>
                <a:lnTo>
                  <a:pt x="766" y="1738"/>
                </a:lnTo>
                <a:lnTo>
                  <a:pt x="766" y="1736"/>
                </a:lnTo>
                <a:lnTo>
                  <a:pt x="766" y="1734"/>
                </a:lnTo>
                <a:lnTo>
                  <a:pt x="764" y="1733"/>
                </a:lnTo>
                <a:lnTo>
                  <a:pt x="764" y="1729"/>
                </a:lnTo>
                <a:lnTo>
                  <a:pt x="771" y="1725"/>
                </a:lnTo>
                <a:lnTo>
                  <a:pt x="779" y="1724"/>
                </a:lnTo>
                <a:lnTo>
                  <a:pt x="782" y="1720"/>
                </a:lnTo>
                <a:lnTo>
                  <a:pt x="788" y="1716"/>
                </a:lnTo>
                <a:lnTo>
                  <a:pt x="786" y="1696"/>
                </a:lnTo>
                <a:lnTo>
                  <a:pt x="784" y="1673"/>
                </a:lnTo>
                <a:lnTo>
                  <a:pt x="780" y="1673"/>
                </a:lnTo>
                <a:lnTo>
                  <a:pt x="769" y="1682"/>
                </a:lnTo>
                <a:lnTo>
                  <a:pt x="757" y="1689"/>
                </a:lnTo>
                <a:lnTo>
                  <a:pt x="740" y="1693"/>
                </a:lnTo>
                <a:lnTo>
                  <a:pt x="731" y="1680"/>
                </a:lnTo>
                <a:lnTo>
                  <a:pt x="720" y="1676"/>
                </a:lnTo>
                <a:lnTo>
                  <a:pt x="700" y="1676"/>
                </a:lnTo>
                <a:lnTo>
                  <a:pt x="697" y="1662"/>
                </a:lnTo>
                <a:lnTo>
                  <a:pt x="691" y="1651"/>
                </a:lnTo>
                <a:lnTo>
                  <a:pt x="684" y="1642"/>
                </a:lnTo>
                <a:lnTo>
                  <a:pt x="679" y="1633"/>
                </a:lnTo>
                <a:lnTo>
                  <a:pt x="671" y="1620"/>
                </a:lnTo>
                <a:lnTo>
                  <a:pt x="682" y="1616"/>
                </a:lnTo>
                <a:lnTo>
                  <a:pt x="691" y="1614"/>
                </a:lnTo>
                <a:lnTo>
                  <a:pt x="704" y="1613"/>
                </a:lnTo>
                <a:lnTo>
                  <a:pt x="704" y="1616"/>
                </a:lnTo>
                <a:lnTo>
                  <a:pt x="708" y="1616"/>
                </a:lnTo>
                <a:lnTo>
                  <a:pt x="702" y="1605"/>
                </a:lnTo>
                <a:lnTo>
                  <a:pt x="697" y="1596"/>
                </a:lnTo>
                <a:lnTo>
                  <a:pt x="691" y="1584"/>
                </a:lnTo>
                <a:lnTo>
                  <a:pt x="695" y="1580"/>
                </a:lnTo>
                <a:lnTo>
                  <a:pt x="697" y="1576"/>
                </a:lnTo>
                <a:lnTo>
                  <a:pt x="700" y="1573"/>
                </a:lnTo>
                <a:lnTo>
                  <a:pt x="684" y="1573"/>
                </a:lnTo>
                <a:lnTo>
                  <a:pt x="668" y="1567"/>
                </a:lnTo>
                <a:lnTo>
                  <a:pt x="649" y="1567"/>
                </a:lnTo>
                <a:lnTo>
                  <a:pt x="631" y="1573"/>
                </a:lnTo>
                <a:lnTo>
                  <a:pt x="609" y="1578"/>
                </a:lnTo>
                <a:lnTo>
                  <a:pt x="584" y="1580"/>
                </a:lnTo>
                <a:lnTo>
                  <a:pt x="569" y="1562"/>
                </a:lnTo>
                <a:lnTo>
                  <a:pt x="549" y="1549"/>
                </a:lnTo>
                <a:lnTo>
                  <a:pt x="526" y="1542"/>
                </a:lnTo>
                <a:lnTo>
                  <a:pt x="500" y="1540"/>
                </a:lnTo>
                <a:lnTo>
                  <a:pt x="497" y="1560"/>
                </a:lnTo>
                <a:lnTo>
                  <a:pt x="480" y="1560"/>
                </a:lnTo>
                <a:lnTo>
                  <a:pt x="479" y="1544"/>
                </a:lnTo>
                <a:lnTo>
                  <a:pt x="477" y="1533"/>
                </a:lnTo>
                <a:lnTo>
                  <a:pt x="471" y="1524"/>
                </a:lnTo>
                <a:lnTo>
                  <a:pt x="468" y="1516"/>
                </a:lnTo>
                <a:lnTo>
                  <a:pt x="464" y="1504"/>
                </a:lnTo>
                <a:lnTo>
                  <a:pt x="451" y="1500"/>
                </a:lnTo>
                <a:lnTo>
                  <a:pt x="444" y="1494"/>
                </a:lnTo>
                <a:lnTo>
                  <a:pt x="439" y="1489"/>
                </a:lnTo>
                <a:lnTo>
                  <a:pt x="431" y="1484"/>
                </a:lnTo>
                <a:lnTo>
                  <a:pt x="377" y="1476"/>
                </a:lnTo>
                <a:lnTo>
                  <a:pt x="373" y="1473"/>
                </a:lnTo>
                <a:lnTo>
                  <a:pt x="371" y="1469"/>
                </a:lnTo>
                <a:lnTo>
                  <a:pt x="369" y="1464"/>
                </a:lnTo>
                <a:lnTo>
                  <a:pt x="368" y="1460"/>
                </a:lnTo>
                <a:lnTo>
                  <a:pt x="366" y="1454"/>
                </a:lnTo>
                <a:lnTo>
                  <a:pt x="364" y="1453"/>
                </a:lnTo>
                <a:lnTo>
                  <a:pt x="351" y="1447"/>
                </a:lnTo>
                <a:lnTo>
                  <a:pt x="333" y="1444"/>
                </a:lnTo>
                <a:lnTo>
                  <a:pt x="309" y="1440"/>
                </a:lnTo>
                <a:lnTo>
                  <a:pt x="289" y="1438"/>
                </a:lnTo>
                <a:lnTo>
                  <a:pt x="271" y="1436"/>
                </a:lnTo>
                <a:lnTo>
                  <a:pt x="260" y="1433"/>
                </a:lnTo>
                <a:lnTo>
                  <a:pt x="251" y="1422"/>
                </a:lnTo>
                <a:lnTo>
                  <a:pt x="244" y="1409"/>
                </a:lnTo>
                <a:lnTo>
                  <a:pt x="237" y="1400"/>
                </a:lnTo>
                <a:lnTo>
                  <a:pt x="224" y="1393"/>
                </a:lnTo>
                <a:lnTo>
                  <a:pt x="224" y="1404"/>
                </a:lnTo>
                <a:lnTo>
                  <a:pt x="184" y="1400"/>
                </a:lnTo>
                <a:lnTo>
                  <a:pt x="180" y="1407"/>
                </a:lnTo>
                <a:lnTo>
                  <a:pt x="175" y="1413"/>
                </a:lnTo>
                <a:lnTo>
                  <a:pt x="171" y="1418"/>
                </a:lnTo>
                <a:lnTo>
                  <a:pt x="166" y="1424"/>
                </a:lnTo>
                <a:lnTo>
                  <a:pt x="160" y="1429"/>
                </a:lnTo>
                <a:lnTo>
                  <a:pt x="108" y="1424"/>
                </a:lnTo>
                <a:lnTo>
                  <a:pt x="109" y="1405"/>
                </a:lnTo>
                <a:lnTo>
                  <a:pt x="106" y="1385"/>
                </a:lnTo>
                <a:lnTo>
                  <a:pt x="100" y="1365"/>
                </a:lnTo>
                <a:lnTo>
                  <a:pt x="89" y="1349"/>
                </a:lnTo>
                <a:lnTo>
                  <a:pt x="75" y="1334"/>
                </a:lnTo>
                <a:lnTo>
                  <a:pt x="57" y="1327"/>
                </a:lnTo>
                <a:lnTo>
                  <a:pt x="48" y="1329"/>
                </a:lnTo>
                <a:lnTo>
                  <a:pt x="37" y="1327"/>
                </a:lnTo>
                <a:lnTo>
                  <a:pt x="26" y="1325"/>
                </a:lnTo>
                <a:lnTo>
                  <a:pt x="17" y="1320"/>
                </a:lnTo>
                <a:lnTo>
                  <a:pt x="15" y="1316"/>
                </a:lnTo>
                <a:lnTo>
                  <a:pt x="13" y="1314"/>
                </a:lnTo>
                <a:lnTo>
                  <a:pt x="13" y="1309"/>
                </a:lnTo>
                <a:lnTo>
                  <a:pt x="11" y="1304"/>
                </a:lnTo>
                <a:lnTo>
                  <a:pt x="17" y="1304"/>
                </a:lnTo>
                <a:lnTo>
                  <a:pt x="17" y="1300"/>
                </a:lnTo>
                <a:lnTo>
                  <a:pt x="46" y="1298"/>
                </a:lnTo>
                <a:lnTo>
                  <a:pt x="73" y="1294"/>
                </a:lnTo>
                <a:lnTo>
                  <a:pt x="102" y="1291"/>
                </a:lnTo>
                <a:lnTo>
                  <a:pt x="131" y="1289"/>
                </a:lnTo>
                <a:lnTo>
                  <a:pt x="128" y="1253"/>
                </a:lnTo>
                <a:lnTo>
                  <a:pt x="117" y="1247"/>
                </a:lnTo>
                <a:lnTo>
                  <a:pt x="104" y="1240"/>
                </a:lnTo>
                <a:lnTo>
                  <a:pt x="93" y="1236"/>
                </a:lnTo>
                <a:lnTo>
                  <a:pt x="84" y="1236"/>
                </a:lnTo>
                <a:lnTo>
                  <a:pt x="79" y="1242"/>
                </a:lnTo>
                <a:lnTo>
                  <a:pt x="73" y="1247"/>
                </a:lnTo>
                <a:lnTo>
                  <a:pt x="68" y="1253"/>
                </a:lnTo>
                <a:lnTo>
                  <a:pt x="60" y="1253"/>
                </a:lnTo>
                <a:lnTo>
                  <a:pt x="60" y="1244"/>
                </a:lnTo>
                <a:lnTo>
                  <a:pt x="57" y="1233"/>
                </a:lnTo>
                <a:lnTo>
                  <a:pt x="53" y="1216"/>
                </a:lnTo>
                <a:lnTo>
                  <a:pt x="51" y="1200"/>
                </a:lnTo>
                <a:lnTo>
                  <a:pt x="60" y="1200"/>
                </a:lnTo>
                <a:lnTo>
                  <a:pt x="73" y="1198"/>
                </a:lnTo>
                <a:lnTo>
                  <a:pt x="89" y="1202"/>
                </a:lnTo>
                <a:lnTo>
                  <a:pt x="111" y="1205"/>
                </a:lnTo>
                <a:lnTo>
                  <a:pt x="133" y="1211"/>
                </a:lnTo>
                <a:lnTo>
                  <a:pt x="153" y="1211"/>
                </a:lnTo>
                <a:lnTo>
                  <a:pt x="171" y="1204"/>
                </a:lnTo>
                <a:lnTo>
                  <a:pt x="155" y="1202"/>
                </a:lnTo>
                <a:lnTo>
                  <a:pt x="137" y="1200"/>
                </a:lnTo>
                <a:lnTo>
                  <a:pt x="137" y="1193"/>
                </a:lnTo>
                <a:lnTo>
                  <a:pt x="137" y="1189"/>
                </a:lnTo>
                <a:lnTo>
                  <a:pt x="139" y="1184"/>
                </a:lnTo>
                <a:lnTo>
                  <a:pt x="140" y="1180"/>
                </a:lnTo>
                <a:lnTo>
                  <a:pt x="128" y="1180"/>
                </a:lnTo>
                <a:lnTo>
                  <a:pt x="120" y="1185"/>
                </a:lnTo>
                <a:lnTo>
                  <a:pt x="109" y="1187"/>
                </a:lnTo>
                <a:lnTo>
                  <a:pt x="97" y="1187"/>
                </a:lnTo>
                <a:lnTo>
                  <a:pt x="97" y="1173"/>
                </a:lnTo>
                <a:lnTo>
                  <a:pt x="128" y="1156"/>
                </a:lnTo>
                <a:lnTo>
                  <a:pt x="128" y="1153"/>
                </a:lnTo>
                <a:lnTo>
                  <a:pt x="111" y="1153"/>
                </a:lnTo>
                <a:lnTo>
                  <a:pt x="95" y="1167"/>
                </a:lnTo>
                <a:lnTo>
                  <a:pt x="75" y="1176"/>
                </a:lnTo>
                <a:lnTo>
                  <a:pt x="51" y="1182"/>
                </a:lnTo>
                <a:lnTo>
                  <a:pt x="28" y="1184"/>
                </a:lnTo>
                <a:lnTo>
                  <a:pt x="4" y="1184"/>
                </a:lnTo>
                <a:lnTo>
                  <a:pt x="4" y="1176"/>
                </a:lnTo>
                <a:lnTo>
                  <a:pt x="0" y="1162"/>
                </a:lnTo>
                <a:lnTo>
                  <a:pt x="0" y="1145"/>
                </a:lnTo>
                <a:lnTo>
                  <a:pt x="4" y="1125"/>
                </a:lnTo>
                <a:lnTo>
                  <a:pt x="11" y="1107"/>
                </a:lnTo>
                <a:lnTo>
                  <a:pt x="19" y="1093"/>
                </a:lnTo>
                <a:lnTo>
                  <a:pt x="28" y="1084"/>
                </a:lnTo>
                <a:lnTo>
                  <a:pt x="42" y="1078"/>
                </a:lnTo>
                <a:lnTo>
                  <a:pt x="60" y="1076"/>
                </a:lnTo>
                <a:lnTo>
                  <a:pt x="60" y="1064"/>
                </a:lnTo>
                <a:lnTo>
                  <a:pt x="84" y="1058"/>
                </a:lnTo>
                <a:lnTo>
                  <a:pt x="104" y="1051"/>
                </a:lnTo>
                <a:lnTo>
                  <a:pt x="126" y="1042"/>
                </a:lnTo>
                <a:lnTo>
                  <a:pt x="148" y="1036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51" y="1038"/>
                </a:lnTo>
                <a:lnTo>
                  <a:pt x="151" y="1040"/>
                </a:lnTo>
                <a:lnTo>
                  <a:pt x="151" y="1053"/>
                </a:lnTo>
                <a:lnTo>
                  <a:pt x="180" y="1047"/>
                </a:lnTo>
                <a:lnTo>
                  <a:pt x="180" y="1036"/>
                </a:lnTo>
                <a:lnTo>
                  <a:pt x="188" y="1036"/>
                </a:lnTo>
                <a:lnTo>
                  <a:pt x="197" y="1034"/>
                </a:lnTo>
                <a:lnTo>
                  <a:pt x="208" y="1034"/>
                </a:lnTo>
                <a:lnTo>
                  <a:pt x="217" y="1036"/>
                </a:lnTo>
                <a:lnTo>
                  <a:pt x="224" y="1036"/>
                </a:lnTo>
                <a:lnTo>
                  <a:pt x="226" y="1034"/>
                </a:lnTo>
                <a:lnTo>
                  <a:pt x="228" y="1033"/>
                </a:lnTo>
                <a:lnTo>
                  <a:pt x="229" y="1031"/>
                </a:lnTo>
                <a:lnTo>
                  <a:pt x="231" y="1029"/>
                </a:lnTo>
                <a:lnTo>
                  <a:pt x="235" y="1025"/>
                </a:lnTo>
                <a:lnTo>
                  <a:pt x="239" y="1024"/>
                </a:lnTo>
                <a:lnTo>
                  <a:pt x="244" y="1022"/>
                </a:lnTo>
                <a:lnTo>
                  <a:pt x="251" y="1020"/>
                </a:lnTo>
                <a:lnTo>
                  <a:pt x="253" y="1027"/>
                </a:lnTo>
                <a:lnTo>
                  <a:pt x="255" y="1033"/>
                </a:lnTo>
                <a:lnTo>
                  <a:pt x="257" y="1036"/>
                </a:lnTo>
                <a:lnTo>
                  <a:pt x="260" y="1040"/>
                </a:lnTo>
                <a:lnTo>
                  <a:pt x="266" y="1042"/>
                </a:lnTo>
                <a:lnTo>
                  <a:pt x="271" y="1044"/>
                </a:lnTo>
                <a:lnTo>
                  <a:pt x="273" y="1049"/>
                </a:lnTo>
                <a:lnTo>
                  <a:pt x="273" y="1053"/>
                </a:lnTo>
                <a:lnTo>
                  <a:pt x="275" y="1056"/>
                </a:lnTo>
                <a:lnTo>
                  <a:pt x="277" y="1060"/>
                </a:lnTo>
                <a:lnTo>
                  <a:pt x="284" y="1060"/>
                </a:lnTo>
                <a:lnTo>
                  <a:pt x="284" y="1051"/>
                </a:lnTo>
                <a:lnTo>
                  <a:pt x="286" y="1045"/>
                </a:lnTo>
                <a:lnTo>
                  <a:pt x="288" y="1040"/>
                </a:lnTo>
                <a:lnTo>
                  <a:pt x="291" y="1036"/>
                </a:lnTo>
                <a:lnTo>
                  <a:pt x="297" y="1033"/>
                </a:lnTo>
                <a:lnTo>
                  <a:pt x="311" y="1027"/>
                </a:lnTo>
                <a:lnTo>
                  <a:pt x="326" y="1029"/>
                </a:lnTo>
                <a:lnTo>
                  <a:pt x="340" y="1034"/>
                </a:lnTo>
                <a:lnTo>
                  <a:pt x="355" y="1040"/>
                </a:lnTo>
                <a:lnTo>
                  <a:pt x="368" y="1044"/>
                </a:lnTo>
                <a:lnTo>
                  <a:pt x="371" y="1031"/>
                </a:lnTo>
                <a:lnTo>
                  <a:pt x="373" y="1022"/>
                </a:lnTo>
                <a:lnTo>
                  <a:pt x="375" y="1011"/>
                </a:lnTo>
                <a:lnTo>
                  <a:pt x="377" y="996"/>
                </a:lnTo>
                <a:lnTo>
                  <a:pt x="386" y="987"/>
                </a:lnTo>
                <a:lnTo>
                  <a:pt x="395" y="982"/>
                </a:lnTo>
                <a:lnTo>
                  <a:pt x="408" y="976"/>
                </a:lnTo>
                <a:lnTo>
                  <a:pt x="417" y="982"/>
                </a:lnTo>
                <a:lnTo>
                  <a:pt x="426" y="987"/>
                </a:lnTo>
                <a:lnTo>
                  <a:pt x="437" y="993"/>
                </a:lnTo>
                <a:lnTo>
                  <a:pt x="448" y="984"/>
                </a:lnTo>
                <a:lnTo>
                  <a:pt x="462" y="976"/>
                </a:lnTo>
                <a:lnTo>
                  <a:pt x="480" y="971"/>
                </a:lnTo>
                <a:lnTo>
                  <a:pt x="497" y="967"/>
                </a:lnTo>
                <a:lnTo>
                  <a:pt x="497" y="973"/>
                </a:lnTo>
                <a:lnTo>
                  <a:pt x="497" y="974"/>
                </a:lnTo>
                <a:lnTo>
                  <a:pt x="499" y="976"/>
                </a:lnTo>
                <a:lnTo>
                  <a:pt x="499" y="978"/>
                </a:lnTo>
                <a:lnTo>
                  <a:pt x="500" y="980"/>
                </a:lnTo>
                <a:lnTo>
                  <a:pt x="508" y="973"/>
                </a:lnTo>
                <a:lnTo>
                  <a:pt x="517" y="969"/>
                </a:lnTo>
                <a:lnTo>
                  <a:pt x="531" y="967"/>
                </a:lnTo>
                <a:lnTo>
                  <a:pt x="531" y="993"/>
                </a:lnTo>
                <a:lnTo>
                  <a:pt x="537" y="991"/>
                </a:lnTo>
                <a:lnTo>
                  <a:pt x="540" y="989"/>
                </a:lnTo>
                <a:lnTo>
                  <a:pt x="542" y="989"/>
                </a:lnTo>
                <a:lnTo>
                  <a:pt x="544" y="989"/>
                </a:lnTo>
                <a:lnTo>
                  <a:pt x="548" y="989"/>
                </a:lnTo>
                <a:lnTo>
                  <a:pt x="549" y="993"/>
                </a:lnTo>
                <a:lnTo>
                  <a:pt x="551" y="996"/>
                </a:lnTo>
                <a:lnTo>
                  <a:pt x="549" y="1000"/>
                </a:lnTo>
                <a:lnTo>
                  <a:pt x="546" y="1004"/>
                </a:lnTo>
                <a:lnTo>
                  <a:pt x="544" y="1009"/>
                </a:lnTo>
                <a:lnTo>
                  <a:pt x="551" y="1009"/>
                </a:lnTo>
                <a:lnTo>
                  <a:pt x="557" y="1011"/>
                </a:lnTo>
                <a:lnTo>
                  <a:pt x="560" y="1011"/>
                </a:lnTo>
                <a:lnTo>
                  <a:pt x="566" y="1013"/>
                </a:lnTo>
                <a:lnTo>
                  <a:pt x="571" y="1013"/>
                </a:lnTo>
                <a:lnTo>
                  <a:pt x="571" y="1033"/>
                </a:lnTo>
                <a:lnTo>
                  <a:pt x="580" y="1038"/>
                </a:lnTo>
                <a:lnTo>
                  <a:pt x="589" y="1047"/>
                </a:lnTo>
                <a:lnTo>
                  <a:pt x="599" y="1056"/>
                </a:lnTo>
                <a:lnTo>
                  <a:pt x="604" y="1064"/>
                </a:lnTo>
                <a:lnTo>
                  <a:pt x="604" y="1089"/>
                </a:lnTo>
                <a:lnTo>
                  <a:pt x="608" y="1093"/>
                </a:lnTo>
                <a:lnTo>
                  <a:pt x="613" y="1096"/>
                </a:lnTo>
                <a:lnTo>
                  <a:pt x="617" y="1100"/>
                </a:lnTo>
                <a:lnTo>
                  <a:pt x="624" y="1104"/>
                </a:lnTo>
                <a:lnTo>
                  <a:pt x="628" y="1107"/>
                </a:lnTo>
                <a:lnTo>
                  <a:pt x="631" y="1113"/>
                </a:lnTo>
                <a:lnTo>
                  <a:pt x="628" y="1118"/>
                </a:lnTo>
                <a:lnTo>
                  <a:pt x="626" y="1124"/>
                </a:lnTo>
                <a:lnTo>
                  <a:pt x="624" y="1131"/>
                </a:lnTo>
                <a:lnTo>
                  <a:pt x="624" y="1140"/>
                </a:lnTo>
                <a:lnTo>
                  <a:pt x="631" y="1140"/>
                </a:lnTo>
                <a:lnTo>
                  <a:pt x="646" y="1122"/>
                </a:lnTo>
                <a:lnTo>
                  <a:pt x="666" y="1104"/>
                </a:lnTo>
                <a:lnTo>
                  <a:pt x="689" y="1087"/>
                </a:lnTo>
                <a:lnTo>
                  <a:pt x="713" y="1073"/>
                </a:lnTo>
                <a:lnTo>
                  <a:pt x="739" y="1062"/>
                </a:lnTo>
                <a:lnTo>
                  <a:pt x="760" y="1056"/>
                </a:lnTo>
                <a:lnTo>
                  <a:pt x="760" y="1064"/>
                </a:lnTo>
                <a:lnTo>
                  <a:pt x="762" y="1065"/>
                </a:lnTo>
                <a:lnTo>
                  <a:pt x="762" y="1067"/>
                </a:lnTo>
                <a:lnTo>
                  <a:pt x="762" y="1069"/>
                </a:lnTo>
                <a:lnTo>
                  <a:pt x="764" y="1073"/>
                </a:lnTo>
                <a:lnTo>
                  <a:pt x="764" y="1076"/>
                </a:lnTo>
                <a:lnTo>
                  <a:pt x="777" y="1076"/>
                </a:lnTo>
                <a:lnTo>
                  <a:pt x="777" y="1082"/>
                </a:lnTo>
                <a:lnTo>
                  <a:pt x="779" y="1087"/>
                </a:lnTo>
                <a:lnTo>
                  <a:pt x="780" y="1091"/>
                </a:lnTo>
                <a:lnTo>
                  <a:pt x="784" y="1093"/>
                </a:lnTo>
                <a:lnTo>
                  <a:pt x="789" y="1094"/>
                </a:lnTo>
                <a:lnTo>
                  <a:pt x="797" y="1096"/>
                </a:lnTo>
                <a:lnTo>
                  <a:pt x="797" y="1093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800" y="1089"/>
                </a:lnTo>
                <a:lnTo>
                  <a:pt x="804" y="1089"/>
                </a:lnTo>
                <a:lnTo>
                  <a:pt x="804" y="1076"/>
                </a:lnTo>
                <a:lnTo>
                  <a:pt x="809" y="1074"/>
                </a:lnTo>
                <a:lnTo>
                  <a:pt x="815" y="1074"/>
                </a:lnTo>
                <a:lnTo>
                  <a:pt x="817" y="1074"/>
                </a:lnTo>
                <a:lnTo>
                  <a:pt x="820" y="1074"/>
                </a:lnTo>
                <a:lnTo>
                  <a:pt x="824" y="1076"/>
                </a:lnTo>
                <a:lnTo>
                  <a:pt x="835" y="1089"/>
                </a:lnTo>
                <a:lnTo>
                  <a:pt x="842" y="1102"/>
                </a:lnTo>
                <a:lnTo>
                  <a:pt x="844" y="1116"/>
                </a:lnTo>
                <a:lnTo>
                  <a:pt x="848" y="1129"/>
                </a:lnTo>
                <a:lnTo>
                  <a:pt x="851" y="1140"/>
                </a:lnTo>
                <a:lnTo>
                  <a:pt x="859" y="1131"/>
                </a:lnTo>
                <a:lnTo>
                  <a:pt x="866" y="1122"/>
                </a:lnTo>
                <a:lnTo>
                  <a:pt x="871" y="1113"/>
                </a:lnTo>
                <a:lnTo>
                  <a:pt x="866" y="1111"/>
                </a:lnTo>
                <a:lnTo>
                  <a:pt x="862" y="1111"/>
                </a:lnTo>
                <a:lnTo>
                  <a:pt x="859" y="1111"/>
                </a:lnTo>
                <a:lnTo>
                  <a:pt x="857" y="1107"/>
                </a:lnTo>
                <a:lnTo>
                  <a:pt x="844" y="1091"/>
                </a:lnTo>
                <a:lnTo>
                  <a:pt x="837" y="1069"/>
                </a:lnTo>
                <a:lnTo>
                  <a:pt x="844" y="1062"/>
                </a:lnTo>
                <a:lnTo>
                  <a:pt x="849" y="1056"/>
                </a:lnTo>
                <a:lnTo>
                  <a:pt x="857" y="1053"/>
                </a:lnTo>
                <a:lnTo>
                  <a:pt x="871" y="1053"/>
                </a:lnTo>
                <a:lnTo>
                  <a:pt x="877" y="1051"/>
                </a:lnTo>
                <a:lnTo>
                  <a:pt x="880" y="1049"/>
                </a:lnTo>
                <a:lnTo>
                  <a:pt x="886" y="1049"/>
                </a:lnTo>
                <a:lnTo>
                  <a:pt x="891" y="1047"/>
                </a:lnTo>
                <a:lnTo>
                  <a:pt x="888" y="1080"/>
                </a:lnTo>
                <a:lnTo>
                  <a:pt x="891" y="1080"/>
                </a:lnTo>
                <a:lnTo>
                  <a:pt x="891" y="1084"/>
                </a:lnTo>
                <a:lnTo>
                  <a:pt x="904" y="1084"/>
                </a:lnTo>
                <a:lnTo>
                  <a:pt x="926" y="1084"/>
                </a:lnTo>
                <a:lnTo>
                  <a:pt x="953" y="1082"/>
                </a:lnTo>
                <a:lnTo>
                  <a:pt x="980" y="1080"/>
                </a:lnTo>
                <a:lnTo>
                  <a:pt x="1006" y="1078"/>
                </a:lnTo>
                <a:lnTo>
                  <a:pt x="1026" y="1074"/>
                </a:lnTo>
                <a:lnTo>
                  <a:pt x="1037" y="1073"/>
                </a:lnTo>
                <a:lnTo>
                  <a:pt x="1009" y="1064"/>
                </a:lnTo>
                <a:lnTo>
                  <a:pt x="989" y="1053"/>
                </a:lnTo>
                <a:lnTo>
                  <a:pt x="977" y="1038"/>
                </a:lnTo>
                <a:lnTo>
                  <a:pt x="968" y="1022"/>
                </a:lnTo>
                <a:lnTo>
                  <a:pt x="964" y="1002"/>
                </a:lnTo>
                <a:lnTo>
                  <a:pt x="964" y="980"/>
                </a:lnTo>
                <a:lnTo>
                  <a:pt x="966" y="956"/>
                </a:lnTo>
                <a:lnTo>
                  <a:pt x="968" y="931"/>
                </a:lnTo>
                <a:lnTo>
                  <a:pt x="968" y="904"/>
                </a:lnTo>
                <a:lnTo>
                  <a:pt x="957" y="904"/>
                </a:lnTo>
                <a:lnTo>
                  <a:pt x="957" y="885"/>
                </a:lnTo>
                <a:lnTo>
                  <a:pt x="957" y="865"/>
                </a:lnTo>
                <a:lnTo>
                  <a:pt x="959" y="845"/>
                </a:lnTo>
                <a:lnTo>
                  <a:pt x="957" y="827"/>
                </a:lnTo>
                <a:lnTo>
                  <a:pt x="951" y="813"/>
                </a:lnTo>
                <a:lnTo>
                  <a:pt x="944" y="800"/>
                </a:lnTo>
                <a:lnTo>
                  <a:pt x="937" y="789"/>
                </a:lnTo>
                <a:lnTo>
                  <a:pt x="933" y="776"/>
                </a:lnTo>
                <a:lnTo>
                  <a:pt x="931" y="760"/>
                </a:lnTo>
                <a:lnTo>
                  <a:pt x="920" y="756"/>
                </a:lnTo>
                <a:lnTo>
                  <a:pt x="913" y="753"/>
                </a:lnTo>
                <a:lnTo>
                  <a:pt x="908" y="747"/>
                </a:lnTo>
                <a:lnTo>
                  <a:pt x="897" y="744"/>
                </a:lnTo>
                <a:lnTo>
                  <a:pt x="895" y="725"/>
                </a:lnTo>
                <a:lnTo>
                  <a:pt x="891" y="713"/>
                </a:lnTo>
                <a:lnTo>
                  <a:pt x="888" y="700"/>
                </a:lnTo>
                <a:lnTo>
                  <a:pt x="884" y="687"/>
                </a:lnTo>
                <a:lnTo>
                  <a:pt x="884" y="674"/>
                </a:lnTo>
                <a:lnTo>
                  <a:pt x="886" y="662"/>
                </a:lnTo>
                <a:lnTo>
                  <a:pt x="889" y="649"/>
                </a:lnTo>
                <a:lnTo>
                  <a:pt x="891" y="633"/>
                </a:lnTo>
                <a:lnTo>
                  <a:pt x="880" y="627"/>
                </a:lnTo>
                <a:lnTo>
                  <a:pt x="879" y="627"/>
                </a:lnTo>
                <a:lnTo>
                  <a:pt x="877" y="625"/>
                </a:lnTo>
                <a:lnTo>
                  <a:pt x="875" y="625"/>
                </a:lnTo>
                <a:lnTo>
                  <a:pt x="871" y="625"/>
                </a:lnTo>
                <a:lnTo>
                  <a:pt x="868" y="624"/>
                </a:lnTo>
                <a:lnTo>
                  <a:pt x="868" y="596"/>
                </a:lnTo>
                <a:lnTo>
                  <a:pt x="877" y="596"/>
                </a:lnTo>
                <a:lnTo>
                  <a:pt x="886" y="594"/>
                </a:lnTo>
                <a:lnTo>
                  <a:pt x="899" y="598"/>
                </a:lnTo>
                <a:lnTo>
                  <a:pt x="913" y="604"/>
                </a:lnTo>
                <a:lnTo>
                  <a:pt x="928" y="611"/>
                </a:lnTo>
                <a:lnTo>
                  <a:pt x="944" y="616"/>
                </a:lnTo>
                <a:lnTo>
                  <a:pt x="957" y="620"/>
                </a:lnTo>
                <a:lnTo>
                  <a:pt x="973" y="622"/>
                </a:lnTo>
                <a:lnTo>
                  <a:pt x="984" y="618"/>
                </a:lnTo>
                <a:lnTo>
                  <a:pt x="993" y="611"/>
                </a:lnTo>
                <a:lnTo>
                  <a:pt x="1002" y="605"/>
                </a:lnTo>
                <a:lnTo>
                  <a:pt x="1011" y="600"/>
                </a:lnTo>
                <a:lnTo>
                  <a:pt x="1060" y="604"/>
                </a:lnTo>
                <a:lnTo>
                  <a:pt x="1062" y="609"/>
                </a:lnTo>
                <a:lnTo>
                  <a:pt x="1062" y="614"/>
                </a:lnTo>
                <a:lnTo>
                  <a:pt x="1064" y="620"/>
                </a:lnTo>
                <a:lnTo>
                  <a:pt x="1064" y="627"/>
                </a:lnTo>
                <a:lnTo>
                  <a:pt x="1066" y="633"/>
                </a:lnTo>
                <a:lnTo>
                  <a:pt x="1068" y="636"/>
                </a:lnTo>
                <a:lnTo>
                  <a:pt x="1068" y="642"/>
                </a:lnTo>
                <a:lnTo>
                  <a:pt x="1068" y="647"/>
                </a:lnTo>
                <a:lnTo>
                  <a:pt x="1057" y="658"/>
                </a:lnTo>
                <a:lnTo>
                  <a:pt x="1053" y="669"/>
                </a:lnTo>
                <a:lnTo>
                  <a:pt x="1055" y="682"/>
                </a:lnTo>
                <a:lnTo>
                  <a:pt x="1062" y="693"/>
                </a:lnTo>
                <a:lnTo>
                  <a:pt x="1069" y="707"/>
                </a:lnTo>
                <a:lnTo>
                  <a:pt x="1077" y="720"/>
                </a:lnTo>
                <a:lnTo>
                  <a:pt x="1082" y="736"/>
                </a:lnTo>
                <a:lnTo>
                  <a:pt x="1080" y="753"/>
                </a:lnTo>
                <a:lnTo>
                  <a:pt x="1086" y="753"/>
                </a:lnTo>
                <a:lnTo>
                  <a:pt x="1089" y="754"/>
                </a:lnTo>
                <a:lnTo>
                  <a:pt x="1093" y="754"/>
                </a:lnTo>
                <a:lnTo>
                  <a:pt x="1097" y="756"/>
                </a:lnTo>
                <a:lnTo>
                  <a:pt x="1100" y="744"/>
                </a:lnTo>
                <a:lnTo>
                  <a:pt x="1109" y="736"/>
                </a:lnTo>
                <a:lnTo>
                  <a:pt x="1122" y="734"/>
                </a:lnTo>
                <a:lnTo>
                  <a:pt x="1139" y="734"/>
                </a:lnTo>
                <a:lnTo>
                  <a:pt x="1157" y="736"/>
                </a:lnTo>
                <a:lnTo>
                  <a:pt x="1168" y="745"/>
                </a:lnTo>
                <a:lnTo>
                  <a:pt x="1186" y="751"/>
                </a:lnTo>
                <a:lnTo>
                  <a:pt x="1204" y="756"/>
                </a:lnTo>
                <a:lnTo>
                  <a:pt x="1224" y="760"/>
                </a:lnTo>
                <a:lnTo>
                  <a:pt x="1240" y="764"/>
                </a:lnTo>
                <a:lnTo>
                  <a:pt x="1280" y="760"/>
                </a:lnTo>
                <a:lnTo>
                  <a:pt x="1311" y="771"/>
                </a:lnTo>
                <a:lnTo>
                  <a:pt x="1340" y="785"/>
                </a:lnTo>
                <a:lnTo>
                  <a:pt x="1368" y="796"/>
                </a:lnTo>
                <a:lnTo>
                  <a:pt x="1379" y="791"/>
                </a:lnTo>
                <a:lnTo>
                  <a:pt x="1389" y="787"/>
                </a:lnTo>
                <a:lnTo>
                  <a:pt x="1402" y="787"/>
                </a:lnTo>
                <a:lnTo>
                  <a:pt x="1417" y="784"/>
                </a:lnTo>
                <a:lnTo>
                  <a:pt x="1433" y="774"/>
                </a:lnTo>
                <a:lnTo>
                  <a:pt x="1446" y="762"/>
                </a:lnTo>
                <a:lnTo>
                  <a:pt x="1460" y="749"/>
                </a:lnTo>
                <a:lnTo>
                  <a:pt x="1477" y="740"/>
                </a:lnTo>
                <a:lnTo>
                  <a:pt x="1493" y="736"/>
                </a:lnTo>
                <a:lnTo>
                  <a:pt x="1511" y="734"/>
                </a:lnTo>
                <a:lnTo>
                  <a:pt x="1529" y="733"/>
                </a:lnTo>
                <a:lnTo>
                  <a:pt x="1546" y="731"/>
                </a:lnTo>
                <a:lnTo>
                  <a:pt x="1560" y="725"/>
                </a:lnTo>
                <a:lnTo>
                  <a:pt x="1571" y="716"/>
                </a:lnTo>
                <a:lnTo>
                  <a:pt x="1568" y="716"/>
                </a:lnTo>
                <a:lnTo>
                  <a:pt x="1549" y="725"/>
                </a:lnTo>
                <a:lnTo>
                  <a:pt x="1529" y="727"/>
                </a:lnTo>
                <a:lnTo>
                  <a:pt x="1508" y="725"/>
                </a:lnTo>
                <a:lnTo>
                  <a:pt x="1486" y="722"/>
                </a:lnTo>
                <a:lnTo>
                  <a:pt x="1464" y="720"/>
                </a:lnTo>
                <a:lnTo>
                  <a:pt x="1457" y="711"/>
                </a:lnTo>
                <a:lnTo>
                  <a:pt x="1451" y="702"/>
                </a:lnTo>
                <a:lnTo>
                  <a:pt x="1448" y="687"/>
                </a:lnTo>
                <a:lnTo>
                  <a:pt x="1459" y="676"/>
                </a:lnTo>
                <a:lnTo>
                  <a:pt x="1466" y="662"/>
                </a:lnTo>
                <a:lnTo>
                  <a:pt x="1471" y="645"/>
                </a:lnTo>
                <a:lnTo>
                  <a:pt x="1477" y="629"/>
                </a:lnTo>
                <a:lnTo>
                  <a:pt x="1486" y="614"/>
                </a:lnTo>
                <a:lnTo>
                  <a:pt x="1497" y="604"/>
                </a:lnTo>
                <a:lnTo>
                  <a:pt x="1509" y="600"/>
                </a:lnTo>
                <a:lnTo>
                  <a:pt x="1522" y="596"/>
                </a:lnTo>
                <a:lnTo>
                  <a:pt x="1537" y="593"/>
                </a:lnTo>
                <a:lnTo>
                  <a:pt x="1555" y="580"/>
                </a:lnTo>
                <a:lnTo>
                  <a:pt x="1575" y="564"/>
                </a:lnTo>
                <a:lnTo>
                  <a:pt x="1597" y="551"/>
                </a:lnTo>
                <a:lnTo>
                  <a:pt x="1620" y="540"/>
                </a:lnTo>
                <a:lnTo>
                  <a:pt x="1653" y="533"/>
                </a:lnTo>
                <a:lnTo>
                  <a:pt x="1686" y="525"/>
                </a:lnTo>
                <a:lnTo>
                  <a:pt x="1719" y="518"/>
                </a:lnTo>
                <a:lnTo>
                  <a:pt x="1749" y="509"/>
                </a:lnTo>
                <a:lnTo>
                  <a:pt x="1777" y="496"/>
                </a:lnTo>
                <a:lnTo>
                  <a:pt x="1786" y="489"/>
                </a:lnTo>
                <a:lnTo>
                  <a:pt x="1799" y="478"/>
                </a:lnTo>
                <a:lnTo>
                  <a:pt x="1813" y="464"/>
                </a:lnTo>
                <a:lnTo>
                  <a:pt x="1826" y="449"/>
                </a:lnTo>
                <a:lnTo>
                  <a:pt x="1837" y="438"/>
                </a:lnTo>
                <a:lnTo>
                  <a:pt x="1844" y="427"/>
                </a:lnTo>
                <a:lnTo>
                  <a:pt x="1848" y="414"/>
                </a:lnTo>
                <a:lnTo>
                  <a:pt x="1848" y="405"/>
                </a:lnTo>
                <a:lnTo>
                  <a:pt x="1849" y="398"/>
                </a:lnTo>
                <a:lnTo>
                  <a:pt x="1860" y="393"/>
                </a:lnTo>
                <a:lnTo>
                  <a:pt x="1873" y="389"/>
                </a:lnTo>
                <a:lnTo>
                  <a:pt x="1884" y="391"/>
                </a:lnTo>
                <a:lnTo>
                  <a:pt x="1897" y="396"/>
                </a:lnTo>
                <a:lnTo>
                  <a:pt x="1897" y="389"/>
                </a:lnTo>
                <a:lnTo>
                  <a:pt x="1882" y="384"/>
                </a:lnTo>
                <a:lnTo>
                  <a:pt x="1871" y="374"/>
                </a:lnTo>
                <a:lnTo>
                  <a:pt x="1864" y="364"/>
                </a:lnTo>
                <a:lnTo>
                  <a:pt x="1860" y="347"/>
                </a:lnTo>
                <a:lnTo>
                  <a:pt x="1862" y="344"/>
                </a:lnTo>
                <a:lnTo>
                  <a:pt x="1862" y="340"/>
                </a:lnTo>
                <a:lnTo>
                  <a:pt x="1862" y="334"/>
                </a:lnTo>
                <a:lnTo>
                  <a:pt x="1862" y="329"/>
                </a:lnTo>
                <a:lnTo>
                  <a:pt x="1864" y="324"/>
                </a:lnTo>
                <a:lnTo>
                  <a:pt x="1877" y="320"/>
                </a:lnTo>
                <a:lnTo>
                  <a:pt x="1877" y="320"/>
                </a:lnTo>
                <a:lnTo>
                  <a:pt x="1875" y="318"/>
                </a:lnTo>
                <a:lnTo>
                  <a:pt x="1873" y="316"/>
                </a:lnTo>
                <a:lnTo>
                  <a:pt x="1869" y="314"/>
                </a:lnTo>
                <a:lnTo>
                  <a:pt x="1868" y="313"/>
                </a:lnTo>
                <a:lnTo>
                  <a:pt x="1864" y="313"/>
                </a:lnTo>
                <a:lnTo>
                  <a:pt x="1864" y="313"/>
                </a:lnTo>
                <a:lnTo>
                  <a:pt x="1868" y="253"/>
                </a:lnTo>
                <a:lnTo>
                  <a:pt x="1871" y="240"/>
                </a:lnTo>
                <a:lnTo>
                  <a:pt x="1869" y="227"/>
                </a:lnTo>
                <a:lnTo>
                  <a:pt x="1868" y="214"/>
                </a:lnTo>
                <a:lnTo>
                  <a:pt x="1864" y="196"/>
                </a:lnTo>
                <a:lnTo>
                  <a:pt x="1864" y="176"/>
                </a:lnTo>
                <a:lnTo>
                  <a:pt x="1871" y="158"/>
                </a:lnTo>
                <a:lnTo>
                  <a:pt x="1877" y="144"/>
                </a:lnTo>
                <a:lnTo>
                  <a:pt x="1875" y="129"/>
                </a:lnTo>
                <a:lnTo>
                  <a:pt x="1871" y="114"/>
                </a:lnTo>
                <a:lnTo>
                  <a:pt x="1868" y="96"/>
                </a:lnTo>
                <a:lnTo>
                  <a:pt x="1882" y="89"/>
                </a:lnTo>
                <a:lnTo>
                  <a:pt x="1891" y="82"/>
                </a:lnTo>
                <a:lnTo>
                  <a:pt x="1899" y="73"/>
                </a:lnTo>
                <a:lnTo>
                  <a:pt x="1908" y="64"/>
                </a:lnTo>
                <a:lnTo>
                  <a:pt x="1933" y="53"/>
                </a:lnTo>
                <a:lnTo>
                  <a:pt x="1960" y="45"/>
                </a:lnTo>
                <a:lnTo>
                  <a:pt x="1989" y="40"/>
                </a:lnTo>
                <a:lnTo>
                  <a:pt x="2020" y="33"/>
                </a:lnTo>
                <a:lnTo>
                  <a:pt x="2055" y="20"/>
                </a:lnTo>
                <a:lnTo>
                  <a:pt x="2095" y="7"/>
                </a:lnTo>
                <a:lnTo>
                  <a:pt x="2137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90883" y="3052549"/>
            <a:ext cx="2140723" cy="1079212"/>
            <a:chOff x="4320398" y="1245513"/>
            <a:chExt cx="2874451" cy="1079212"/>
          </a:xfrm>
        </p:grpSpPr>
        <p:sp>
          <p:nvSpPr>
            <p:cNvPr id="8" name="TextBox 7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98587" y="3052549"/>
            <a:ext cx="2140723" cy="1079212"/>
            <a:chOff x="4320398" y="1245513"/>
            <a:chExt cx="2874451" cy="1079212"/>
          </a:xfrm>
        </p:grpSpPr>
        <p:sp>
          <p:nvSpPr>
            <p:cNvPr id="11" name="TextBox 10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06291" y="3052549"/>
            <a:ext cx="2140723" cy="1079212"/>
            <a:chOff x="4320398" y="1245513"/>
            <a:chExt cx="2874451" cy="1079212"/>
          </a:xfrm>
        </p:grpSpPr>
        <p:sp>
          <p:nvSpPr>
            <p:cNvPr id="14" name="TextBox 13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49176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$600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6880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$350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4584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$500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2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29757" y="2417777"/>
            <a:ext cx="2684487" cy="2314213"/>
            <a:chOff x="2925524" y="1738807"/>
            <a:chExt cx="3292952" cy="2838752"/>
          </a:xfrm>
        </p:grpSpPr>
        <p:sp>
          <p:nvSpPr>
            <p:cNvPr id="5" name="Isosceles Triangle 7"/>
            <p:cNvSpPr/>
            <p:nvPr/>
          </p:nvSpPr>
          <p:spPr>
            <a:xfrm>
              <a:off x="3753374" y="1738807"/>
              <a:ext cx="1637253" cy="1411425"/>
            </a:xfrm>
            <a:custGeom>
              <a:avLst/>
              <a:gdLst/>
              <a:ahLst/>
              <a:cxnLst/>
              <a:rect l="l" t="t" r="r" b="b"/>
              <a:pathLst>
                <a:path w="1637253" h="1411425">
                  <a:moveTo>
                    <a:pt x="818626" y="0"/>
                  </a:moveTo>
                  <a:lnTo>
                    <a:pt x="1637253" y="1411425"/>
                  </a:lnTo>
                  <a:lnTo>
                    <a:pt x="0" y="141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1"/>
            <p:cNvSpPr/>
            <p:nvPr/>
          </p:nvSpPr>
          <p:spPr>
            <a:xfrm>
              <a:off x="4604253" y="3206774"/>
              <a:ext cx="1614223" cy="1370785"/>
            </a:xfrm>
            <a:custGeom>
              <a:avLst/>
              <a:gdLst/>
              <a:ahLst/>
              <a:cxnLst/>
              <a:rect l="l" t="t" r="r" b="b"/>
              <a:pathLst>
                <a:path w="1614223" h="1370785">
                  <a:moveTo>
                    <a:pt x="0" y="0"/>
                  </a:moveTo>
                  <a:lnTo>
                    <a:pt x="819168" y="0"/>
                  </a:lnTo>
                  <a:lnTo>
                    <a:pt x="1614223" y="1370785"/>
                  </a:lnTo>
                  <a:lnTo>
                    <a:pt x="0" y="1370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25524" y="3206774"/>
              <a:ext cx="1598321" cy="1370785"/>
            </a:xfrm>
            <a:custGeom>
              <a:avLst/>
              <a:gdLst/>
              <a:ahLst/>
              <a:cxnLst/>
              <a:rect l="l" t="t" r="r" b="b"/>
              <a:pathLst>
                <a:path w="1598321" h="1370785">
                  <a:moveTo>
                    <a:pt x="795055" y="0"/>
                  </a:moveTo>
                  <a:lnTo>
                    <a:pt x="1598321" y="0"/>
                  </a:lnTo>
                  <a:lnTo>
                    <a:pt x="1598321" y="1370785"/>
                  </a:lnTo>
                  <a:lnTo>
                    <a:pt x="0" y="1370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9"/>
          <p:cNvSpPr/>
          <p:nvPr/>
        </p:nvSpPr>
        <p:spPr>
          <a:xfrm>
            <a:off x="4411484" y="2994859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4973056" y="405024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7"/>
          <p:cNvSpPr/>
          <p:nvPr/>
        </p:nvSpPr>
        <p:spPr>
          <a:xfrm>
            <a:off x="3829141" y="4079509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5536" y="3564298"/>
            <a:ext cx="2592287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86672" y="3564298"/>
            <a:ext cx="2592287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75856" y="1276344"/>
            <a:ext cx="2592287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36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2947684" y="18496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15"/>
          <p:cNvSpPr/>
          <p:nvPr/>
        </p:nvSpPr>
        <p:spPr>
          <a:xfrm rot="16200000">
            <a:off x="2687821" y="27430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918398" y="36518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arallelogram 15"/>
          <p:cNvSpPr/>
          <p:nvPr/>
        </p:nvSpPr>
        <p:spPr>
          <a:xfrm rot="16200000">
            <a:off x="6076634" y="2747313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00192" y="1678658"/>
            <a:ext cx="2406310" cy="678692"/>
            <a:chOff x="803640" y="3362835"/>
            <a:chExt cx="2059657" cy="67869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66806" y="2554270"/>
            <a:ext cx="2397682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00192" y="3429882"/>
            <a:ext cx="2397682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7177" y="1677855"/>
            <a:ext cx="2406310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202" y="2553467"/>
            <a:ext cx="2397682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7177" y="3429079"/>
            <a:ext cx="2397682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B0BB26E0-C580-459D-BCCC-DFBE290A887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19195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709969262"/>
              </p:ext>
            </p:extLst>
          </p:nvPr>
        </p:nvGraphicFramePr>
        <p:xfrm>
          <a:off x="6639996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73362"/>
              </p:ext>
            </p:extLst>
          </p:nvPr>
        </p:nvGraphicFramePr>
        <p:xfrm>
          <a:off x="4709108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249980"/>
              </p:ext>
            </p:extLst>
          </p:nvPr>
        </p:nvGraphicFramePr>
        <p:xfrm>
          <a:off x="2778219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368326"/>
              </p:ext>
            </p:extLst>
          </p:nvPr>
        </p:nvGraphicFramePr>
        <p:xfrm>
          <a:off x="847330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Oval 7"/>
          <p:cNvSpPr/>
          <p:nvPr/>
        </p:nvSpPr>
        <p:spPr>
          <a:xfrm>
            <a:off x="3151343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072804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013120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1220455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02268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1379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603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0491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71717" y="3407970"/>
            <a:ext cx="1535427" cy="1107996"/>
            <a:chOff x="3324740" y="1715063"/>
            <a:chExt cx="1260140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02606" y="3352805"/>
            <a:ext cx="1535427" cy="1107996"/>
            <a:chOff x="3324740" y="1715063"/>
            <a:chExt cx="1260140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0829" y="3407970"/>
            <a:ext cx="1535427" cy="1107996"/>
            <a:chOff x="3324740" y="1715063"/>
            <a:chExt cx="1260140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9941" y="3407970"/>
            <a:ext cx="1535427" cy="1107996"/>
            <a:chOff x="3324740" y="1715063"/>
            <a:chExt cx="1260140" cy="1107996"/>
          </a:xfrm>
        </p:grpSpPr>
        <p:sp>
          <p:nvSpPr>
            <p:cNvPr id="26" name="TextBox 25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39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Diamond 3"/>
          <p:cNvSpPr/>
          <p:nvPr/>
        </p:nvSpPr>
        <p:spPr>
          <a:xfrm>
            <a:off x="3895357" y="1594523"/>
            <a:ext cx="1340281" cy="134028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Diamond 4"/>
          <p:cNvSpPr/>
          <p:nvPr/>
        </p:nvSpPr>
        <p:spPr>
          <a:xfrm>
            <a:off x="3895357" y="3057894"/>
            <a:ext cx="1340281" cy="13402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3150894" y="2322019"/>
            <a:ext cx="1340281" cy="134028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4660513" y="2322019"/>
            <a:ext cx="1340281" cy="1340281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3629566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134693" y="3057894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4660513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Diamond 10"/>
          <p:cNvSpPr/>
          <p:nvPr/>
        </p:nvSpPr>
        <p:spPr>
          <a:xfrm>
            <a:off x="4134693" y="207319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48861" y="2559955"/>
            <a:ext cx="2592287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0969" y="2559955"/>
            <a:ext cx="2592287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36097" y="3715657"/>
            <a:ext cx="2592287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15616" y="1416780"/>
            <a:ext cx="2592287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40392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2695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2672" y="3138619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2672" y="220274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95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44">
            <a:extLst>
              <a:ext uri="{FF2B5EF4-FFF2-40B4-BE49-F238E27FC236}">
                <a16:creationId xmlns:a16="http://schemas.microsoft.com/office/drawing/2014/main" id="{1CB50D6B-D333-4625-8E63-FDBA5978330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Title 15"/>
          <p:cNvSpPr txBox="1">
            <a:spLocks/>
          </p:cNvSpPr>
          <p:nvPr/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Portfolio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1601" y="2225322"/>
            <a:ext cx="1931426" cy="493983"/>
            <a:chOff x="3233964" y="1954419"/>
            <a:chExt cx="1400520" cy="493983"/>
          </a:xfrm>
        </p:grpSpPr>
        <p:sp>
          <p:nvSpPr>
            <p:cNvPr id="20" name="TextBox 1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77128" y="2225322"/>
            <a:ext cx="1931426" cy="493983"/>
            <a:chOff x="3233964" y="1954419"/>
            <a:chExt cx="1400520" cy="493983"/>
          </a:xfrm>
        </p:grpSpPr>
        <p:sp>
          <p:nvSpPr>
            <p:cNvPr id="23" name="TextBox 22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2655" y="2225322"/>
            <a:ext cx="1931426" cy="493983"/>
            <a:chOff x="3233964" y="1954419"/>
            <a:chExt cx="1400520" cy="493983"/>
          </a:xfrm>
        </p:grpSpPr>
        <p:sp>
          <p:nvSpPr>
            <p:cNvPr id="26" name="TextBox 25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68183" y="2225322"/>
            <a:ext cx="1931426" cy="493983"/>
            <a:chOff x="3233964" y="1954419"/>
            <a:chExt cx="1400520" cy="493983"/>
          </a:xfrm>
        </p:grpSpPr>
        <p:sp>
          <p:nvSpPr>
            <p:cNvPr id="29" name="TextBox 28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9552" y="4101942"/>
            <a:ext cx="1931426" cy="493983"/>
            <a:chOff x="3233964" y="1954419"/>
            <a:chExt cx="1400520" cy="493983"/>
          </a:xfrm>
        </p:grpSpPr>
        <p:sp>
          <p:nvSpPr>
            <p:cNvPr id="32" name="TextBox 31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85079" y="4101942"/>
            <a:ext cx="1931426" cy="493983"/>
            <a:chOff x="3233964" y="1954419"/>
            <a:chExt cx="1400520" cy="493983"/>
          </a:xfrm>
        </p:grpSpPr>
        <p:sp>
          <p:nvSpPr>
            <p:cNvPr id="35" name="TextBox 34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30606" y="4101942"/>
            <a:ext cx="1931426" cy="493983"/>
            <a:chOff x="3233964" y="1954419"/>
            <a:chExt cx="1400520" cy="493983"/>
          </a:xfrm>
        </p:grpSpPr>
        <p:sp>
          <p:nvSpPr>
            <p:cNvPr id="38" name="TextBox 37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76134" y="4101942"/>
            <a:ext cx="1931426" cy="493983"/>
            <a:chOff x="3233964" y="1954419"/>
            <a:chExt cx="1400520" cy="493983"/>
          </a:xfrm>
        </p:grpSpPr>
        <p:sp>
          <p:nvSpPr>
            <p:cNvPr id="41" name="TextBox 40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9D277F9-ECC6-4691-AFC0-C6D8F42A8E9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0545582-339D-4E91-8FA0-BFF5909FD5C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3EA84B13-7F29-4BAC-AD90-7FDBC87475D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761C83E0-07E3-4A4F-A10F-D52F1D0BE2C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7C01FFF1-9C92-447F-897E-1B240B977743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46" name="그림 개체 틀 45">
            <a:extLst>
              <a:ext uri="{FF2B5EF4-FFF2-40B4-BE49-F238E27FC236}">
                <a16:creationId xmlns:a16="http://schemas.microsoft.com/office/drawing/2014/main" id="{6A7F04CE-CA57-4C1D-87CB-929CF91E409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8224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14296" y="1360267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TỔNG QUAN VỀ HỆ THỐNG RADAR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TextBox 10"/>
          <p:cNvSpPr txBox="1"/>
          <p:nvPr/>
        </p:nvSpPr>
        <p:spPr bwMode="auto">
          <a:xfrm>
            <a:off x="3214296" y="2279782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 THỐNG FMCW RADAR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10"/>
          <p:cNvSpPr txBox="1"/>
          <p:nvPr/>
        </p:nvSpPr>
        <p:spPr bwMode="auto">
          <a:xfrm>
            <a:off x="3214296" y="3200128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 DỤNG CỦA FMCW RADAR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0"/>
          <p:cNvSpPr txBox="1"/>
          <p:nvPr/>
        </p:nvSpPr>
        <p:spPr bwMode="auto">
          <a:xfrm>
            <a:off x="3214296" y="4116586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 LUẬN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5536" y="1635645"/>
            <a:ext cx="8311830" cy="3005396"/>
            <a:chOff x="1170431" y="740677"/>
            <a:chExt cx="8833425" cy="3193994"/>
          </a:xfrm>
        </p:grpSpPr>
        <p:sp>
          <p:nvSpPr>
            <p:cNvPr id="5" name="L-Shape 4"/>
            <p:cNvSpPr/>
            <p:nvPr/>
          </p:nvSpPr>
          <p:spPr>
            <a:xfrm rot="5400000">
              <a:off x="1564790" y="185158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1714544" y="2434166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46521" y="1728046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L-Shape 7"/>
            <p:cNvSpPr/>
            <p:nvPr/>
          </p:nvSpPr>
          <p:spPr>
            <a:xfrm rot="5400000">
              <a:off x="3809576" y="1349828"/>
              <a:ext cx="1310353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3810138" y="1915610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191306" y="1209490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L-Shape 10"/>
            <p:cNvSpPr/>
            <p:nvPr/>
          </p:nvSpPr>
          <p:spPr>
            <a:xfrm rot="5400000">
              <a:off x="6054360" y="84807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5905732" y="1397053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7436091" y="741341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-Shape 13"/>
            <p:cNvSpPr/>
            <p:nvPr/>
          </p:nvSpPr>
          <p:spPr>
            <a:xfrm rot="5400000">
              <a:off x="8299143" y="346317"/>
              <a:ext cx="1310354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Rectangle 36"/>
          <p:cNvSpPr/>
          <p:nvPr/>
        </p:nvSpPr>
        <p:spPr>
          <a:xfrm>
            <a:off x="2858863" y="3263691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ardrop 6"/>
          <p:cNvSpPr/>
          <p:nvPr/>
        </p:nvSpPr>
        <p:spPr>
          <a:xfrm rot="8100000">
            <a:off x="4982367" y="275870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 rot="2700000">
            <a:off x="7145987" y="2213118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703405" y="369475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3571" y="3358832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732" y="2715766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6643" y="2891048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9715" y="2423265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9876" y="1755659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22786" y="1955482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2947" y="1275606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3698078"/>
            <a:ext cx="4032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6804" y="2235712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7" y="4126694"/>
            <a:ext cx="291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0006" y="4012756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98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Chart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2466" y="1476071"/>
            <a:ext cx="2861700" cy="617384"/>
            <a:chOff x="5764394" y="3394105"/>
            <a:chExt cx="2861700" cy="617384"/>
          </a:xfrm>
          <a:solidFill>
            <a:schemeClr val="accent4"/>
          </a:solidFill>
        </p:grpSpPr>
        <p:sp>
          <p:nvSpPr>
            <p:cNvPr id="5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2466" y="2288509"/>
            <a:ext cx="2861700" cy="617384"/>
            <a:chOff x="5764394" y="3394105"/>
            <a:chExt cx="2861700" cy="617384"/>
          </a:xfrm>
          <a:solidFill>
            <a:schemeClr val="accent1"/>
          </a:solidFill>
        </p:grpSpPr>
        <p:sp>
          <p:nvSpPr>
            <p:cNvPr id="1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2466" y="3913385"/>
            <a:ext cx="2861700" cy="617384"/>
            <a:chOff x="5764394" y="3394105"/>
            <a:chExt cx="2861700" cy="617384"/>
          </a:xfrm>
          <a:solidFill>
            <a:schemeClr val="accent3"/>
          </a:solidFill>
        </p:grpSpPr>
        <p:sp>
          <p:nvSpPr>
            <p:cNvPr id="27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44229" y="146845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70%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4229" y="227860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229" y="38989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50%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12823" y="1429822"/>
            <a:ext cx="3590814" cy="709880"/>
            <a:chOff x="4320398" y="1245513"/>
            <a:chExt cx="2874451" cy="709880"/>
          </a:xfrm>
        </p:grpSpPr>
        <p:sp>
          <p:nvSpPr>
            <p:cNvPr id="44" name="TextBox 43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2823" y="2242260"/>
            <a:ext cx="3590814" cy="709880"/>
            <a:chOff x="4320398" y="1245513"/>
            <a:chExt cx="2874451" cy="709880"/>
          </a:xfrm>
        </p:grpSpPr>
        <p:sp>
          <p:nvSpPr>
            <p:cNvPr id="47" name="TextBox 46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12823" y="3054698"/>
            <a:ext cx="3590814" cy="709880"/>
            <a:chOff x="4320398" y="1245513"/>
            <a:chExt cx="2874451" cy="709880"/>
          </a:xfrm>
        </p:grpSpPr>
        <p:sp>
          <p:nvSpPr>
            <p:cNvPr id="50" name="TextBox 49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12823" y="3867137"/>
            <a:ext cx="3590814" cy="709880"/>
            <a:chOff x="4320398" y="1245513"/>
            <a:chExt cx="2874451" cy="709880"/>
          </a:xfrm>
        </p:grpSpPr>
        <p:sp>
          <p:nvSpPr>
            <p:cNvPr id="53" name="TextBox 52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2466" y="3100947"/>
            <a:ext cx="2861700" cy="617384"/>
            <a:chOff x="5764394" y="3394105"/>
            <a:chExt cx="2861700" cy="617384"/>
          </a:xfrm>
          <a:solidFill>
            <a:schemeClr val="accent2"/>
          </a:solidFill>
        </p:grpSpPr>
        <p:sp>
          <p:nvSpPr>
            <p:cNvPr id="5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844229" y="3088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0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4" name="Rectangle 3"/>
          <p:cNvSpPr/>
          <p:nvPr/>
        </p:nvSpPr>
        <p:spPr>
          <a:xfrm rot="16200000">
            <a:off x="1043552" y="2434740"/>
            <a:ext cx="720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153889" y="2434741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264224" y="2434740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7374561" y="243474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39552" y="4502112"/>
            <a:ext cx="17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649888" y="4502112"/>
            <a:ext cx="1728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4760224" y="4502112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870561" y="4502112"/>
            <a:ext cx="17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0662" y="3308422"/>
            <a:ext cx="1985779" cy="1079212"/>
            <a:chOff x="4320398" y="1245513"/>
            <a:chExt cx="2874451" cy="1079212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20998" y="3308422"/>
            <a:ext cx="1985779" cy="1079212"/>
            <a:chOff x="4320398" y="1245513"/>
            <a:chExt cx="2874451" cy="1079212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31334" y="3308422"/>
            <a:ext cx="1985779" cy="1079212"/>
            <a:chOff x="4320398" y="1245513"/>
            <a:chExt cx="2874451" cy="1079212"/>
          </a:xfrm>
        </p:grpSpPr>
        <p:sp>
          <p:nvSpPr>
            <p:cNvPr id="19" name="TextBox 18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41669" y="3308422"/>
            <a:ext cx="1985779" cy="1079212"/>
            <a:chOff x="4320398" y="1245513"/>
            <a:chExt cx="2874451" cy="1079212"/>
          </a:xfrm>
        </p:grpSpPr>
        <p:sp>
          <p:nvSpPr>
            <p:cNvPr id="22" name="TextBox 21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rapezoid 13"/>
          <p:cNvSpPr/>
          <p:nvPr/>
        </p:nvSpPr>
        <p:spPr>
          <a:xfrm>
            <a:off x="1220235" y="2639734"/>
            <a:ext cx="366634" cy="31001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7"/>
          <p:cNvSpPr/>
          <p:nvPr/>
        </p:nvSpPr>
        <p:spPr>
          <a:xfrm>
            <a:off x="5509734" y="2596605"/>
            <a:ext cx="228980" cy="39626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8"/>
          <p:cNvSpPr/>
          <p:nvPr/>
        </p:nvSpPr>
        <p:spPr>
          <a:xfrm>
            <a:off x="3315754" y="2637319"/>
            <a:ext cx="396268" cy="31484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7593650" y="2596606"/>
            <a:ext cx="281822" cy="39626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8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AFF40AB5-0CAE-4925-9619-78A5B441B0D1}"/>
              </a:ext>
            </a:extLst>
          </p:cNvPr>
          <p:cNvGrpSpPr/>
          <p:nvPr/>
        </p:nvGrpSpPr>
        <p:grpSpPr>
          <a:xfrm>
            <a:off x="3236507" y="1384558"/>
            <a:ext cx="5665735" cy="333338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8EA4E3C4-1FE1-4EBE-BFE4-B568FD52FC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240C7A73-DFF8-419D-AC78-97B3C742D3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0A7A3BF1-F506-4B6A-A851-22EA7AE0C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D058EF17-991B-438A-912F-609E20D4D3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Worldmap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285109"/>
            <a:ext cx="2354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1541889"/>
            <a:ext cx="1418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419" y="1634222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17790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765" y="1665027"/>
            <a:ext cx="674717" cy="674717"/>
            <a:chOff x="5580112" y="1609001"/>
            <a:chExt cx="914400" cy="914400"/>
          </a:xfrm>
        </p:grpSpPr>
        <p:sp>
          <p:nvSpPr>
            <p:cNvPr id="16" name="Teardrop 15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95848" y="1219708"/>
            <a:ext cx="674717" cy="674717"/>
            <a:chOff x="5580112" y="1609001"/>
            <a:chExt cx="914400" cy="914400"/>
          </a:xfrm>
        </p:grpSpPr>
        <p:sp>
          <p:nvSpPr>
            <p:cNvPr id="19" name="Teardrop 18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8B2A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8B2A3"/>
                </a:solidFill>
              </a:endParaRPr>
            </a:p>
          </p:txBody>
        </p:sp>
      </p:grpSp>
      <p:sp>
        <p:nvSpPr>
          <p:cNvPr id="21" name="Rounded Rectangle 27"/>
          <p:cNvSpPr/>
          <p:nvPr/>
        </p:nvSpPr>
        <p:spPr>
          <a:xfrm>
            <a:off x="3495315" y="1440352"/>
            <a:ext cx="275782" cy="2118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835553" y="2778477"/>
            <a:ext cx="674717" cy="674717"/>
            <a:chOff x="5580112" y="1609001"/>
            <a:chExt cx="914400" cy="914400"/>
          </a:xfrm>
        </p:grpSpPr>
        <p:sp>
          <p:nvSpPr>
            <p:cNvPr id="24" name="Teardrop 23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Rectangle 9"/>
          <p:cNvSpPr/>
          <p:nvPr/>
        </p:nvSpPr>
        <p:spPr>
          <a:xfrm>
            <a:off x="5052087" y="2991938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60090" y="2316546"/>
            <a:ext cx="674717" cy="674717"/>
            <a:chOff x="5580112" y="1609001"/>
            <a:chExt cx="914400" cy="914400"/>
          </a:xfrm>
        </p:grpSpPr>
        <p:sp>
          <p:nvSpPr>
            <p:cNvPr id="28" name="Teardrop 27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Rounded Rectangle 7"/>
          <p:cNvSpPr/>
          <p:nvPr/>
        </p:nvSpPr>
        <p:spPr>
          <a:xfrm>
            <a:off x="6273264" y="2535940"/>
            <a:ext cx="248367" cy="2143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6" name="Rounded Rectangle 7">
            <a:extLst>
              <a:ext uri="{FF2B5EF4-FFF2-40B4-BE49-F238E27FC236}">
                <a16:creationId xmlns:a16="http://schemas.microsoft.com/office/drawing/2014/main" id="{512BBEE8-37FD-447D-8CBE-A2740A62F2CD}"/>
              </a:ext>
            </a:extLst>
          </p:cNvPr>
          <p:cNvSpPr/>
          <p:nvPr/>
        </p:nvSpPr>
        <p:spPr>
          <a:xfrm>
            <a:off x="7773468" y="1843224"/>
            <a:ext cx="165479" cy="28637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98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23527" y="137573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957020"/>
            <a:ext cx="23543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E7BD21B-6BCC-4059-A694-B720B73BFB1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34624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38010" y="2470505"/>
            <a:ext cx="1063076" cy="2261485"/>
            <a:chOff x="4630955" y="3880561"/>
            <a:chExt cx="914400" cy="1945207"/>
          </a:xfrm>
        </p:grpSpPr>
        <p:sp>
          <p:nvSpPr>
            <p:cNvPr id="5" name="Right Triangle 4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3442914" y="1275606"/>
            <a:ext cx="1063076" cy="2261485"/>
            <a:chOff x="4630955" y="3880561"/>
            <a:chExt cx="914400" cy="1945207"/>
          </a:xfrm>
        </p:grpSpPr>
        <p:sp>
          <p:nvSpPr>
            <p:cNvPr id="8" name="Right Triangle 7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5576" y="1401136"/>
            <a:ext cx="2533117" cy="923330"/>
            <a:chOff x="3017859" y="4283314"/>
            <a:chExt cx="1890849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24228" y="3675274"/>
            <a:ext cx="2554224" cy="923330"/>
            <a:chOff x="3017859" y="4283314"/>
            <a:chExt cx="189084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24228" y="2587203"/>
            <a:ext cx="2554224" cy="923330"/>
            <a:chOff x="3017859" y="4283314"/>
            <a:chExt cx="1890849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5576" y="2477404"/>
            <a:ext cx="2533117" cy="923330"/>
            <a:chOff x="3017859" y="4283314"/>
            <a:chExt cx="1890849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51920" y="248839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62765" y="3676743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62765" y="2878621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1920" y="167813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56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30835"/>
              </p:ext>
            </p:extLst>
          </p:nvPr>
        </p:nvGraphicFramePr>
        <p:xfrm>
          <a:off x="693170" y="1347614"/>
          <a:ext cx="7839270" cy="22983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49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715493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Modern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rgbClr val="F8B2A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 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34761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345254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4168" y="299109"/>
            <a:ext cx="2592288" cy="1326157"/>
            <a:chOff x="6228184" y="1749861"/>
            <a:chExt cx="2592288" cy="1326157"/>
          </a:xfrm>
        </p:grpSpPr>
        <p:sp>
          <p:nvSpPr>
            <p:cNvPr id="8" name="TextBox 7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51920" y="3507854"/>
            <a:ext cx="2592288" cy="1326157"/>
            <a:chOff x="6228184" y="1749861"/>
            <a:chExt cx="2592288" cy="1326157"/>
          </a:xfrm>
        </p:grpSpPr>
        <p:sp>
          <p:nvSpPr>
            <p:cNvPr id="11" name="TextBox 10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D268AE-3369-465A-AC3C-05CD7DA6AAF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4617F5C-7D81-4FFF-85AE-5C780D110E8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467474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81000" y="2053840"/>
            <a:ext cx="8439472" cy="356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765101" y="1521231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2183656" y="1413232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3818209" y="1323231"/>
            <a:ext cx="1499197" cy="1499197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5632764" y="1413232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7267318" y="1521231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47554" y="3479978"/>
            <a:ext cx="1535427" cy="1107996"/>
            <a:chOff x="3324740" y="1715063"/>
            <a:chExt cx="1260140" cy="1107996"/>
          </a:xfrm>
        </p:grpSpPr>
        <p:sp>
          <p:nvSpPr>
            <p:cNvPr id="11" name="TextBox 10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98663" y="3479978"/>
            <a:ext cx="1535427" cy="1107996"/>
            <a:chOff x="3324740" y="1715063"/>
            <a:chExt cx="1260140" cy="1107996"/>
          </a:xfrm>
        </p:grpSpPr>
        <p:sp>
          <p:nvSpPr>
            <p:cNvPr id="14" name="TextBox 13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73108" y="3479978"/>
            <a:ext cx="1535427" cy="1107996"/>
            <a:chOff x="3324740" y="1715063"/>
            <a:chExt cx="1260140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22000" y="3479978"/>
            <a:ext cx="1535427" cy="1107996"/>
            <a:chOff x="3324740" y="1715063"/>
            <a:chExt cx="1260140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6446" y="3479978"/>
            <a:ext cx="1535427" cy="1107996"/>
            <a:chOff x="3324740" y="1715063"/>
            <a:chExt cx="1260140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93676" y="3059557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4056868" y="3059557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5688464" y="3059557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7320060" y="3059557"/>
            <a:ext cx="386384" cy="36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05</a:t>
            </a:r>
            <a:endParaRPr lang="ko-KR" alt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2425272" y="3059557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0" name="Rounded Rectangle 27"/>
          <p:cNvSpPr/>
          <p:nvPr/>
        </p:nvSpPr>
        <p:spPr>
          <a:xfrm>
            <a:off x="2637338" y="1916903"/>
            <a:ext cx="392407" cy="3014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9"/>
          <p:cNvSpPr/>
          <p:nvPr/>
        </p:nvSpPr>
        <p:spPr>
          <a:xfrm>
            <a:off x="4325566" y="1857836"/>
            <a:ext cx="465061" cy="4353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7"/>
          <p:cNvSpPr/>
          <p:nvPr/>
        </p:nvSpPr>
        <p:spPr>
          <a:xfrm>
            <a:off x="1148772" y="1938966"/>
            <a:ext cx="316433" cy="27307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6117738" y="1889037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 Same Side Corner Rectangle 36"/>
          <p:cNvSpPr/>
          <p:nvPr/>
        </p:nvSpPr>
        <p:spPr>
          <a:xfrm>
            <a:off x="7652777" y="1951829"/>
            <a:ext cx="312857" cy="24735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34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7644" y="1356599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592860" y="1359014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546156" y="1258925"/>
            <a:ext cx="1977637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592860" y="1258925"/>
            <a:ext cx="1977637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62927" y="1786216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0187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8043" y="1797869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5303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258925"/>
            <a:ext cx="187220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Designed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1626399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240" y="1258416"/>
            <a:ext cx="187220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240" y="1625890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" name="Chart 2">
            <a:extLst>
              <a:ext uri="{FF2B5EF4-FFF2-40B4-BE49-F238E27FC236}">
                <a16:creationId xmlns:a16="http://schemas.microsoft.com/office/drawing/2014/main" id="{23516B9F-6E83-4A30-B494-E9ADAB1B3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57696"/>
              </p:ext>
            </p:extLst>
          </p:nvPr>
        </p:nvGraphicFramePr>
        <p:xfrm>
          <a:off x="2694641" y="2483933"/>
          <a:ext cx="1683643" cy="224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2">
            <a:extLst>
              <a:ext uri="{FF2B5EF4-FFF2-40B4-BE49-F238E27FC236}">
                <a16:creationId xmlns:a16="http://schemas.microsoft.com/office/drawing/2014/main" id="{2C49BF90-C347-4228-A757-7EC7846A5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202804"/>
              </p:ext>
            </p:extLst>
          </p:nvPr>
        </p:nvGraphicFramePr>
        <p:xfrm>
          <a:off x="4739857" y="2483933"/>
          <a:ext cx="1683643" cy="224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164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pPr algn="l"/>
            <a:r>
              <a:rPr lang="en-US" altLang="ko-KR" dirty="0" smtClean="0"/>
              <a:t>  What is </a:t>
            </a:r>
            <a:r>
              <a:rPr lang="en-US" altLang="ko-KR" dirty="0" smtClean="0"/>
              <a:t>Radar ?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0182" y="1624120"/>
            <a:ext cx="7818242" cy="544551"/>
          </a:xfrm>
        </p:spPr>
        <p:txBody>
          <a:bodyPr/>
          <a:lstStyle/>
          <a:p>
            <a:pPr lvl="0" algn="l"/>
            <a:r>
              <a:rPr lang="en-US" altLang="ko-KR" sz="1800" dirty="0" smtClean="0"/>
              <a:t>Radar </a:t>
            </a:r>
            <a:r>
              <a:rPr lang="en-US" altLang="ko-KR" sz="1800" dirty="0" err="1" smtClean="0"/>
              <a:t>sử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dụng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sóng</a:t>
            </a:r>
            <a:r>
              <a:rPr lang="en-US" altLang="ko-KR" sz="1800" dirty="0" smtClean="0"/>
              <a:t> RF </a:t>
            </a:r>
            <a:r>
              <a:rPr lang="en-US" altLang="ko-KR" sz="1800" dirty="0" err="1" smtClean="0"/>
              <a:t>để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nhận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diện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mục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tiêu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và</a:t>
            </a:r>
            <a:r>
              <a:rPr lang="en-US" altLang="ko-KR" sz="1800" dirty="0" smtClean="0"/>
              <a:t> </a:t>
            </a:r>
            <a:r>
              <a:rPr lang="en-US" sz="1800" dirty="0" err="1"/>
              <a:t>tùy</a:t>
            </a:r>
            <a:r>
              <a:rPr lang="en-US" sz="1800" dirty="0"/>
              <a:t> </a:t>
            </a:r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ăng</a:t>
            </a:r>
            <a:r>
              <a:rPr lang="en-US" sz="1800" dirty="0"/>
              <a:t> ten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khả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/>
              <a:t>:</a:t>
            </a:r>
            <a:endParaRPr lang="en-US" altLang="ko-KR" sz="1800" dirty="0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79263" y="1196849"/>
            <a:ext cx="752063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/>
              <a:t>“Radar” </a:t>
            </a:r>
            <a:r>
              <a:rPr lang="en-US" altLang="ko-KR" sz="1800" dirty="0" err="1" smtClean="0"/>
              <a:t>là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viết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tắt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của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R</a:t>
            </a:r>
            <a:r>
              <a:rPr lang="en-US" altLang="ko-KR" sz="1800" dirty="0" smtClean="0"/>
              <a:t>adio </a:t>
            </a:r>
            <a:r>
              <a:rPr lang="en-US" altLang="ko-KR" sz="1800" b="1" dirty="0" smtClean="0"/>
              <a:t>D</a:t>
            </a:r>
            <a:r>
              <a:rPr lang="en-US" altLang="ko-KR" sz="1800" dirty="0" smtClean="0"/>
              <a:t>etection </a:t>
            </a:r>
            <a:r>
              <a:rPr lang="en-US" altLang="ko-KR" sz="1800" b="1" dirty="0" smtClean="0"/>
              <a:t>A</a:t>
            </a:r>
            <a:r>
              <a:rPr lang="en-US" altLang="ko-KR" sz="1800" dirty="0" smtClean="0"/>
              <a:t>nd </a:t>
            </a:r>
            <a:r>
              <a:rPr lang="en-US" altLang="ko-KR" sz="1800" b="1" dirty="0" smtClean="0"/>
              <a:t>R</a:t>
            </a:r>
            <a:r>
              <a:rPr lang="en-US" altLang="ko-KR" sz="1800" dirty="0" smtClean="0"/>
              <a:t>anging</a:t>
            </a:r>
            <a:endParaRPr lang="en-US" altLang="ko-KR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1691680" y="2318653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chuyển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15616" y="2307910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1118119" y="3344682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49" name="Rectangle 48"/>
          <p:cNvSpPr/>
          <p:nvPr/>
        </p:nvSpPr>
        <p:spPr>
          <a:xfrm>
            <a:off x="1109071" y="3863068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1109071" y="4381454"/>
            <a:ext cx="386384" cy="36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05</a:t>
            </a:r>
            <a:endParaRPr lang="ko-KR" alt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1115616" y="2826296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691680" y="2837182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Vận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tốc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/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tốc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91680" y="3355425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Khoảng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cách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/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phạm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91680" y="3873668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diện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vật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thể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06878" y="4392197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Góc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đến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65" y="2240538"/>
            <a:ext cx="3424436" cy="25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4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032" y="2886268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6952809" y="1863944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4860031" y="3297096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4864576" y="2475439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6309281" y="3297096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6309281" y="1863943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650140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2510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734236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292778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3818332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8064" y="333861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5816" y="1588585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85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2672681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3756777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35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19" name="Elbow Connector 18"/>
          <p:cNvCxnSpPr>
            <a:endCxn id="16" idx="3"/>
          </p:cNvCxnSpPr>
          <p:nvPr/>
        </p:nvCxnSpPr>
        <p:spPr>
          <a:xfrm rot="10800000">
            <a:off x="4047858" y="1973306"/>
            <a:ext cx="816721" cy="675662"/>
          </a:xfrm>
          <a:prstGeom prst="bentConnector3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1"/>
            <a:endCxn id="17" idx="3"/>
          </p:cNvCxnSpPr>
          <p:nvPr/>
        </p:nvCxnSpPr>
        <p:spPr>
          <a:xfrm flipH="1" flipV="1">
            <a:off x="4047857" y="3057402"/>
            <a:ext cx="812175" cy="88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4047857" y="3477114"/>
            <a:ext cx="812174" cy="695161"/>
          </a:xfrm>
          <a:prstGeom prst="bentConnector3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84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586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5586" y="3744681"/>
            <a:ext cx="2091091" cy="923330"/>
            <a:chOff x="2113657" y="4283314"/>
            <a:chExt cx="2120135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9882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29882" y="3744681"/>
            <a:ext cx="2091091" cy="923330"/>
            <a:chOff x="2113657" y="4283314"/>
            <a:chExt cx="2120135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94178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94178" y="3744681"/>
            <a:ext cx="2091091" cy="923330"/>
            <a:chOff x="2113657" y="4283314"/>
            <a:chExt cx="2120135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8075A95-3BF0-46F5-A304-D86A024D330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BC7BFA06-DED3-450C-A5BA-7795CDB13E6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AA6DD9DB-AC17-4DE7-8A4F-FFC1F4EFC1D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048198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ounded Rectangle 7"/>
          <p:cNvSpPr/>
          <p:nvPr/>
        </p:nvSpPr>
        <p:spPr>
          <a:xfrm>
            <a:off x="4420730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Easy to change colors, photos and Text.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554942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944854" y="1635647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27"/>
          <p:cNvSpPr/>
          <p:nvPr/>
        </p:nvSpPr>
        <p:spPr>
          <a:xfrm>
            <a:off x="6090950" y="1164347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2753688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0562" y="1862203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2887" y="1862203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357A98-EB49-4606-B474-826AD2F34F0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8DD8FA-96FF-4297-82BC-B7DFECDC1B5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FC5125-C7AA-4831-808D-2C3F4FAC8A3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91E30-4AF4-4506-9CD8-1FB3C41C97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180996C-A436-4768-893A-DE33693D34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2A47B97C-61CC-4731-B756-7A96B73F0D83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F8E1BB50-EB71-49F2-B814-F06307A5183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6E090069-21E3-40ED-B20E-3AA777F0C96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B0BA50B9-400E-4F82-A2B6-2AF3F66C9A0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0EA586D-617D-4516-977E-B7F7D0F8460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9BFA0057-5D03-436F-8E4C-2612D2AC283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0541E569-8D79-4DDE-8629-9E78F0557A1A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C1C0DCF-07C0-428A-8ECD-79609C07015A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F9FCC4A8-BCAA-4D8C-BC41-0DD8AEADA9B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76E30C1C-B9EC-4ED6-81D1-7F9311BC70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CF9C96B-9CC6-468B-BF19-FBA7BC2ABB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B3B25E34-8ABE-4D0C-9A57-89485104BAD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314527E1-6A60-4BFA-9002-2F070741973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639783EE-1347-400D-AEBC-AE5CB5CE95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F518E758-041A-4D8B-9778-956884CBB34F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16EC9336-FB95-4030-8495-DC19F8A86FA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E00A3998-B707-49C6-A851-432FD6A9F65C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BD106B25-1EDA-4074-851D-C82811246B6C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3430BAE5-FF79-4409-AD32-B1C8A8CD27F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BD0C272-DC42-4BE3-81F3-32216408B33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45FBF74F-3111-4C71-8DB3-85332DF59EC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86F6F63C-DDAC-464A-9D5D-31A606C54F57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DF6CEEA7-0BBF-417C-B445-C5738FA255F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5776FCEB-9998-48B3-BA34-81AC338A9D6B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205B5B60-FD59-41B0-81EA-F707F3840D9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DFFEDEBA-6167-45D1-9FE7-65FD8B8D201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3C1A2C90-0284-4021-8BAF-127C28F3E4D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886748B8-6D80-4BD7-9274-49995CD265E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3188D751-5606-4C06-B977-B137C0F31FE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9DAAB80C-7AE2-4387-A056-E2F74CE47DB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1A95B1CB-7960-432E-A0EE-41C63D958ED8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34A2FDC1-05CB-4F3B-A60A-598B9980722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A732AC9D-154B-48DA-81E0-8C8053B513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D33B8D0-699E-42C3-8D4E-28D828460313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2924751D-8167-4993-8C6B-6342C34EA9E1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1DA50799-C094-4850-957F-2A8EE583367B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65600602-7652-4706-89E8-F8DB7CA40EEF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D78A51BB-CB51-41F9-9CDB-BA87F2C09A5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079406D8-5403-408E-90C4-6C82E9D8F8BF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DDBA29AA-1C09-4CD6-9559-8801E24EC4B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61A96916-3B8A-4D58-8B61-7946CAF75B8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8655D1-FEF2-484D-81C0-6455C5FC5F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6E54F7-802B-48B7-9B1C-CDEA5FFFC5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20532-C86C-4E89-A61F-7DC628C2FD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40776-82C4-4EC0-B1E2-E2E8285E2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45613FF-6251-4ED9-8B1A-AEC8F385AC3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C8B60A5B-0528-44B6-B42A-12905A9EB67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10FA8D2-828D-4C63-9CA5-969921697B8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971BA1F7-EC6B-4F77-BF25-AC5DF90000F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235E9CA7-6DDA-4CCD-9ACA-751C3B7AAD5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7A57ECC0-EB54-4DF2-A931-733B9B55705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1B1CCAF-5AF4-4BDA-98F9-D52C4B432C4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73875282-78F0-4298-A0B1-384186B9495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2F1E2F06-1EC9-44C2-A25C-D899411205A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E81E661-2AC8-474A-9025-FF897BA8CC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19BD494-C9C7-4D74-B73F-CB63E108454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F705170-826F-4FE4-8B7F-00083C59501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4F4704C1-DD2C-45FB-944A-65222FA493E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341BB701-C479-4318-BF4E-740B38EFBFF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6FDDF52-AF52-40A8-AA40-3BD2DBE7C8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28DCCFB-88CB-4047-8A5B-2395D344FA3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A67A402-F25E-49A4-AC0F-A492184C76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0F973CE5-69CD-4452-A2EF-4BE84EB8927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85CCA230-D531-4F1E-A41C-DBE49FDB3C2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823A6F0F-E059-4AD1-A91B-76708A9B696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9F0844C6-A64A-4548-9D91-C28541F3618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F5E34715-657D-4C4C-A56F-BFE58E53FFF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D60BE6FD-68E0-4660-A95E-A4A22D32EED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85B44B9B-0491-4A43-8C1B-1B7A8359BC3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92640961-EB4C-4963-82A6-B3973D6F18D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BBFADF48-D7F6-4F71-8503-774FF4778D6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CBCDAF64-3B6A-4B4F-B9A9-1ADFF5D8CDCB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E88606A-EFB1-4A57-B8B5-58B7E4D9F08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697E8C7B-864A-4F60-94EA-FD2205A4586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6E020AFD-FD24-4707-A766-0EF98AFEB95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8F47702-1DC7-4C03-A061-D9D1117E80F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1EAB0980-56BF-4709-80E6-050748A9609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E03946E3-251B-4ED6-A6DF-5A7140A4002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E11F07A0-FE08-4423-AF68-41FE241F62C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17309D69-8660-470D-88EB-E718559E81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74C6B3D2-07FD-433C-8D66-C374DE5B948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D860799F-DA98-4B9D-BDDF-20D29304A53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807B0AFD-9022-41E8-BADA-2379D30C28D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BDE76511-3FBF-48C7-B68C-37B829722D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4F7AA256-052A-42A3-B506-22AD31115AF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294EBEE-37F7-4D01-949A-5A15F8D0105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F453E9B1-D637-4428-88EC-45B3B3FE0C9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128B6D37-0B22-442F-9CC6-099525A2B91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0156AC-C85D-4362-BFA0-8FD9CD62FAA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525FFE-FA02-44EC-9F7B-BF895611E11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1B9455-FBCB-4E45-B5D2-146012AA2C4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CF4CFB-52A6-40A6-AC53-61CA2F2E3B01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Isosceles Triangle 68">
            <a:extLst>
              <a:ext uri="{FF2B5EF4-FFF2-40B4-BE49-F238E27FC236}">
                <a16:creationId xmlns:a16="http://schemas.microsoft.com/office/drawing/2014/main" id="{950FEA28-035A-4D17-B3B2-5F5E4024B13B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3DDC1B45-F1BE-4429-B871-AEF228536BC0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Isosceles Triangle 8">
            <a:extLst>
              <a:ext uri="{FF2B5EF4-FFF2-40B4-BE49-F238E27FC236}">
                <a16:creationId xmlns:a16="http://schemas.microsoft.com/office/drawing/2014/main" id="{D6D87429-3E69-4E29-8F23-CCCC2843F50A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Donut 8">
            <a:extLst>
              <a:ext uri="{FF2B5EF4-FFF2-40B4-BE49-F238E27FC236}">
                <a16:creationId xmlns:a16="http://schemas.microsoft.com/office/drawing/2014/main" id="{EAD74FEF-0624-49B5-BE6F-F609B2186B6D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Freeform 18">
            <a:extLst>
              <a:ext uri="{FF2B5EF4-FFF2-40B4-BE49-F238E27FC236}">
                <a16:creationId xmlns:a16="http://schemas.microsoft.com/office/drawing/2014/main" id="{EBBCCBDC-B723-469B-AA43-2DB497AC8807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7">
            <a:extLst>
              <a:ext uri="{FF2B5EF4-FFF2-40B4-BE49-F238E27FC236}">
                <a16:creationId xmlns:a16="http://schemas.microsoft.com/office/drawing/2014/main" id="{1F63DEBF-9C0D-4660-B35D-C048A19A5AB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Freeform 20">
            <a:extLst>
              <a:ext uri="{FF2B5EF4-FFF2-40B4-BE49-F238E27FC236}">
                <a16:creationId xmlns:a16="http://schemas.microsoft.com/office/drawing/2014/main" id="{0E47F392-0D82-4335-90AE-D8972EEE95F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ounded Rectangle 25">
            <a:extLst>
              <a:ext uri="{FF2B5EF4-FFF2-40B4-BE49-F238E27FC236}">
                <a16:creationId xmlns:a16="http://schemas.microsoft.com/office/drawing/2014/main" id="{4131AE08-6F92-4923-85A9-8275155239D3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Block Arc 41">
            <a:extLst>
              <a:ext uri="{FF2B5EF4-FFF2-40B4-BE49-F238E27FC236}">
                <a16:creationId xmlns:a16="http://schemas.microsoft.com/office/drawing/2014/main" id="{9AC97AF5-9DE4-434A-894E-9BE04825E2F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Round Same Side Corner Rectangle 11">
            <a:extLst>
              <a:ext uri="{FF2B5EF4-FFF2-40B4-BE49-F238E27FC236}">
                <a16:creationId xmlns:a16="http://schemas.microsoft.com/office/drawing/2014/main" id="{487B9242-03FF-4DCF-B57D-9D6E19A0BB64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Donut 39">
            <a:extLst>
              <a:ext uri="{FF2B5EF4-FFF2-40B4-BE49-F238E27FC236}">
                <a16:creationId xmlns:a16="http://schemas.microsoft.com/office/drawing/2014/main" id="{52676E3D-7B40-42C2-8FEF-1A5E02F5990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Freeform 25">
            <a:extLst>
              <a:ext uri="{FF2B5EF4-FFF2-40B4-BE49-F238E27FC236}">
                <a16:creationId xmlns:a16="http://schemas.microsoft.com/office/drawing/2014/main" id="{3C4CA543-CEA4-42E1-9438-FB08C285C5BC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36">
            <a:extLst>
              <a:ext uri="{FF2B5EF4-FFF2-40B4-BE49-F238E27FC236}">
                <a16:creationId xmlns:a16="http://schemas.microsoft.com/office/drawing/2014/main" id="{FB6CFFF3-F4B3-4E7F-9BE8-42D73747207F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27">
            <a:extLst>
              <a:ext uri="{FF2B5EF4-FFF2-40B4-BE49-F238E27FC236}">
                <a16:creationId xmlns:a16="http://schemas.microsoft.com/office/drawing/2014/main" id="{554A1DDE-E530-4DB5-B72D-02160DF83FB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7">
            <a:extLst>
              <a:ext uri="{FF2B5EF4-FFF2-40B4-BE49-F238E27FC236}">
                <a16:creationId xmlns:a16="http://schemas.microsoft.com/office/drawing/2014/main" id="{0F8EADB8-1439-4112-8D55-BE5451EB8573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Chord 15">
            <a:extLst>
              <a:ext uri="{FF2B5EF4-FFF2-40B4-BE49-F238E27FC236}">
                <a16:creationId xmlns:a16="http://schemas.microsoft.com/office/drawing/2014/main" id="{261FAE25-0D5E-4DF8-9CF0-ECF30BFDEEE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ectangle 16">
            <a:extLst>
              <a:ext uri="{FF2B5EF4-FFF2-40B4-BE49-F238E27FC236}">
                <a16:creationId xmlns:a16="http://schemas.microsoft.com/office/drawing/2014/main" id="{09859041-B52C-4611-9C7A-1F06CA83E3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ounded Rectangle 6">
            <a:extLst>
              <a:ext uri="{FF2B5EF4-FFF2-40B4-BE49-F238E27FC236}">
                <a16:creationId xmlns:a16="http://schemas.microsoft.com/office/drawing/2014/main" id="{AA1C427C-C751-478D-9CCE-14DC550D9A2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6">
            <a:extLst>
              <a:ext uri="{FF2B5EF4-FFF2-40B4-BE49-F238E27FC236}">
                <a16:creationId xmlns:a16="http://schemas.microsoft.com/office/drawing/2014/main" id="{6A1F9DA6-C061-4188-8400-F4EC39F939AB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ounded Rectangle 6">
            <a:extLst>
              <a:ext uri="{FF2B5EF4-FFF2-40B4-BE49-F238E27FC236}">
                <a16:creationId xmlns:a16="http://schemas.microsoft.com/office/drawing/2014/main" id="{494771E4-AE9A-4EC3-8CE0-D2D7EEB684F9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6">
            <a:extLst>
              <a:ext uri="{FF2B5EF4-FFF2-40B4-BE49-F238E27FC236}">
                <a16:creationId xmlns:a16="http://schemas.microsoft.com/office/drawing/2014/main" id="{9D90BFBC-8393-4D25-AF00-777D896ACB9F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ardrop 6">
            <a:extLst>
              <a:ext uri="{FF2B5EF4-FFF2-40B4-BE49-F238E27FC236}">
                <a16:creationId xmlns:a16="http://schemas.microsoft.com/office/drawing/2014/main" id="{9AA5197E-17D7-4C34-A6C1-2C5D072A6E11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Donut 24">
            <a:extLst>
              <a:ext uri="{FF2B5EF4-FFF2-40B4-BE49-F238E27FC236}">
                <a16:creationId xmlns:a16="http://schemas.microsoft.com/office/drawing/2014/main" id="{AB131FB6-60F3-43E3-B40F-D9F0238DD724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Chord 38">
            <a:extLst>
              <a:ext uri="{FF2B5EF4-FFF2-40B4-BE49-F238E27FC236}">
                <a16:creationId xmlns:a16="http://schemas.microsoft.com/office/drawing/2014/main" id="{4DE87965-6C55-465C-932A-5524C658FADB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Heart 38">
            <a:extLst>
              <a:ext uri="{FF2B5EF4-FFF2-40B4-BE49-F238E27FC236}">
                <a16:creationId xmlns:a16="http://schemas.microsoft.com/office/drawing/2014/main" id="{2C00F1EE-5EB5-427F-9EF2-799AB6A76A64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ound Same Side Corner Rectangle 19">
            <a:extLst>
              <a:ext uri="{FF2B5EF4-FFF2-40B4-BE49-F238E27FC236}">
                <a16:creationId xmlns:a16="http://schemas.microsoft.com/office/drawing/2014/main" id="{F47CDF41-E014-4C60-B73B-C4784F7440A7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23">
            <a:extLst>
              <a:ext uri="{FF2B5EF4-FFF2-40B4-BE49-F238E27FC236}">
                <a16:creationId xmlns:a16="http://schemas.microsoft.com/office/drawing/2014/main" id="{AD0DA90C-A7CB-40FA-AB96-A90B0B2A9F6C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Oval 31">
            <a:extLst>
              <a:ext uri="{FF2B5EF4-FFF2-40B4-BE49-F238E27FC236}">
                <a16:creationId xmlns:a16="http://schemas.microsoft.com/office/drawing/2014/main" id="{73CF8DD7-1E21-48C8-B599-575C6D712259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ectangle 23">
            <a:extLst>
              <a:ext uri="{FF2B5EF4-FFF2-40B4-BE49-F238E27FC236}">
                <a16:creationId xmlns:a16="http://schemas.microsoft.com/office/drawing/2014/main" id="{19055757-1087-4D4D-8515-86BCF7C0109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Oval 31">
            <a:extLst>
              <a:ext uri="{FF2B5EF4-FFF2-40B4-BE49-F238E27FC236}">
                <a16:creationId xmlns:a16="http://schemas.microsoft.com/office/drawing/2014/main" id="{7882B368-F065-4EEA-9461-1539469649D8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ardrop 17">
            <a:extLst>
              <a:ext uri="{FF2B5EF4-FFF2-40B4-BE49-F238E27FC236}">
                <a16:creationId xmlns:a16="http://schemas.microsoft.com/office/drawing/2014/main" id="{FCE07C28-6AE9-49FC-BDC2-8DC4A5F8B585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Rectangle 23">
            <a:extLst>
              <a:ext uri="{FF2B5EF4-FFF2-40B4-BE49-F238E27FC236}">
                <a16:creationId xmlns:a16="http://schemas.microsoft.com/office/drawing/2014/main" id="{4F6DB599-0DCB-4A53-A90C-5CA844DE7D9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Round Same Side Corner Rectangle 8">
            <a:extLst>
              <a:ext uri="{FF2B5EF4-FFF2-40B4-BE49-F238E27FC236}">
                <a16:creationId xmlns:a16="http://schemas.microsoft.com/office/drawing/2014/main" id="{D6E63CC3-EF4A-46E7-8F3B-7517C7341E07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ound Same Side Corner Rectangle 20">
            <a:extLst>
              <a:ext uri="{FF2B5EF4-FFF2-40B4-BE49-F238E27FC236}">
                <a16:creationId xmlns:a16="http://schemas.microsoft.com/office/drawing/2014/main" id="{6DA4E80F-AE63-4E69-990A-E096A42F4299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Donut 87">
            <a:extLst>
              <a:ext uri="{FF2B5EF4-FFF2-40B4-BE49-F238E27FC236}">
                <a16:creationId xmlns:a16="http://schemas.microsoft.com/office/drawing/2014/main" id="{E5B0D99D-D1C7-4A31-978D-1B0AF206A73B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Donut 90">
            <a:extLst>
              <a:ext uri="{FF2B5EF4-FFF2-40B4-BE49-F238E27FC236}">
                <a16:creationId xmlns:a16="http://schemas.microsoft.com/office/drawing/2014/main" id="{BBAD066E-4FD1-4098-81F5-29A40F4BDD10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6">
            <a:extLst>
              <a:ext uri="{FF2B5EF4-FFF2-40B4-BE49-F238E27FC236}">
                <a16:creationId xmlns:a16="http://schemas.microsoft.com/office/drawing/2014/main" id="{E3A598C9-A1F4-45C5-9BBE-545896284994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25">
            <a:extLst>
              <a:ext uri="{FF2B5EF4-FFF2-40B4-BE49-F238E27FC236}">
                <a16:creationId xmlns:a16="http://schemas.microsoft.com/office/drawing/2014/main" id="{89096F78-D87C-4043-8E04-86D7AD29DF1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Block Arc 31">
            <a:extLst>
              <a:ext uri="{FF2B5EF4-FFF2-40B4-BE49-F238E27FC236}">
                <a16:creationId xmlns:a16="http://schemas.microsoft.com/office/drawing/2014/main" id="{DD20E570-2FA7-4AB0-A5A0-9774244A9989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Freeform 53">
            <a:extLst>
              <a:ext uri="{FF2B5EF4-FFF2-40B4-BE49-F238E27FC236}">
                <a16:creationId xmlns:a16="http://schemas.microsoft.com/office/drawing/2014/main" id="{975E6243-51BD-4B6F-B200-F92B537363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Block Arc 10">
            <a:extLst>
              <a:ext uri="{FF2B5EF4-FFF2-40B4-BE49-F238E27FC236}">
                <a16:creationId xmlns:a16="http://schemas.microsoft.com/office/drawing/2014/main" id="{7BF2B331-3322-4842-A925-F4DC7FB699C4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Freeform 55">
            <a:extLst>
              <a:ext uri="{FF2B5EF4-FFF2-40B4-BE49-F238E27FC236}">
                <a16:creationId xmlns:a16="http://schemas.microsoft.com/office/drawing/2014/main" id="{744E6519-CDB2-4BB3-BD34-EA4836656911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Round Same Side Corner Rectangle 36">
            <a:extLst>
              <a:ext uri="{FF2B5EF4-FFF2-40B4-BE49-F238E27FC236}">
                <a16:creationId xmlns:a16="http://schemas.microsoft.com/office/drawing/2014/main" id="{7392AC96-BAB1-48D3-BA62-2E1F20DFA2F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Oval 21">
            <a:extLst>
              <a:ext uri="{FF2B5EF4-FFF2-40B4-BE49-F238E27FC236}">
                <a16:creationId xmlns:a16="http://schemas.microsoft.com/office/drawing/2014/main" id="{5B9180A4-EABD-4C04-B063-B0A5EF1A11E2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32">
            <a:extLst>
              <a:ext uri="{FF2B5EF4-FFF2-40B4-BE49-F238E27FC236}">
                <a16:creationId xmlns:a16="http://schemas.microsoft.com/office/drawing/2014/main" id="{58EFD6B5-6AE0-482E-80BF-B61E66160AAC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8887916" cy="576064"/>
          </a:xfrm>
        </p:spPr>
        <p:txBody>
          <a:bodyPr/>
          <a:lstStyle/>
          <a:p>
            <a:pPr algn="l"/>
            <a:r>
              <a:rPr lang="en-US" dirty="0"/>
              <a:t>How it </a:t>
            </a:r>
            <a:r>
              <a:rPr lang="en-US" dirty="0" smtClean="0"/>
              <a:t>works ?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678" y="882700"/>
            <a:ext cx="8386043" cy="636909"/>
          </a:xfrm>
        </p:spPr>
        <p:txBody>
          <a:bodyPr/>
          <a:lstStyle/>
          <a:p>
            <a:pPr algn="l"/>
            <a:r>
              <a:rPr lang="en-US" b="1" dirty="0" err="1" smtClean="0"/>
              <a:t>Hiệu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/>
              <a:t> </a:t>
            </a:r>
            <a:r>
              <a:rPr lang="en-US" b="1" dirty="0" smtClean="0"/>
              <a:t>Doppler</a:t>
            </a:r>
            <a:r>
              <a:rPr lang="en-US" dirty="0" smtClean="0"/>
              <a:t>: </a:t>
            </a:r>
            <a:r>
              <a:rPr lang="vi-VN" dirty="0"/>
              <a:t>tần số và bước sóng của các </a:t>
            </a:r>
            <a:r>
              <a:rPr lang="vi-VN" dirty="0">
                <a:hlinkClick r:id="rId2" tooltip="Âm thanh"/>
              </a:rPr>
              <a:t>sóng âm</a:t>
            </a:r>
            <a:r>
              <a:rPr lang="vi-VN" dirty="0"/>
              <a:t>, </a:t>
            </a:r>
            <a:r>
              <a:rPr lang="vi-VN" dirty="0">
                <a:hlinkClick r:id="rId3" tooltip="Bức xạ điện từ"/>
              </a:rPr>
              <a:t>sóng điện từ</a:t>
            </a:r>
            <a:r>
              <a:rPr lang="vi-VN" dirty="0"/>
              <a:t> hay các </a:t>
            </a:r>
            <a:r>
              <a:rPr lang="vi-VN" dirty="0">
                <a:hlinkClick r:id="rId4" tooltip="Chuyển động sóng"/>
              </a:rPr>
              <a:t>sóng</a:t>
            </a:r>
            <a:r>
              <a:rPr lang="vi-VN" dirty="0"/>
              <a:t> nói chung bị thay đổi khi mà nguồn phát sóng </a:t>
            </a:r>
            <a:r>
              <a:rPr lang="vi-VN" dirty="0">
                <a:hlinkClick r:id="rId5" tooltip="Chuyển động tương đối (trang chưa được viết)"/>
              </a:rPr>
              <a:t>chuyển động tương đối</a:t>
            </a:r>
            <a:r>
              <a:rPr lang="vi-VN" dirty="0"/>
              <a:t> với người quan sát.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707654"/>
            <a:ext cx="6144937" cy="2708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248" y="1707654"/>
            <a:ext cx="1963473" cy="2520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4248" y="441597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Christian Doppler</a:t>
            </a:r>
          </a:p>
          <a:p>
            <a:pPr algn="ctr"/>
            <a:r>
              <a:rPr lang="en-US" dirty="0" smtClean="0"/>
              <a:t>1803 - 1853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59892" y="455447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Doppler Effect</a:t>
            </a:r>
          </a:p>
        </p:txBody>
      </p:sp>
    </p:spTree>
    <p:extLst>
      <p:ext uri="{BB962C8B-B14F-4D97-AF65-F5344CB8AC3E}">
        <p14:creationId xmlns:p14="http://schemas.microsoft.com/office/powerpoint/2010/main" val="212949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Oval 32"/>
          <p:cNvSpPr/>
          <p:nvPr/>
        </p:nvSpPr>
        <p:spPr>
          <a:xfrm>
            <a:off x="4242791" y="1739280"/>
            <a:ext cx="658417" cy="79208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Services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1086078"/>
            <a:chOff x="496119" y="2469560"/>
            <a:chExt cx="1752190" cy="1086078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1086078"/>
            <a:chOff x="496119" y="2469560"/>
            <a:chExt cx="1752190" cy="10860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086078"/>
            <a:chOff x="496119" y="2469560"/>
            <a:chExt cx="1752190" cy="1086078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75556" y="2529325"/>
            <a:ext cx="7992888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Timeline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48980" y="2133281"/>
            <a:ext cx="792088" cy="792088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55902" y="2133281"/>
            <a:ext cx="792088" cy="792088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8070" y="2133281"/>
            <a:ext cx="792088" cy="792088"/>
            <a:chOff x="1835696" y="2517293"/>
            <a:chExt cx="792088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80238" y="2133281"/>
            <a:ext cx="792088" cy="792088"/>
            <a:chOff x="1835696" y="2517293"/>
            <a:chExt cx="792088" cy="792088"/>
          </a:xfrm>
        </p:grpSpPr>
        <p:sp>
          <p:nvSpPr>
            <p:cNvPr id="19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8855" y="2032261"/>
            <a:ext cx="979994" cy="979994"/>
            <a:chOff x="1835696" y="2517293"/>
            <a:chExt cx="792088" cy="792088"/>
          </a:xfrm>
        </p:grpSpPr>
        <p:sp>
          <p:nvSpPr>
            <p:cNvPr id="22" name="Diamond 21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6419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340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0261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7182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10247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93901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5" name="TextBox 34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00823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7745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1" name="TextBox 40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14667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4" name="TextBox 43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867729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7" name="TextBox 46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19872" y="1486561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499742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384644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2130682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9949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3135508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344498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664298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45610" y="19557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99452" y="197996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7504" y="300205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4475" y="397790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6922" y="40243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6830" y="29698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3700" y="1702963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62227" y="1702963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7322" y="2788526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4275" y="3711771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4953" y="3711771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13391" y="2665384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71600" y="1505175"/>
            <a:ext cx="1926735" cy="863358"/>
            <a:chOff x="803640" y="3362835"/>
            <a:chExt cx="2059657" cy="863358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523826"/>
            <a:ext cx="1926735" cy="863358"/>
            <a:chOff x="803640" y="3362835"/>
            <a:chExt cx="2059657" cy="863358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15615" y="3542478"/>
            <a:ext cx="1926735" cy="863358"/>
            <a:chOff x="803640" y="3362835"/>
            <a:chExt cx="2059657" cy="863358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505175"/>
            <a:ext cx="1926735" cy="863358"/>
            <a:chOff x="803640" y="3362835"/>
            <a:chExt cx="2059657" cy="863358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523826"/>
            <a:ext cx="1926735" cy="863358"/>
            <a:chOff x="803640" y="3362835"/>
            <a:chExt cx="2059657" cy="863358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542478"/>
            <a:ext cx="1926735" cy="863358"/>
            <a:chOff x="803640" y="3362835"/>
            <a:chExt cx="2059657" cy="863358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2796</Words>
  <Application>Microsoft Office PowerPoint</Application>
  <PresentationFormat>On-screen Show (16:9)</PresentationFormat>
  <Paragraphs>405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 Unicode MS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Nghia Tien</cp:lastModifiedBy>
  <cp:revision>98</cp:revision>
  <dcterms:created xsi:type="dcterms:W3CDTF">2016-12-05T23:26:54Z</dcterms:created>
  <dcterms:modified xsi:type="dcterms:W3CDTF">2019-01-18T09:17:25Z</dcterms:modified>
</cp:coreProperties>
</file>