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2" r:id="rId3"/>
    <p:sldId id="343" r:id="rId4"/>
    <p:sldId id="344" r:id="rId5"/>
    <p:sldId id="258" r:id="rId6"/>
    <p:sldId id="260" r:id="rId7"/>
    <p:sldId id="348" r:id="rId8"/>
    <p:sldId id="346" r:id="rId9"/>
    <p:sldId id="287" r:id="rId10"/>
    <p:sldId id="347" r:id="rId11"/>
    <p:sldId id="313" r:id="rId12"/>
    <p:sldId id="341" r:id="rId13"/>
    <p:sldId id="349" r:id="rId14"/>
    <p:sldId id="354" r:id="rId15"/>
    <p:sldId id="35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 showGuide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35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020395541480864E-2"/>
          <c:y val="0.12504336218039355"/>
          <c:w val="0.97795920891703825"/>
          <c:h val="0.842968800982761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22</c:v>
                </c:pt>
                <c:pt idx="2">
                  <c:v>18</c:v>
                </c:pt>
                <c:pt idx="3">
                  <c:v>25</c:v>
                </c:pt>
                <c:pt idx="4">
                  <c:v>22</c:v>
                </c:pt>
                <c:pt idx="5">
                  <c:v>31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F6-40B7-968E-684984FB0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21</c:v>
                </c:pt>
                <c:pt idx="4">
                  <c:v>20</c:v>
                </c:pt>
                <c:pt idx="5">
                  <c:v>23</c:v>
                </c:pt>
                <c:pt idx="6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F6-40B7-968E-684984FB0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5567727"/>
        <c:axId val="765564399"/>
      </c:lineChart>
      <c:valAx>
        <c:axId val="76556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20000"/>
                  <a:lumOff val="80000"/>
                  <a:alpha val="50196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567727"/>
        <c:crosses val="autoZero"/>
        <c:crossBetween val="between"/>
      </c:valAx>
      <c:catAx>
        <c:axId val="76556772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00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55643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0F2B-4878-ABC7-DCC8F8BAE569}"/>
              </c:ext>
            </c:extLst>
          </c:dPt>
          <c:dPt>
            <c:idx val="1"/>
            <c:bubble3D val="0"/>
            <c:spPr>
              <a:noFill/>
              <a:ln>
                <a:solidFill>
                  <a:schemeClr val="bg1">
                    <a:lumMod val="8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F2B-4878-ABC7-DCC8F8BAE56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2B-4878-ABC7-DCC8F8BAE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15AA96"/>
              </a:solidFill>
            </c:spPr>
            <c:extLst>
              <c:ext xmlns:c16="http://schemas.microsoft.com/office/drawing/2014/chart" uri="{C3380CC4-5D6E-409C-BE32-E72D297353CC}">
                <c16:uniqueId val="{00000001-7ED1-4620-BE23-598F4136D419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ED1-4620-BE23-598F4136D419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</c:v>
                </c:pt>
                <c:pt idx="1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1-4620-BE23-598F4136D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F19B14"/>
              </a:solidFill>
            </c:spPr>
            <c:extLst>
              <c:ext xmlns:c16="http://schemas.microsoft.com/office/drawing/2014/chart" uri="{C3380CC4-5D6E-409C-BE32-E72D297353CC}">
                <c16:uniqueId val="{00000001-9F04-4CA8-B0D4-EFCCB5A63F75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9F04-4CA8-B0D4-EFCCB5A63F7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04-4CA8-B0D4-EFCCB5A63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BE382C"/>
              </a:solidFill>
            </c:spPr>
            <c:extLst>
              <c:ext xmlns:c16="http://schemas.microsoft.com/office/drawing/2014/chart" uri="{C3380CC4-5D6E-409C-BE32-E72D297353CC}">
                <c16:uniqueId val="{00000001-F33C-40DF-A77E-08C977B374FF}"/>
              </c:ext>
            </c:extLst>
          </c:dPt>
          <c:dPt>
            <c:idx val="1"/>
            <c:bubble3D val="0"/>
            <c:spPr>
              <a:noFill/>
              <a:ln>
                <a:solidFill>
                  <a:sysClr val="window" lastClr="FFFFFF">
                    <a:lumMod val="85000"/>
                  </a:sys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33C-40DF-A77E-08C977B374FF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3C-40DF-A77E-08C977B37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C459C-3D0F-4D41-A91E-08D57742C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EC5E-512B-4564-A022-F45E96F46E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FE2-B21C-4592-937D-F857A83B1D65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AADB-D067-4801-936D-BE61055D4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04A1-55B8-47EE-BDBB-F2E316936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29A7-281A-405C-B7ED-3177BDFB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3099-E766-47C6-A62E-753B7C064308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837-13F6-4463-B4B3-AD7F0171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A739F-D335-4E0F-8FFF-65DD12BF8E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635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87946-F38A-442D-8B4B-7C33473CC7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A739F-D335-4E0F-8FFF-65DD12BF8E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1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1511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F6F1105-DF18-451E-800C-48676CB1F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563" y="1546225"/>
            <a:ext cx="3368675" cy="4427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Product Sans" panose="020B040303050204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071970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07242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8070288" y="5207048"/>
            <a:ext cx="603504" cy="603504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indent="0" algn="ctr" rtl="0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0" y="1936874"/>
            <a:ext cx="4572000" cy="25603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0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466975" y="1809750"/>
            <a:ext cx="9725025" cy="423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782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509858" y="676275"/>
            <a:ext cx="1403876" cy="2469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86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24515"/>
          </a:xfrm>
          <a:prstGeom prst="rect">
            <a:avLst/>
          </a:prstGeom>
        </p:spPr>
        <p:txBody>
          <a:bodyPr anchor="ctr"/>
          <a:lstStyle>
            <a:lvl1pPr>
              <a:defRPr lang="en-US" sz="200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CA2EE-46DE-428B-8EA8-502FA69A7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75" y="1809750"/>
            <a:ext cx="6934200" cy="35623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16149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9226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22303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675380" y="1991768"/>
            <a:ext cx="2499615" cy="249631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8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3867" r:id="rId2"/>
    <p:sldLayoutId id="2147484068" r:id="rId3"/>
    <p:sldLayoutId id="2147483869" r:id="rId4"/>
    <p:sldLayoutId id="2147483896" r:id="rId5"/>
    <p:sldLayoutId id="2147483921" r:id="rId6"/>
    <p:sldLayoutId id="2147484066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31B0B7-4B57-472E-A166-5E0CA4F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5" y="548503"/>
            <a:ext cx="5679347" cy="5926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4FBE2-37AB-4AB7-BAB3-8430A23EA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31" y="1870575"/>
            <a:ext cx="1842639" cy="1922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AE9A4-6C1A-4ECC-BEFA-08B8FCFAA574}"/>
              </a:ext>
            </a:extLst>
          </p:cNvPr>
          <p:cNvSpPr txBox="1"/>
          <p:nvPr/>
        </p:nvSpPr>
        <p:spPr>
          <a:xfrm>
            <a:off x="5613987" y="3920156"/>
            <a:ext cx="40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7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72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B863A2-2258-4489-9E05-646BCC5F627E}"/>
              </a:ext>
            </a:extLst>
          </p:cNvPr>
          <p:cNvSpPr/>
          <p:nvPr/>
        </p:nvSpPr>
        <p:spPr>
          <a:xfrm>
            <a:off x="0" y="0"/>
            <a:ext cx="12192000" cy="4816549"/>
          </a:xfrm>
          <a:prstGeom prst="rect">
            <a:avLst/>
          </a:prstGeom>
          <a:solidFill>
            <a:srgbClr val="21272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C9C8B1-E20F-43BF-AF32-D917648A4DC2}"/>
              </a:ext>
            </a:extLst>
          </p:cNvPr>
          <p:cNvGrpSpPr/>
          <p:nvPr/>
        </p:nvGrpSpPr>
        <p:grpSpPr>
          <a:xfrm>
            <a:off x="5989825" y="1588524"/>
            <a:ext cx="1668075" cy="3461964"/>
            <a:chOff x="6378584" y="2673668"/>
            <a:chExt cx="652463" cy="1354138"/>
          </a:xfrm>
          <a:effectLst/>
        </p:grpSpPr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A2FD74B3-5EEF-41A4-B1BA-1C856901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7E46DF22-DE4B-4D0A-9E42-323378B91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22" y="2681606"/>
              <a:ext cx="636588" cy="1338263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536B4A14-25B2-44C7-9CF1-3A7BCCE2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8756"/>
              <a:ext cx="20638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81">
              <a:extLst>
                <a:ext uri="{FF2B5EF4-FFF2-40B4-BE49-F238E27FC236}">
                  <a16:creationId xmlns:a16="http://schemas.microsoft.com/office/drawing/2014/main" id="{AE7E4B5A-4E1B-427F-A1A2-F6577DAD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Oval 82">
              <a:extLst>
                <a:ext uri="{FF2B5EF4-FFF2-40B4-BE49-F238E27FC236}">
                  <a16:creationId xmlns:a16="http://schemas.microsoft.com/office/drawing/2014/main" id="{B61A620A-6DB7-45BE-BC10-A07838006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4497" y="2737168"/>
              <a:ext cx="20638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Oval 83">
              <a:extLst>
                <a:ext uri="{FF2B5EF4-FFF2-40B4-BE49-F238E27FC236}">
                  <a16:creationId xmlns:a16="http://schemas.microsoft.com/office/drawing/2014/main" id="{E14C1A50-12A1-4167-820C-2167088B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Oval 84">
              <a:extLst>
                <a:ext uri="{FF2B5EF4-FFF2-40B4-BE49-F238E27FC236}">
                  <a16:creationId xmlns:a16="http://schemas.microsoft.com/office/drawing/2014/main" id="{5D5807B0-0214-452E-AB67-E9F4634B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85">
              <a:extLst>
                <a:ext uri="{FF2B5EF4-FFF2-40B4-BE49-F238E27FC236}">
                  <a16:creationId xmlns:a16="http://schemas.microsoft.com/office/drawing/2014/main" id="{A3CBED3B-365D-4DDD-BA6F-1874515B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259" y="2740343"/>
              <a:ext cx="11113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86">
              <a:extLst>
                <a:ext uri="{FF2B5EF4-FFF2-40B4-BE49-F238E27FC236}">
                  <a16:creationId xmlns:a16="http://schemas.microsoft.com/office/drawing/2014/main" id="{DB0F5183-2B9F-4732-8F05-7E9764F8E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87">
              <a:extLst>
                <a:ext uri="{FF2B5EF4-FFF2-40B4-BE49-F238E27FC236}">
                  <a16:creationId xmlns:a16="http://schemas.microsoft.com/office/drawing/2014/main" id="{688FE61C-060E-4F83-9DAE-8EC3D098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847" y="2743518"/>
              <a:ext cx="7938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B1046160-C464-4C7C-8A49-492DFA4B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E56F8800-998A-4959-B06A-7EAC12783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90">
              <a:extLst>
                <a:ext uri="{FF2B5EF4-FFF2-40B4-BE49-F238E27FC236}">
                  <a16:creationId xmlns:a16="http://schemas.microsoft.com/office/drawing/2014/main" id="{0E6A46B9-48DB-49D0-AACF-D21FDE862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22" y="3884931"/>
              <a:ext cx="103188" cy="103188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91">
              <a:extLst>
                <a:ext uri="{FF2B5EF4-FFF2-40B4-BE49-F238E27FC236}">
                  <a16:creationId xmlns:a16="http://schemas.microsoft.com/office/drawing/2014/main" id="{1F0FC3FC-2BAD-4613-A181-1D93F6209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0D164991-5666-4DAA-93DD-A96717E2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622" y="2873693"/>
              <a:ext cx="560388" cy="97948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2EC190F5-215D-4751-AE96-0F28D5274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96AC128F-CB5B-4DA5-8DF3-73CBD800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95">
              <a:extLst>
                <a:ext uri="{FF2B5EF4-FFF2-40B4-BE49-F238E27FC236}">
                  <a16:creationId xmlns:a16="http://schemas.microsoft.com/office/drawing/2014/main" id="{38312BFB-54ED-4EB5-AB8D-73025382D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96">
              <a:extLst>
                <a:ext uri="{FF2B5EF4-FFF2-40B4-BE49-F238E27FC236}">
                  <a16:creationId xmlns:a16="http://schemas.microsoft.com/office/drawing/2014/main" id="{F13B5840-5C02-49A3-9618-CCADE7E8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97" y="2789556"/>
              <a:ext cx="17463" cy="17463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2C2232F-B9AC-45EB-BDBA-2F9063C0CE57}"/>
              </a:ext>
            </a:extLst>
          </p:cNvPr>
          <p:cNvSpPr/>
          <p:nvPr/>
        </p:nvSpPr>
        <p:spPr>
          <a:xfrm>
            <a:off x="8163817" y="1843185"/>
            <a:ext cx="585787" cy="5857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25036FE4-5743-4F51-8A1D-1E644D3FF258}"/>
              </a:ext>
            </a:extLst>
          </p:cNvPr>
          <p:cNvSpPr txBox="1">
            <a:spLocks/>
          </p:cNvSpPr>
          <p:nvPr/>
        </p:nvSpPr>
        <p:spPr>
          <a:xfrm>
            <a:off x="8971722" y="184318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Win Solutions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D66915-2A4E-4F56-A19D-36CBCD49040C}"/>
              </a:ext>
            </a:extLst>
          </p:cNvPr>
          <p:cNvSpPr/>
          <p:nvPr/>
        </p:nvSpPr>
        <p:spPr>
          <a:xfrm>
            <a:off x="8163817" y="2826668"/>
            <a:ext cx="585787" cy="58578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0" name="Text Placeholder 33">
            <a:extLst>
              <a:ext uri="{FF2B5EF4-FFF2-40B4-BE49-F238E27FC236}">
                <a16:creationId xmlns:a16="http://schemas.microsoft.com/office/drawing/2014/main" id="{2E689ABE-BE0C-4F83-918E-6E3227AC2877}"/>
              </a:ext>
            </a:extLst>
          </p:cNvPr>
          <p:cNvSpPr txBox="1">
            <a:spLocks/>
          </p:cNvSpPr>
          <p:nvPr/>
        </p:nvSpPr>
        <p:spPr>
          <a:xfrm>
            <a:off x="8971722" y="2826667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Open Door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6DDE512-D366-4B08-A868-8A57B5D298E1}"/>
              </a:ext>
            </a:extLst>
          </p:cNvPr>
          <p:cNvSpPr/>
          <p:nvPr/>
        </p:nvSpPr>
        <p:spPr>
          <a:xfrm>
            <a:off x="8163817" y="3810151"/>
            <a:ext cx="585787" cy="58578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3" name="Text Placeholder 33">
            <a:extLst>
              <a:ext uri="{FF2B5EF4-FFF2-40B4-BE49-F238E27FC236}">
                <a16:creationId xmlns:a16="http://schemas.microsoft.com/office/drawing/2014/main" id="{E3ABC207-1E5C-4299-A4BF-23E90178AB35}"/>
              </a:ext>
            </a:extLst>
          </p:cNvPr>
          <p:cNvSpPr txBox="1">
            <a:spLocks/>
          </p:cNvSpPr>
          <p:nvPr/>
        </p:nvSpPr>
        <p:spPr>
          <a:xfrm>
            <a:off x="8971722" y="3810150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Data Backup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CE426B-42DE-4269-B9BE-34E8F5DB3FC3}"/>
              </a:ext>
            </a:extLst>
          </p:cNvPr>
          <p:cNvSpPr/>
          <p:nvPr/>
        </p:nvSpPr>
        <p:spPr>
          <a:xfrm flipH="1">
            <a:off x="3442396" y="1765265"/>
            <a:ext cx="585787" cy="585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C3F0D95-D617-45A9-817E-C9D786D50976}"/>
              </a:ext>
            </a:extLst>
          </p:cNvPr>
          <p:cNvSpPr txBox="1">
            <a:spLocks/>
          </p:cNvSpPr>
          <p:nvPr/>
        </p:nvSpPr>
        <p:spPr>
          <a:xfrm flipH="1">
            <a:off x="1481750" y="1765264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Business Strategy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D38C74-BB82-4285-9BBA-3CF3EB56D341}"/>
              </a:ext>
            </a:extLst>
          </p:cNvPr>
          <p:cNvSpPr/>
          <p:nvPr/>
        </p:nvSpPr>
        <p:spPr>
          <a:xfrm flipH="1">
            <a:off x="3442396" y="2826668"/>
            <a:ext cx="585787" cy="5857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A698019E-ABA6-4FFC-B582-4F4304B853E5}"/>
              </a:ext>
            </a:extLst>
          </p:cNvPr>
          <p:cNvSpPr txBox="1">
            <a:spLocks/>
          </p:cNvSpPr>
          <p:nvPr/>
        </p:nvSpPr>
        <p:spPr>
          <a:xfrm flipH="1">
            <a:off x="1481750" y="2826667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Creative Solution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F5A1F5-E2C7-4BE6-9225-23927F4684D2}"/>
              </a:ext>
            </a:extLst>
          </p:cNvPr>
          <p:cNvSpPr/>
          <p:nvPr/>
        </p:nvSpPr>
        <p:spPr>
          <a:xfrm flipH="1">
            <a:off x="3442396" y="3807654"/>
            <a:ext cx="585787" cy="5857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42" name="Text Placeholder 33">
            <a:extLst>
              <a:ext uri="{FF2B5EF4-FFF2-40B4-BE49-F238E27FC236}">
                <a16:creationId xmlns:a16="http://schemas.microsoft.com/office/drawing/2014/main" id="{6050EBDA-266A-4387-9016-523BC0AE0D87}"/>
              </a:ext>
            </a:extLst>
          </p:cNvPr>
          <p:cNvSpPr txBox="1">
            <a:spLocks/>
          </p:cNvSpPr>
          <p:nvPr/>
        </p:nvSpPr>
        <p:spPr>
          <a:xfrm flipH="1">
            <a:off x="1481750" y="3807653"/>
            <a:ext cx="1738528" cy="2801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AU" sz="1300" b="1" dirty="0">
                <a:solidFill>
                  <a:schemeClr val="bg1"/>
                </a:solidFill>
                <a:latin typeface="+mn-lt"/>
              </a:rPr>
              <a:t>File Manager</a:t>
            </a:r>
          </a:p>
        </p:txBody>
      </p:sp>
      <p:sp>
        <p:nvSpPr>
          <p:cNvPr id="44" name="Text Placeholder 33">
            <a:extLst>
              <a:ext uri="{FF2B5EF4-FFF2-40B4-BE49-F238E27FC236}">
                <a16:creationId xmlns:a16="http://schemas.microsoft.com/office/drawing/2014/main" id="{82C3906A-FE97-4B74-BD34-4D9FD259B2B4}"/>
              </a:ext>
            </a:extLst>
          </p:cNvPr>
          <p:cNvSpPr txBox="1">
            <a:spLocks/>
          </p:cNvSpPr>
          <p:nvPr/>
        </p:nvSpPr>
        <p:spPr>
          <a:xfrm>
            <a:off x="5202547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Text Here</a:t>
            </a:r>
          </a:p>
        </p:txBody>
      </p: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87172184-C90B-4ED8-8BCD-1182D54115DD}"/>
              </a:ext>
            </a:extLst>
          </p:cNvPr>
          <p:cNvSpPr txBox="1">
            <a:spLocks/>
          </p:cNvSpPr>
          <p:nvPr/>
        </p:nvSpPr>
        <p:spPr>
          <a:xfrm>
            <a:off x="1654675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Your Text Here</a:t>
            </a: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A35B8F99-982E-49B2-AD66-6114E3FDB5BF}"/>
              </a:ext>
            </a:extLst>
          </p:cNvPr>
          <p:cNvSpPr txBox="1">
            <a:spLocks/>
          </p:cNvSpPr>
          <p:nvPr/>
        </p:nvSpPr>
        <p:spPr>
          <a:xfrm>
            <a:off x="8776360" y="5361567"/>
            <a:ext cx="2423422" cy="27998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Your Text Here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9482A711-CC6D-4ABC-85C5-0EEE3D88B404}"/>
              </a:ext>
            </a:extLst>
          </p:cNvPr>
          <p:cNvSpPr txBox="1">
            <a:spLocks/>
          </p:cNvSpPr>
          <p:nvPr/>
        </p:nvSpPr>
        <p:spPr>
          <a:xfrm>
            <a:off x="992219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01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A6C9704C-20FB-430D-B26A-E8250452B629}"/>
              </a:ext>
            </a:extLst>
          </p:cNvPr>
          <p:cNvSpPr txBox="1">
            <a:spLocks/>
          </p:cNvSpPr>
          <p:nvPr/>
        </p:nvSpPr>
        <p:spPr>
          <a:xfrm>
            <a:off x="4537690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02</a:t>
            </a:r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24A9C747-6902-44EA-8C2C-5E5D6CA6DABC}"/>
              </a:ext>
            </a:extLst>
          </p:cNvPr>
          <p:cNvSpPr txBox="1">
            <a:spLocks/>
          </p:cNvSpPr>
          <p:nvPr/>
        </p:nvSpPr>
        <p:spPr>
          <a:xfrm>
            <a:off x="8111503" y="5340301"/>
            <a:ext cx="662456" cy="66288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3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03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1D6405-B55B-45DC-805F-4974CF342A09}"/>
              </a:ext>
            </a:extLst>
          </p:cNvPr>
          <p:cNvGrpSpPr/>
          <p:nvPr/>
        </p:nvGrpSpPr>
        <p:grpSpPr>
          <a:xfrm>
            <a:off x="4534100" y="1424765"/>
            <a:ext cx="1794356" cy="3724048"/>
            <a:chOff x="7242184" y="2673668"/>
            <a:chExt cx="652463" cy="1354138"/>
          </a:xfrm>
        </p:grpSpPr>
        <p:sp>
          <p:nvSpPr>
            <p:cNvPr id="53" name="Freeform 59">
              <a:extLst>
                <a:ext uri="{FF2B5EF4-FFF2-40B4-BE49-F238E27FC236}">
                  <a16:creationId xmlns:a16="http://schemas.microsoft.com/office/drawing/2014/main" id="{4A913CB7-8C9F-43F4-A632-A17D550F3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2184" y="2673668"/>
              <a:ext cx="652463" cy="1354138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60">
              <a:extLst>
                <a:ext uri="{FF2B5EF4-FFF2-40B4-BE49-F238E27FC236}">
                  <a16:creationId xmlns:a16="http://schemas.microsoft.com/office/drawing/2014/main" id="{00907428-5B4A-49CC-8D41-FC30A3235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0122" y="2681606"/>
              <a:ext cx="636588" cy="1338263"/>
            </a:xfrm>
            <a:custGeom>
              <a:avLst/>
              <a:gdLst>
                <a:gd name="T0" fmla="*/ 37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7 w 401"/>
                <a:gd name="T7" fmla="*/ 0 h 843"/>
                <a:gd name="T8" fmla="*/ 365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5 w 401"/>
                <a:gd name="T15" fmla="*/ 843 h 843"/>
                <a:gd name="T16" fmla="*/ 37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7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7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5" y="843"/>
                  </a:cubicBezTo>
                  <a:lnTo>
                    <a:pt x="37" y="84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Oval 61">
              <a:extLst>
                <a:ext uri="{FF2B5EF4-FFF2-40B4-BE49-F238E27FC236}">
                  <a16:creationId xmlns:a16="http://schemas.microsoft.com/office/drawing/2014/main" id="{297E70BA-BFE4-44D1-94DF-387FC916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8756"/>
              <a:ext cx="19050" cy="1905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Oval 62">
              <a:extLst>
                <a:ext uri="{FF2B5EF4-FFF2-40B4-BE49-F238E27FC236}">
                  <a16:creationId xmlns:a16="http://schemas.microsoft.com/office/drawing/2014/main" id="{00447975-0CE6-44CF-95FF-155740EA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5106"/>
              <a:ext cx="4763" cy="476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Oval 63">
              <a:extLst>
                <a:ext uri="{FF2B5EF4-FFF2-40B4-BE49-F238E27FC236}">
                  <a16:creationId xmlns:a16="http://schemas.microsoft.com/office/drawing/2014/main" id="{A4185C83-3D89-451E-AFAF-F66274926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84" y="2737168"/>
              <a:ext cx="19050" cy="1905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64">
              <a:extLst>
                <a:ext uri="{FF2B5EF4-FFF2-40B4-BE49-F238E27FC236}">
                  <a16:creationId xmlns:a16="http://schemas.microsoft.com/office/drawing/2014/main" id="{F2B89C13-168E-418E-B85B-6C5A661D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4763" cy="47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65">
              <a:extLst>
                <a:ext uri="{FF2B5EF4-FFF2-40B4-BE49-F238E27FC236}">
                  <a16:creationId xmlns:a16="http://schemas.microsoft.com/office/drawing/2014/main" id="{96373CF8-EEDA-44E1-8CC5-D9275194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66">
              <a:extLst>
                <a:ext uri="{FF2B5EF4-FFF2-40B4-BE49-F238E27FC236}">
                  <a16:creationId xmlns:a16="http://schemas.microsoft.com/office/drawing/2014/main" id="{E9CCF9A2-DF77-41CB-BE12-EFB98F5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859" y="2740343"/>
              <a:ext cx="12700" cy="127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Oval 67">
              <a:extLst>
                <a:ext uri="{FF2B5EF4-FFF2-40B4-BE49-F238E27FC236}">
                  <a16:creationId xmlns:a16="http://schemas.microsoft.com/office/drawing/2014/main" id="{63EFD9AC-5251-488C-9FE0-4D42CE76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Oval 68">
              <a:extLst>
                <a:ext uri="{FF2B5EF4-FFF2-40B4-BE49-F238E27FC236}">
                  <a16:creationId xmlns:a16="http://schemas.microsoft.com/office/drawing/2014/main" id="{4C07AE30-D04E-4CA4-AFF3-3302CF85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6034" y="2743518"/>
              <a:ext cx="6350" cy="63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0A72C89A-1CB9-47C3-A684-A731FC8C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70">
              <a:extLst>
                <a:ext uri="{FF2B5EF4-FFF2-40B4-BE49-F238E27FC236}">
                  <a16:creationId xmlns:a16="http://schemas.microsoft.com/office/drawing/2014/main" id="{7F0C1A95-64F3-47F4-98BE-10CCFD253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22" y="2745106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435E7B4C-83C5-4E94-8DE0-C422A9AD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6822" y="3884931"/>
              <a:ext cx="103188" cy="1031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72">
              <a:extLst>
                <a:ext uri="{FF2B5EF4-FFF2-40B4-BE49-F238E27FC236}">
                  <a16:creationId xmlns:a16="http://schemas.microsoft.com/office/drawing/2014/main" id="{46BB5CAD-77D6-42E9-82BD-52977461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222" y="3910331"/>
              <a:ext cx="52388" cy="52388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Rectangle 73">
              <a:extLst>
                <a:ext uri="{FF2B5EF4-FFF2-40B4-BE49-F238E27FC236}">
                  <a16:creationId xmlns:a16="http://schemas.microsoft.com/office/drawing/2014/main" id="{ACC25654-C7A6-40D3-ABF3-346D3AF1B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9" y="2873693"/>
              <a:ext cx="558800" cy="979488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Rectangle 74">
              <a:extLst>
                <a:ext uri="{FF2B5EF4-FFF2-40B4-BE49-F238E27FC236}">
                  <a16:creationId xmlns:a16="http://schemas.microsoft.com/office/drawing/2014/main" id="{F75032F8-AFAC-45C1-BF32-155A6580D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72" y="2880043"/>
              <a:ext cx="547688" cy="966788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9" name="Freeform 75">
              <a:extLst>
                <a:ext uri="{FF2B5EF4-FFF2-40B4-BE49-F238E27FC236}">
                  <a16:creationId xmlns:a16="http://schemas.microsoft.com/office/drawing/2014/main" id="{C7BB2123-C915-45D4-B7DF-00C4ADC46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9997" y="2784793"/>
              <a:ext cx="115888" cy="26988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76">
              <a:extLst>
                <a:ext uri="{FF2B5EF4-FFF2-40B4-BE49-F238E27FC236}">
                  <a16:creationId xmlns:a16="http://schemas.microsoft.com/office/drawing/2014/main" id="{00B33CCA-99B3-4DCF-8487-784889DC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47" y="2792731"/>
              <a:ext cx="103188" cy="11113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Oval 77">
              <a:extLst>
                <a:ext uri="{FF2B5EF4-FFF2-40B4-BE49-F238E27FC236}">
                  <a16:creationId xmlns:a16="http://schemas.microsoft.com/office/drawing/2014/main" id="{1FF6582C-B099-42F1-9728-4193603FE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1897" y="2789556"/>
              <a:ext cx="17463" cy="1746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A9DF0C-0927-406E-9AF5-15E8C641C27A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Application Services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2D6AEE-7EFA-4F1A-8EBA-E185881C384F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9F5D77-7D7D-4FA4-960C-2B952A48FE14}"/>
              </a:ext>
            </a:extLst>
          </p:cNvPr>
          <p:cNvSpPr/>
          <p:nvPr/>
        </p:nvSpPr>
        <p:spPr>
          <a:xfrm>
            <a:off x="8867550" y="1985143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AB722D-CF08-4A68-81F8-A62D637321C4}"/>
              </a:ext>
            </a:extLst>
          </p:cNvPr>
          <p:cNvSpPr/>
          <p:nvPr/>
        </p:nvSpPr>
        <p:spPr>
          <a:xfrm>
            <a:off x="8900181" y="2986707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5C9C76-B1E9-452A-90D2-610890341C89}"/>
              </a:ext>
            </a:extLst>
          </p:cNvPr>
          <p:cNvSpPr/>
          <p:nvPr/>
        </p:nvSpPr>
        <p:spPr>
          <a:xfrm>
            <a:off x="8883992" y="4013524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921CAE-7778-40CA-8F29-9ACA636FF4F1}"/>
              </a:ext>
            </a:extLst>
          </p:cNvPr>
          <p:cNvSpPr/>
          <p:nvPr/>
        </p:nvSpPr>
        <p:spPr>
          <a:xfrm>
            <a:off x="8674870" y="5616884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4FA31A-00A9-413D-9D39-1C0DC70EC2AF}"/>
              </a:ext>
            </a:extLst>
          </p:cNvPr>
          <p:cNvSpPr/>
          <p:nvPr/>
        </p:nvSpPr>
        <p:spPr>
          <a:xfrm>
            <a:off x="5119874" y="5616884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5475F52-486F-42F6-8D5B-28E47ECA1D81}"/>
              </a:ext>
            </a:extLst>
          </p:cNvPr>
          <p:cNvSpPr/>
          <p:nvPr/>
        </p:nvSpPr>
        <p:spPr>
          <a:xfrm>
            <a:off x="1546061" y="5616884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6127EA-EB1D-45F8-ADDE-D68DF15AFC56}"/>
              </a:ext>
            </a:extLst>
          </p:cNvPr>
          <p:cNvSpPr/>
          <p:nvPr/>
        </p:nvSpPr>
        <p:spPr>
          <a:xfrm>
            <a:off x="942084" y="1981989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35E4068-132B-492B-BEFB-6D2C6B4D4912}"/>
              </a:ext>
            </a:extLst>
          </p:cNvPr>
          <p:cNvSpPr/>
          <p:nvPr/>
        </p:nvSpPr>
        <p:spPr>
          <a:xfrm>
            <a:off x="974715" y="2983553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6092463-0DCE-46C4-AE5A-77317D9AD3B5}"/>
              </a:ext>
            </a:extLst>
          </p:cNvPr>
          <p:cNvSpPr/>
          <p:nvPr/>
        </p:nvSpPr>
        <p:spPr>
          <a:xfrm>
            <a:off x="958526" y="4010370"/>
            <a:ext cx="2332232" cy="261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4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50F240-3CB2-43CE-B625-A544C1C7AA0D}"/>
              </a:ext>
            </a:extLst>
          </p:cNvPr>
          <p:cNvGrpSpPr/>
          <p:nvPr/>
        </p:nvGrpSpPr>
        <p:grpSpPr>
          <a:xfrm>
            <a:off x="8289760" y="3921142"/>
            <a:ext cx="368300" cy="333375"/>
            <a:chOff x="4024313" y="1374776"/>
            <a:chExt cx="368300" cy="333375"/>
          </a:xfrm>
        </p:grpSpPr>
        <p:sp>
          <p:nvSpPr>
            <p:cNvPr id="84" name="Rectangle 30">
              <a:extLst>
                <a:ext uri="{FF2B5EF4-FFF2-40B4-BE49-F238E27FC236}">
                  <a16:creationId xmlns:a16="http://schemas.microsoft.com/office/drawing/2014/main" id="{46FD2DA3-1234-4ECD-BED4-E01AC235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313" y="1427163"/>
              <a:ext cx="368300" cy="1762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Rectangle 31">
              <a:extLst>
                <a:ext uri="{FF2B5EF4-FFF2-40B4-BE49-F238E27FC236}">
                  <a16:creationId xmlns:a16="http://schemas.microsoft.com/office/drawing/2014/main" id="{F363B935-1EAF-4D3B-A09E-2F4B23D9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776" y="1603376"/>
              <a:ext cx="333375" cy="1047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Rectangle 32">
              <a:extLst>
                <a:ext uri="{FF2B5EF4-FFF2-40B4-BE49-F238E27FC236}">
                  <a16:creationId xmlns:a16="http://schemas.microsoft.com/office/drawing/2014/main" id="{9544CB72-8E9D-4749-8EAB-0C265F14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551" y="1374776"/>
              <a:ext cx="123825" cy="5238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Rectangle 33">
              <a:extLst>
                <a:ext uri="{FF2B5EF4-FFF2-40B4-BE49-F238E27FC236}">
                  <a16:creationId xmlns:a16="http://schemas.microsoft.com/office/drawing/2014/main" id="{9D8F228C-7359-4531-A171-FF3B229D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1" y="1568451"/>
              <a:ext cx="87313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15F4EA2-17A8-456E-96C9-464DC3B364F9}"/>
              </a:ext>
            </a:extLst>
          </p:cNvPr>
          <p:cNvGrpSpPr/>
          <p:nvPr/>
        </p:nvGrpSpPr>
        <p:grpSpPr>
          <a:xfrm>
            <a:off x="3584177" y="1905352"/>
            <a:ext cx="392112" cy="325438"/>
            <a:chOff x="4767263" y="1379538"/>
            <a:chExt cx="392112" cy="325438"/>
          </a:xfrm>
        </p:grpSpPr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0917F7D-78BC-483B-9078-EA728E59F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45190392-7C59-44D1-8BE8-1CD2E6DE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2F579773-7FDE-4A9A-AA20-925A0E5B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2" name="Line 40">
              <a:extLst>
                <a:ext uri="{FF2B5EF4-FFF2-40B4-BE49-F238E27FC236}">
                  <a16:creationId xmlns:a16="http://schemas.microsoft.com/office/drawing/2014/main" id="{DBC6BA55-CBE8-4849-9927-DB76F68D9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AE989398-1BE2-4B9A-9997-F439A4AF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Oval 42">
              <a:extLst>
                <a:ext uri="{FF2B5EF4-FFF2-40B4-BE49-F238E27FC236}">
                  <a16:creationId xmlns:a16="http://schemas.microsoft.com/office/drawing/2014/main" id="{78798796-A9B9-495A-898D-64BEB7A7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9AB27B-95BE-4626-8BE5-5F3BFC12416C}"/>
              </a:ext>
            </a:extLst>
          </p:cNvPr>
          <p:cNvGrpSpPr/>
          <p:nvPr/>
        </p:nvGrpSpPr>
        <p:grpSpPr>
          <a:xfrm>
            <a:off x="8272559" y="2952724"/>
            <a:ext cx="368301" cy="282575"/>
            <a:chOff x="7805738" y="1401763"/>
            <a:chExt cx="368301" cy="282575"/>
          </a:xfrm>
        </p:grpSpPr>
        <p:sp>
          <p:nvSpPr>
            <p:cNvPr id="96" name="Rectangle 77">
              <a:extLst>
                <a:ext uri="{FF2B5EF4-FFF2-40B4-BE49-F238E27FC236}">
                  <a16:creationId xmlns:a16="http://schemas.microsoft.com/office/drawing/2014/main" id="{CF51A61F-3C61-4C72-ABE8-02FD1BA7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7" name="Rectangle 78">
              <a:extLst>
                <a:ext uri="{FF2B5EF4-FFF2-40B4-BE49-F238E27FC236}">
                  <a16:creationId xmlns:a16="http://schemas.microsoft.com/office/drawing/2014/main" id="{D858A053-0604-451F-B17A-BB19193D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8" name="Rectangle 79">
              <a:extLst>
                <a:ext uri="{FF2B5EF4-FFF2-40B4-BE49-F238E27FC236}">
                  <a16:creationId xmlns:a16="http://schemas.microsoft.com/office/drawing/2014/main" id="{144E06F4-6DAA-47D7-AE5F-B61A8519C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9" name="Rectangle 80">
              <a:extLst>
                <a:ext uri="{FF2B5EF4-FFF2-40B4-BE49-F238E27FC236}">
                  <a16:creationId xmlns:a16="http://schemas.microsoft.com/office/drawing/2014/main" id="{A21E6FC2-2D9E-49F0-BC46-9D85E8E0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0" name="Rectangle 81">
              <a:extLst>
                <a:ext uri="{FF2B5EF4-FFF2-40B4-BE49-F238E27FC236}">
                  <a16:creationId xmlns:a16="http://schemas.microsoft.com/office/drawing/2014/main" id="{9620EC43-1291-42D1-821F-88F7FDF78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Rectangle 82">
              <a:extLst>
                <a:ext uri="{FF2B5EF4-FFF2-40B4-BE49-F238E27FC236}">
                  <a16:creationId xmlns:a16="http://schemas.microsoft.com/office/drawing/2014/main" id="{E59E0A8F-0A09-4945-A4DA-C2D5E77B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2" name="Line 83">
              <a:extLst>
                <a:ext uri="{FF2B5EF4-FFF2-40B4-BE49-F238E27FC236}">
                  <a16:creationId xmlns:a16="http://schemas.microsoft.com/office/drawing/2014/main" id="{22DFCF55-C7AD-4453-A978-129831C75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Line 84">
              <a:extLst>
                <a:ext uri="{FF2B5EF4-FFF2-40B4-BE49-F238E27FC236}">
                  <a16:creationId xmlns:a16="http://schemas.microsoft.com/office/drawing/2014/main" id="{C1469759-D768-4F93-BD31-A75EEE92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Line 85">
              <a:extLst>
                <a:ext uri="{FF2B5EF4-FFF2-40B4-BE49-F238E27FC236}">
                  <a16:creationId xmlns:a16="http://schemas.microsoft.com/office/drawing/2014/main" id="{E357D7B4-06A7-4FB6-B566-AC6FACD34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Line 86">
              <a:extLst>
                <a:ext uri="{FF2B5EF4-FFF2-40B4-BE49-F238E27FC236}">
                  <a16:creationId xmlns:a16="http://schemas.microsoft.com/office/drawing/2014/main" id="{1425BC07-5CB1-4D15-A1EB-C968A5414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Line 87">
              <a:extLst>
                <a:ext uri="{FF2B5EF4-FFF2-40B4-BE49-F238E27FC236}">
                  <a16:creationId xmlns:a16="http://schemas.microsoft.com/office/drawing/2014/main" id="{2C8F4978-F4C8-48CF-8116-0AE2286AD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865C4073-EE66-41CC-9483-18696294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B1C611D-9626-4963-B475-4A711042AB95}"/>
              </a:ext>
            </a:extLst>
          </p:cNvPr>
          <p:cNvGrpSpPr/>
          <p:nvPr/>
        </p:nvGrpSpPr>
        <p:grpSpPr>
          <a:xfrm>
            <a:off x="8335546" y="1926184"/>
            <a:ext cx="266700" cy="401638"/>
            <a:chOff x="1309688" y="2978150"/>
            <a:chExt cx="266700" cy="401638"/>
          </a:xfrm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F89B24D3-A0E9-4A79-BC2E-FDBDEC3A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688" y="3135313"/>
              <a:ext cx="266700" cy="2444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2CF18F78-C12F-407B-B7EE-6771A8B0D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738" y="2978150"/>
              <a:ext cx="220663" cy="147638"/>
            </a:xfrm>
            <a:custGeom>
              <a:avLst/>
              <a:gdLst>
                <a:gd name="T0" fmla="*/ 16 w 50"/>
                <a:gd name="T1" fmla="*/ 34 h 34"/>
                <a:gd name="T2" fmla="*/ 16 w 50"/>
                <a:gd name="T3" fmla="*/ 22 h 34"/>
                <a:gd name="T4" fmla="*/ 26 w 50"/>
                <a:gd name="T5" fmla="*/ 16 h 34"/>
                <a:gd name="T6" fmla="*/ 26 w 50"/>
                <a:gd name="T7" fmla="*/ 16 h 34"/>
                <a:gd name="T8" fmla="*/ 36 w 50"/>
                <a:gd name="T9" fmla="*/ 22 h 34"/>
                <a:gd name="T10" fmla="*/ 36 w 50"/>
                <a:gd name="T11" fmla="*/ 28 h 34"/>
                <a:gd name="T12" fmla="*/ 50 w 50"/>
                <a:gd name="T13" fmla="*/ 28 h 34"/>
                <a:gd name="T14" fmla="*/ 50 w 50"/>
                <a:gd name="T15" fmla="*/ 24 h 34"/>
                <a:gd name="T16" fmla="*/ 27 w 50"/>
                <a:gd name="T17" fmla="*/ 0 h 34"/>
                <a:gd name="T18" fmla="*/ 25 w 50"/>
                <a:gd name="T19" fmla="*/ 0 h 34"/>
                <a:gd name="T20" fmla="*/ 0 w 50"/>
                <a:gd name="T21" fmla="*/ 25 h 34"/>
                <a:gd name="T22" fmla="*/ 0 w 50"/>
                <a:gd name="T2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34">
                  <a:moveTo>
                    <a:pt x="16" y="34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16" y="17"/>
                    <a:pt x="21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31" y="16"/>
                    <a:pt x="36" y="17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9" y="12"/>
                    <a:pt x="39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4"/>
                    <a:pt x="0" y="34"/>
                    <a:pt x="0" y="34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2F5524AE-BF35-4F6E-9B60-2884C6C4D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588" y="3178175"/>
              <a:ext cx="88900" cy="149225"/>
            </a:xfrm>
            <a:custGeom>
              <a:avLst/>
              <a:gdLst>
                <a:gd name="T0" fmla="*/ 16 w 20"/>
                <a:gd name="T1" fmla="*/ 19 h 34"/>
                <a:gd name="T2" fmla="*/ 20 w 20"/>
                <a:gd name="T3" fmla="*/ 11 h 34"/>
                <a:gd name="T4" fmla="*/ 10 w 20"/>
                <a:gd name="T5" fmla="*/ 0 h 34"/>
                <a:gd name="T6" fmla="*/ 0 w 20"/>
                <a:gd name="T7" fmla="*/ 11 h 34"/>
                <a:gd name="T8" fmla="*/ 4 w 20"/>
                <a:gd name="T9" fmla="*/ 19 h 34"/>
                <a:gd name="T10" fmla="*/ 4 w 20"/>
                <a:gd name="T11" fmla="*/ 19 h 34"/>
                <a:gd name="T12" fmla="*/ 4 w 20"/>
                <a:gd name="T13" fmla="*/ 29 h 34"/>
                <a:gd name="T14" fmla="*/ 9 w 20"/>
                <a:gd name="T15" fmla="*/ 34 h 34"/>
                <a:gd name="T16" fmla="*/ 10 w 20"/>
                <a:gd name="T17" fmla="*/ 34 h 34"/>
                <a:gd name="T18" fmla="*/ 16 w 20"/>
                <a:gd name="T19" fmla="*/ 29 h 34"/>
                <a:gd name="T20" fmla="*/ 16 w 20"/>
                <a:gd name="T21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34">
                  <a:moveTo>
                    <a:pt x="16" y="19"/>
                  </a:moveTo>
                  <a:cubicBezTo>
                    <a:pt x="20" y="17"/>
                    <a:pt x="20" y="14"/>
                    <a:pt x="20" y="11"/>
                  </a:cubicBezTo>
                  <a:cubicBezTo>
                    <a:pt x="20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7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2"/>
                    <a:pt x="6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" y="34"/>
                    <a:pt x="16" y="32"/>
                    <a:pt x="16" y="29"/>
                  </a:cubicBezTo>
                  <a:cubicBezTo>
                    <a:pt x="16" y="19"/>
                    <a:pt x="16" y="19"/>
                    <a:pt x="16" y="1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2750E52-D2AA-4A56-A3F2-3EC3AC9F57A5}"/>
              </a:ext>
            </a:extLst>
          </p:cNvPr>
          <p:cNvGrpSpPr/>
          <p:nvPr/>
        </p:nvGrpSpPr>
        <p:grpSpPr>
          <a:xfrm>
            <a:off x="3608165" y="3921142"/>
            <a:ext cx="244475" cy="376237"/>
            <a:chOff x="9378951" y="1349376"/>
            <a:chExt cx="244475" cy="376237"/>
          </a:xfrm>
        </p:grpSpPr>
        <p:sp>
          <p:nvSpPr>
            <p:cNvPr id="113" name="Freeform 106">
              <a:extLst>
                <a:ext uri="{FF2B5EF4-FFF2-40B4-BE49-F238E27FC236}">
                  <a16:creationId xmlns:a16="http://schemas.microsoft.com/office/drawing/2014/main" id="{773F66D8-1056-4842-B888-2AB1F942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8951" y="1349376"/>
              <a:ext cx="244475" cy="271463"/>
            </a:xfrm>
            <a:custGeom>
              <a:avLst/>
              <a:gdLst>
                <a:gd name="T0" fmla="*/ 11 w 55"/>
                <a:gd name="T1" fmla="*/ 62 h 62"/>
                <a:gd name="T2" fmla="*/ 13 w 55"/>
                <a:gd name="T3" fmla="*/ 50 h 62"/>
                <a:gd name="T4" fmla="*/ 0 w 55"/>
                <a:gd name="T5" fmla="*/ 28 h 62"/>
                <a:gd name="T6" fmla="*/ 28 w 55"/>
                <a:gd name="T7" fmla="*/ 0 h 62"/>
                <a:gd name="T8" fmla="*/ 55 w 55"/>
                <a:gd name="T9" fmla="*/ 28 h 62"/>
                <a:gd name="T10" fmla="*/ 43 w 55"/>
                <a:gd name="T11" fmla="*/ 50 h 62"/>
                <a:gd name="T12" fmla="*/ 43 w 55"/>
                <a:gd name="T13" fmla="*/ 62 h 62"/>
                <a:gd name="T14" fmla="*/ 11 w 55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2">
                  <a:moveTo>
                    <a:pt x="11" y="62"/>
                  </a:moveTo>
                  <a:cubicBezTo>
                    <a:pt x="11" y="62"/>
                    <a:pt x="15" y="56"/>
                    <a:pt x="13" y="50"/>
                  </a:cubicBezTo>
                  <a:cubicBezTo>
                    <a:pt x="10" y="45"/>
                    <a:pt x="0" y="37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4" y="0"/>
                    <a:pt x="55" y="13"/>
                    <a:pt x="55" y="28"/>
                  </a:cubicBezTo>
                  <a:cubicBezTo>
                    <a:pt x="55" y="38"/>
                    <a:pt x="46" y="45"/>
                    <a:pt x="43" y="50"/>
                  </a:cubicBezTo>
                  <a:cubicBezTo>
                    <a:pt x="40" y="54"/>
                    <a:pt x="43" y="62"/>
                    <a:pt x="43" y="62"/>
                  </a:cubicBezTo>
                  <a:lnTo>
                    <a:pt x="11" y="62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Line 107">
              <a:extLst>
                <a:ext uri="{FF2B5EF4-FFF2-40B4-BE49-F238E27FC236}">
                  <a16:creationId xmlns:a16="http://schemas.microsoft.com/office/drawing/2014/main" id="{C7137B22-4D62-4037-939F-B172676F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36101" y="1655763"/>
              <a:ext cx="125413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Line 108">
              <a:extLst>
                <a:ext uri="{FF2B5EF4-FFF2-40B4-BE49-F238E27FC236}">
                  <a16:creationId xmlns:a16="http://schemas.microsoft.com/office/drawing/2014/main" id="{ACFBD681-74BD-4A48-9137-A47DDBD86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3563" y="1690688"/>
              <a:ext cx="90488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109">
              <a:extLst>
                <a:ext uri="{FF2B5EF4-FFF2-40B4-BE49-F238E27FC236}">
                  <a16:creationId xmlns:a16="http://schemas.microsoft.com/office/drawing/2014/main" id="{0AC64A51-0EB8-474F-8B81-EA3E23079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338" y="1479551"/>
              <a:ext cx="49213" cy="131763"/>
            </a:xfrm>
            <a:custGeom>
              <a:avLst/>
              <a:gdLst>
                <a:gd name="T0" fmla="*/ 31 w 31"/>
                <a:gd name="T1" fmla="*/ 83 h 83"/>
                <a:gd name="T2" fmla="*/ 31 w 31"/>
                <a:gd name="T3" fmla="*/ 56 h 83"/>
                <a:gd name="T4" fmla="*/ 0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31" y="83"/>
                  </a:moveTo>
                  <a:lnTo>
                    <a:pt x="31" y="56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110">
              <a:extLst>
                <a:ext uri="{FF2B5EF4-FFF2-40B4-BE49-F238E27FC236}">
                  <a16:creationId xmlns:a16="http://schemas.microsoft.com/office/drawing/2014/main" id="{9929FB36-EB38-42BC-A0D9-32C6AF523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7063" y="1479551"/>
              <a:ext cx="49213" cy="131763"/>
            </a:xfrm>
            <a:custGeom>
              <a:avLst/>
              <a:gdLst>
                <a:gd name="T0" fmla="*/ 0 w 31"/>
                <a:gd name="T1" fmla="*/ 83 h 83"/>
                <a:gd name="T2" fmla="*/ 0 w 31"/>
                <a:gd name="T3" fmla="*/ 56 h 83"/>
                <a:gd name="T4" fmla="*/ 31 w 31"/>
                <a:gd name="T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83">
                  <a:moveTo>
                    <a:pt x="0" y="83"/>
                  </a:moveTo>
                  <a:lnTo>
                    <a:pt x="0" y="56"/>
                  </a:lnTo>
                  <a:lnTo>
                    <a:pt x="3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4093A36-1E3C-4E61-B0BD-3194BEB5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326" y="1462088"/>
              <a:ext cx="80963" cy="26988"/>
            </a:xfrm>
            <a:custGeom>
              <a:avLst/>
              <a:gdLst>
                <a:gd name="T0" fmla="*/ 0 w 51"/>
                <a:gd name="T1" fmla="*/ 3 h 17"/>
                <a:gd name="T2" fmla="*/ 12 w 51"/>
                <a:gd name="T3" fmla="*/ 17 h 17"/>
                <a:gd name="T4" fmla="*/ 26 w 51"/>
                <a:gd name="T5" fmla="*/ 3 h 17"/>
                <a:gd name="T6" fmla="*/ 37 w 51"/>
                <a:gd name="T7" fmla="*/ 17 h 17"/>
                <a:gd name="T8" fmla="*/ 51 w 5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7">
                  <a:moveTo>
                    <a:pt x="0" y="3"/>
                  </a:moveTo>
                  <a:lnTo>
                    <a:pt x="12" y="17"/>
                  </a:lnTo>
                  <a:lnTo>
                    <a:pt x="26" y="3"/>
                  </a:lnTo>
                  <a:lnTo>
                    <a:pt x="37" y="17"/>
                  </a:lnTo>
                  <a:lnTo>
                    <a:pt x="51" y="0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13C3FC3B-B48D-4FAF-991D-6E1EFC77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8163" y="1620838"/>
              <a:ext cx="142875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24623FF6-2D78-4116-834E-6F56A276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26" y="1655763"/>
              <a:ext cx="106363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151C2F78-21BD-4E84-BB1A-554977167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88" y="1690688"/>
              <a:ext cx="71438" cy="3492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D81E715-56AA-4418-94D3-F99D5ED6C6F9}"/>
              </a:ext>
            </a:extLst>
          </p:cNvPr>
          <p:cNvGrpSpPr/>
          <p:nvPr/>
        </p:nvGrpSpPr>
        <p:grpSpPr>
          <a:xfrm>
            <a:off x="3544665" y="2958750"/>
            <a:ext cx="384175" cy="358775"/>
            <a:chOff x="10067926" y="1362076"/>
            <a:chExt cx="384175" cy="358775"/>
          </a:xfrm>
        </p:grpSpPr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id="{BFD06116-543D-412C-A445-D38C8D41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id="{79C3B2CC-6EFF-4313-9DC7-79F776F99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225D41C2-D261-4671-9E98-BC50FD4B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id="{440B5ADE-7C39-4253-BFC2-F0CC934DE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122">
              <a:extLst>
                <a:ext uri="{FF2B5EF4-FFF2-40B4-BE49-F238E27FC236}">
                  <a16:creationId xmlns:a16="http://schemas.microsoft.com/office/drawing/2014/main" id="{6E4B3B49-D021-40C0-98E8-1E4661F1C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id="{778CA1F9-8FDE-4249-81CE-69C92CF31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ACDB9DDA-1936-4F1B-8522-B5A40374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id="{614F189B-C250-4566-9913-F705EE18E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126">
              <a:extLst>
                <a:ext uri="{FF2B5EF4-FFF2-40B4-BE49-F238E27FC236}">
                  <a16:creationId xmlns:a16="http://schemas.microsoft.com/office/drawing/2014/main" id="{04D5C9D2-3020-4B47-A288-6ACA95801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id="{1FDBB9B9-9EA7-4C79-BDAB-8F5D5271F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128">
              <a:extLst>
                <a:ext uri="{FF2B5EF4-FFF2-40B4-BE49-F238E27FC236}">
                  <a16:creationId xmlns:a16="http://schemas.microsoft.com/office/drawing/2014/main" id="{FF82E6D5-482C-4908-9025-A6C41F11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DF8AAFA4-7A3E-44D0-8E14-AF2D72A9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5C9D9FD6-08A3-44A4-9785-351638638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id="{40452F9D-6D25-4B54-9D92-DEDEE676C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id="{4C774228-52A5-41F4-AFEB-7F0CBAF4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id="{CED07C20-63A7-4641-AED3-AFA6D417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id="{E7FF305A-07EA-40AA-9C5F-CDFB17E6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id="{5C5D22FF-5A13-4E32-959F-27273E6F8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769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7" grpId="0" animBg="1"/>
      <p:bldP spid="39" grpId="0"/>
      <p:bldP spid="40" grpId="0" animBg="1"/>
      <p:bldP spid="42" grpId="0"/>
      <p:bldP spid="44" grpId="0"/>
      <p:bldP spid="46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23710" y="1910565"/>
            <a:ext cx="2389239" cy="3938638"/>
            <a:chOff x="1023710" y="1910565"/>
            <a:chExt cx="2389239" cy="3938638"/>
          </a:xfrm>
        </p:grpSpPr>
        <p:sp>
          <p:nvSpPr>
            <p:cNvPr id="71" name="Rounded Rectangle 70"/>
            <p:cNvSpPr/>
            <p:nvPr/>
          </p:nvSpPr>
          <p:spPr>
            <a:xfrm>
              <a:off x="1023710" y="1910566"/>
              <a:ext cx="2389239" cy="3938637"/>
            </a:xfrm>
            <a:prstGeom prst="roundRect">
              <a:avLst>
                <a:gd name="adj" fmla="val 2469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16667" y="3063494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Projects</a:t>
              </a:r>
            </a:p>
          </p:txBody>
        </p:sp>
        <p:sp>
          <p:nvSpPr>
            <p:cNvPr id="83" name="Round Same Side Corner Rectangle 82"/>
            <p:cNvSpPr/>
            <p:nvPr/>
          </p:nvSpPr>
          <p:spPr>
            <a:xfrm>
              <a:off x="1023710" y="1910565"/>
              <a:ext cx="2389239" cy="822961"/>
            </a:xfrm>
            <a:prstGeom prst="round2SameRect">
              <a:avLst>
                <a:gd name="adj1" fmla="val 7022"/>
                <a:gd name="adj2" fmla="val 0"/>
              </a:avLst>
            </a:prstGeom>
            <a:solidFill>
              <a:schemeClr val="accent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915438" y="2432456"/>
              <a:ext cx="605780" cy="6057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875212" y="2526259"/>
              <a:ext cx="6862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 w="0"/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$19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453790" y="2050076"/>
              <a:ext cx="1529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PERSONAL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6667" y="3465705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Users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16667" y="3863351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100GB Storage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16667" y="4265562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Email Account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16667" y="4665249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FTP Account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28988" y="5249677"/>
              <a:ext cx="1371600" cy="365760"/>
            </a:xfrm>
            <a:prstGeom prst="roundRect">
              <a:avLst>
                <a:gd name="adj" fmla="val 711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36069" y="5301752"/>
              <a:ext cx="136452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ORDER NOW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05906" y="1910565"/>
            <a:ext cx="2389239" cy="3938638"/>
            <a:chOff x="3605906" y="1910565"/>
            <a:chExt cx="2389239" cy="3938638"/>
          </a:xfrm>
        </p:grpSpPr>
        <p:sp>
          <p:nvSpPr>
            <p:cNvPr id="95" name="Rounded Rectangle 94"/>
            <p:cNvSpPr/>
            <p:nvPr/>
          </p:nvSpPr>
          <p:spPr>
            <a:xfrm>
              <a:off x="3605906" y="1910566"/>
              <a:ext cx="2389239" cy="3938637"/>
            </a:xfrm>
            <a:prstGeom prst="roundRect">
              <a:avLst>
                <a:gd name="adj" fmla="val 2469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8863" y="3063494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Projects</a:t>
              </a:r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3605906" y="1910565"/>
              <a:ext cx="2389239" cy="822961"/>
            </a:xfrm>
            <a:prstGeom prst="round2SameRect">
              <a:avLst>
                <a:gd name="adj1" fmla="val 7022"/>
                <a:gd name="adj2" fmla="val 0"/>
              </a:avLst>
            </a:prstGeom>
            <a:solidFill>
              <a:schemeClr val="accent2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497634" y="2432456"/>
              <a:ext cx="605780" cy="6057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57408" y="2526259"/>
              <a:ext cx="6862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b="1" dirty="0">
                  <a:ln w="0"/>
                  <a:solidFill>
                    <a:schemeClr val="bg1"/>
                  </a:solidFill>
                  <a:latin typeface="+mj-lt"/>
                </a:rPr>
                <a:t>$39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35986" y="2050076"/>
              <a:ext cx="1529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STANDARD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98863" y="3465705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Users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798863" y="3863351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100GB Storage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798863" y="4265562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Email Account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98863" y="4665249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FTP Account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4111184" y="5249677"/>
              <a:ext cx="1371600" cy="365760"/>
            </a:xfrm>
            <a:prstGeom prst="roundRect">
              <a:avLst>
                <a:gd name="adj" fmla="val 71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18265" y="5301752"/>
              <a:ext cx="136452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ORDER NOW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88102" y="1910565"/>
            <a:ext cx="2389239" cy="3938638"/>
            <a:chOff x="6188102" y="1910565"/>
            <a:chExt cx="2389239" cy="3938638"/>
          </a:xfrm>
        </p:grpSpPr>
        <p:sp>
          <p:nvSpPr>
            <p:cNvPr id="108" name="Rounded Rectangle 107"/>
            <p:cNvSpPr/>
            <p:nvPr/>
          </p:nvSpPr>
          <p:spPr>
            <a:xfrm>
              <a:off x="6188102" y="1910566"/>
              <a:ext cx="2389239" cy="3938637"/>
            </a:xfrm>
            <a:prstGeom prst="roundRect">
              <a:avLst>
                <a:gd name="adj" fmla="val 2469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81059" y="3063494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Projects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ound Same Side Corner Rectangle 109"/>
            <p:cNvSpPr/>
            <p:nvPr/>
          </p:nvSpPr>
          <p:spPr>
            <a:xfrm>
              <a:off x="6188102" y="1910565"/>
              <a:ext cx="2389239" cy="822961"/>
            </a:xfrm>
            <a:prstGeom prst="round2SameRect">
              <a:avLst>
                <a:gd name="adj1" fmla="val 7022"/>
                <a:gd name="adj2" fmla="val 0"/>
              </a:avLst>
            </a:prstGeom>
            <a:solidFill>
              <a:schemeClr val="accent4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7079830" y="2432456"/>
              <a:ext cx="605780" cy="6057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039604" y="2526259"/>
              <a:ext cx="6862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ln w="0"/>
                  <a:solidFill>
                    <a:schemeClr val="bg1"/>
                  </a:solidFill>
                  <a:latin typeface="+mj-lt"/>
                </a:rPr>
                <a:t>$69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618182" y="2050076"/>
              <a:ext cx="1529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E-COMMERCE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381059" y="3465705"/>
              <a:ext cx="200332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10 Users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381059" y="3863351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100GB Storage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381059" y="4265562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Email Account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381059" y="4665249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FTP Account</a:t>
              </a: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693380" y="5249677"/>
              <a:ext cx="1371600" cy="365760"/>
            </a:xfrm>
            <a:prstGeom prst="roundRect">
              <a:avLst>
                <a:gd name="adj" fmla="val 71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00461" y="5301752"/>
              <a:ext cx="136452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ORDER NOW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770298" y="1910565"/>
            <a:ext cx="2389239" cy="3938638"/>
            <a:chOff x="8770298" y="1910565"/>
            <a:chExt cx="2389239" cy="3938638"/>
          </a:xfrm>
        </p:grpSpPr>
        <p:sp>
          <p:nvSpPr>
            <p:cNvPr id="121" name="Rounded Rectangle 120"/>
            <p:cNvSpPr/>
            <p:nvPr/>
          </p:nvSpPr>
          <p:spPr>
            <a:xfrm>
              <a:off x="8770298" y="1910566"/>
              <a:ext cx="2389239" cy="3938637"/>
            </a:xfrm>
            <a:prstGeom prst="roundRect">
              <a:avLst>
                <a:gd name="adj" fmla="val 2469"/>
              </a:avLst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963255" y="3063494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Projects</a:t>
              </a:r>
            </a:p>
          </p:txBody>
        </p:sp>
        <p:sp>
          <p:nvSpPr>
            <p:cNvPr id="123" name="Round Same Side Corner Rectangle 122"/>
            <p:cNvSpPr/>
            <p:nvPr/>
          </p:nvSpPr>
          <p:spPr>
            <a:xfrm>
              <a:off x="8770298" y="1910565"/>
              <a:ext cx="2389239" cy="822961"/>
            </a:xfrm>
            <a:prstGeom prst="round2SameRect">
              <a:avLst>
                <a:gd name="adj1" fmla="val 7022"/>
                <a:gd name="adj2" fmla="val 0"/>
              </a:avLst>
            </a:prstGeom>
            <a:solidFill>
              <a:schemeClr val="accent5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9662026" y="2432456"/>
              <a:ext cx="605780" cy="6057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9621800" y="2526259"/>
              <a:ext cx="686232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defRPr/>
              </a:pPr>
              <a:r>
                <a:rPr lang="en-US" b="1" dirty="0">
                  <a:ln w="0"/>
                  <a:solidFill>
                    <a:schemeClr val="bg1"/>
                  </a:solidFill>
                  <a:latin typeface="+mj-lt"/>
                </a:rPr>
                <a:t>$99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200378" y="2050076"/>
              <a:ext cx="1529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UNLIMITED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963255" y="3465705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Users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963255" y="3863351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100GB Storage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963255" y="4265562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 Email Account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8963255" y="4665249"/>
              <a:ext cx="20033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FTP Account</a:t>
              </a: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9275576" y="5249677"/>
              <a:ext cx="1371600" cy="365760"/>
            </a:xfrm>
            <a:prstGeom prst="roundRect">
              <a:avLst>
                <a:gd name="adj" fmla="val 711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9282657" y="5301752"/>
              <a:ext cx="136452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ORDER NOW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3FFFC9-BE53-4BB9-AD12-996F4C5F125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Pricing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06D06A-ED9F-45E1-88C5-7D073C428F3D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</p:spTree>
    <p:extLst>
      <p:ext uri="{BB962C8B-B14F-4D97-AF65-F5344CB8AC3E}">
        <p14:creationId xmlns:p14="http://schemas.microsoft.com/office/powerpoint/2010/main" val="333718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419836" y="1909677"/>
            <a:ext cx="888500" cy="3615986"/>
            <a:chOff x="7419836" y="1909677"/>
            <a:chExt cx="888500" cy="3615986"/>
          </a:xfrm>
        </p:grpSpPr>
        <p:sp>
          <p:nvSpPr>
            <p:cNvPr id="42" name="Oval 41"/>
            <p:cNvSpPr/>
            <p:nvPr/>
          </p:nvSpPr>
          <p:spPr>
            <a:xfrm>
              <a:off x="7419836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2" idx="6"/>
            </p:cNvCxnSpPr>
            <p:nvPr/>
          </p:nvCxnSpPr>
          <p:spPr>
            <a:xfrm>
              <a:off x="7585575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852397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857406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852397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852397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852397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852397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857406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382000" y="1743634"/>
            <a:ext cx="2824842" cy="613311"/>
            <a:chOff x="8382000" y="1648100"/>
            <a:chExt cx="2824842" cy="613311"/>
          </a:xfrm>
        </p:grpSpPr>
        <p:sp>
          <p:nvSpPr>
            <p:cNvPr id="62" name="Rounded Rectangle 61"/>
            <p:cNvSpPr/>
            <p:nvPr/>
          </p:nvSpPr>
          <p:spPr>
            <a:xfrm>
              <a:off x="8435340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ound Same Side Corner Rectangle 62"/>
            <p:cNvSpPr/>
            <p:nvPr/>
          </p:nvSpPr>
          <p:spPr>
            <a:xfrm rot="5400000">
              <a:off x="9869201" y="687945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8933814" y="1648100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65" name="TextBox 34"/>
            <p:cNvSpPr txBox="1"/>
            <p:nvPr/>
          </p:nvSpPr>
          <p:spPr>
            <a:xfrm flipH="1">
              <a:off x="8382000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2000" y="2942775"/>
            <a:ext cx="2824842" cy="613311"/>
            <a:chOff x="8382000" y="2847241"/>
            <a:chExt cx="2824842" cy="613311"/>
          </a:xfrm>
        </p:grpSpPr>
        <p:sp>
          <p:nvSpPr>
            <p:cNvPr id="97" name="Rounded Rectangle 96"/>
            <p:cNvSpPr/>
            <p:nvPr/>
          </p:nvSpPr>
          <p:spPr>
            <a:xfrm>
              <a:off x="8435340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ound Same Side Corner Rectangle 97"/>
            <p:cNvSpPr/>
            <p:nvPr/>
          </p:nvSpPr>
          <p:spPr>
            <a:xfrm rot="5400000">
              <a:off x="9869201" y="1887086"/>
              <a:ext cx="295678" cy="22744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8933814" y="2847241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0" name="TextBox 34"/>
            <p:cNvSpPr txBox="1"/>
            <p:nvPr/>
          </p:nvSpPr>
          <p:spPr>
            <a:xfrm flipH="1">
              <a:off x="8382000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0" y="4158328"/>
            <a:ext cx="2824842" cy="613311"/>
            <a:chOff x="8382000" y="4062794"/>
            <a:chExt cx="2824842" cy="613311"/>
          </a:xfrm>
        </p:grpSpPr>
        <p:sp>
          <p:nvSpPr>
            <p:cNvPr id="102" name="Rounded Rectangle 101"/>
            <p:cNvSpPr/>
            <p:nvPr/>
          </p:nvSpPr>
          <p:spPr>
            <a:xfrm>
              <a:off x="8435340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 flipH="1">
              <a:off x="8933814" y="4062794"/>
              <a:ext cx="2220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05" name="TextBox 34"/>
            <p:cNvSpPr txBox="1"/>
            <p:nvPr/>
          </p:nvSpPr>
          <p:spPr>
            <a:xfrm flipH="1">
              <a:off x="8382000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0" y="5351623"/>
            <a:ext cx="2824842" cy="613311"/>
            <a:chOff x="8382000" y="5256089"/>
            <a:chExt cx="2824842" cy="613311"/>
          </a:xfrm>
        </p:grpSpPr>
        <p:sp>
          <p:nvSpPr>
            <p:cNvPr id="107" name="Rounded Rectangle 106"/>
            <p:cNvSpPr/>
            <p:nvPr/>
          </p:nvSpPr>
          <p:spPr>
            <a:xfrm>
              <a:off x="8435340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 flipH="1">
              <a:off x="8933814" y="5256089"/>
              <a:ext cx="1848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110" name="TextBox 34"/>
            <p:cNvSpPr txBox="1"/>
            <p:nvPr/>
          </p:nvSpPr>
          <p:spPr>
            <a:xfrm flipH="1">
              <a:off x="8382000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87593" y="1909677"/>
            <a:ext cx="888500" cy="3615986"/>
            <a:chOff x="3887593" y="1909677"/>
            <a:chExt cx="888500" cy="3615986"/>
          </a:xfrm>
        </p:grpSpPr>
        <p:sp>
          <p:nvSpPr>
            <p:cNvPr id="83" name="Oval 82"/>
            <p:cNvSpPr/>
            <p:nvPr/>
          </p:nvSpPr>
          <p:spPr>
            <a:xfrm flipH="1">
              <a:off x="4610354" y="3648112"/>
              <a:ext cx="165739" cy="165738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84" name="Straight Connector 83"/>
            <p:cNvCxnSpPr>
              <a:stCxn id="83" idx="6"/>
            </p:cNvCxnSpPr>
            <p:nvPr/>
          </p:nvCxnSpPr>
          <p:spPr>
            <a:xfrm flipH="1">
              <a:off x="4343532" y="3730981"/>
              <a:ext cx="266822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4343532" y="2933249"/>
              <a:ext cx="0" cy="1646462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338523" y="190967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887593" y="1909677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887593" y="3122668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887593" y="433537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3887593" y="5525663"/>
              <a:ext cx="455939" cy="0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8523" y="3701627"/>
              <a:ext cx="0" cy="1824036"/>
            </a:xfrm>
            <a:prstGeom prst="line">
              <a:avLst/>
            </a:prstGeom>
            <a:ln w="1905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89087" y="1743634"/>
            <a:ext cx="2824842" cy="613311"/>
            <a:chOff x="989087" y="1648100"/>
            <a:chExt cx="2824842" cy="613311"/>
          </a:xfrm>
        </p:grpSpPr>
        <p:sp>
          <p:nvSpPr>
            <p:cNvPr id="55" name="Rounded Rectangle 54"/>
            <p:cNvSpPr/>
            <p:nvPr/>
          </p:nvSpPr>
          <p:spPr>
            <a:xfrm flipH="1">
              <a:off x="1041689" y="1677307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771650" y="1648100"/>
              <a:ext cx="1490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Your Text Here</a:t>
              </a:r>
              <a:endParaRPr kumimoji="0" lang="id-ID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TextBox 34"/>
            <p:cNvSpPr txBox="1"/>
            <p:nvPr/>
          </p:nvSpPr>
          <p:spPr>
            <a:xfrm>
              <a:off x="989087" y="1999801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9087" y="2942775"/>
            <a:ext cx="2824842" cy="613311"/>
            <a:chOff x="989087" y="2847241"/>
            <a:chExt cx="2824842" cy="613311"/>
          </a:xfrm>
        </p:grpSpPr>
        <p:sp>
          <p:nvSpPr>
            <p:cNvPr id="68" name="Rounded Rectangle 67"/>
            <p:cNvSpPr/>
            <p:nvPr/>
          </p:nvSpPr>
          <p:spPr>
            <a:xfrm flipH="1">
              <a:off x="1041689" y="2876448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71627" y="2847241"/>
              <a:ext cx="1690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34"/>
            <p:cNvSpPr txBox="1"/>
            <p:nvPr/>
          </p:nvSpPr>
          <p:spPr>
            <a:xfrm>
              <a:off x="989087" y="3198942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89087" y="4158328"/>
            <a:ext cx="2824842" cy="613311"/>
            <a:chOff x="989087" y="4062794"/>
            <a:chExt cx="2824842" cy="613311"/>
          </a:xfrm>
        </p:grpSpPr>
        <p:sp>
          <p:nvSpPr>
            <p:cNvPr id="73" name="Rounded Rectangle 72"/>
            <p:cNvSpPr/>
            <p:nvPr/>
          </p:nvSpPr>
          <p:spPr>
            <a:xfrm flipH="1">
              <a:off x="1041689" y="4092001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71627" y="4062794"/>
              <a:ext cx="1690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34"/>
            <p:cNvSpPr txBox="1"/>
            <p:nvPr/>
          </p:nvSpPr>
          <p:spPr>
            <a:xfrm>
              <a:off x="989087" y="4414495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89087" y="5351623"/>
            <a:ext cx="2824842" cy="613311"/>
            <a:chOff x="989087" y="5256089"/>
            <a:chExt cx="2824842" cy="613311"/>
          </a:xfrm>
        </p:grpSpPr>
        <p:sp>
          <p:nvSpPr>
            <p:cNvPr id="78" name="Rounded Rectangle 77"/>
            <p:cNvSpPr/>
            <p:nvPr/>
          </p:nvSpPr>
          <p:spPr>
            <a:xfrm flipH="1">
              <a:off x="1041689" y="5285296"/>
              <a:ext cx="2718900" cy="295678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409702" y="5256089"/>
              <a:ext cx="1852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defRPr/>
              </a:pPr>
              <a:r>
                <a:rPr lang="en-IN" sz="1600" dirty="0">
                  <a:solidFill>
                    <a:srgbClr val="FFFFFF"/>
                  </a:solidFill>
                </a:rPr>
                <a:t>Your Text Here</a:t>
              </a:r>
              <a:endParaRPr lang="id-ID" sz="1600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34"/>
            <p:cNvSpPr txBox="1"/>
            <p:nvPr/>
          </p:nvSpPr>
          <p:spPr>
            <a:xfrm>
              <a:off x="989087" y="5607790"/>
              <a:ext cx="2824842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IN" sz="11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4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126D686-03D8-4745-9493-9D876075D727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Support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14A288F-EC84-4810-8B0E-F4CA1EB6EF3B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</p:spTree>
    <p:extLst>
      <p:ext uri="{BB962C8B-B14F-4D97-AF65-F5344CB8AC3E}">
        <p14:creationId xmlns:p14="http://schemas.microsoft.com/office/powerpoint/2010/main" val="3135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323625"/>
              </p:ext>
            </p:extLst>
          </p:nvPr>
        </p:nvGraphicFramePr>
        <p:xfrm>
          <a:off x="2777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p"/>
          <p:cNvSpPr txBox="1">
            <a:spLocks/>
          </p:cNvSpPr>
          <p:nvPr/>
        </p:nvSpPr>
        <p:spPr>
          <a:xfrm>
            <a:off x="925151" y="4445760"/>
            <a:ext cx="1693333" cy="567695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j-lt"/>
                <a:cs typeface="Roboto condensed"/>
              </a:rPr>
              <a:t>Total Sales: $ 5000</a:t>
            </a:r>
          </a:p>
        </p:txBody>
      </p:sp>
      <p:sp>
        <p:nvSpPr>
          <p:cNvPr id="15" name="o"/>
          <p:cNvSpPr txBox="1">
            <a:spLocks/>
          </p:cNvSpPr>
          <p:nvPr/>
        </p:nvSpPr>
        <p:spPr>
          <a:xfrm>
            <a:off x="9251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70%</a:t>
            </a:r>
          </a:p>
        </p:txBody>
      </p:sp>
      <p:sp>
        <p:nvSpPr>
          <p:cNvPr id="16" name="n"/>
          <p:cNvSpPr txBox="1">
            <a:spLocks/>
          </p:cNvSpPr>
          <p:nvPr/>
        </p:nvSpPr>
        <p:spPr>
          <a:xfrm>
            <a:off x="7388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Roboto condensed"/>
              </a:rPr>
              <a:t>$ 2500</a:t>
            </a:r>
          </a:p>
        </p:txBody>
      </p:sp>
      <p:sp>
        <p:nvSpPr>
          <p:cNvPr id="18" name="m"/>
          <p:cNvSpPr txBox="1">
            <a:spLocks/>
          </p:cNvSpPr>
          <p:nvPr/>
        </p:nvSpPr>
        <p:spPr>
          <a:xfrm>
            <a:off x="7388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763577"/>
              </p:ext>
            </p:extLst>
          </p:nvPr>
        </p:nvGraphicFramePr>
        <p:xfrm>
          <a:off x="31479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l"/>
          <p:cNvSpPr txBox="1">
            <a:spLocks/>
          </p:cNvSpPr>
          <p:nvPr/>
        </p:nvSpPr>
        <p:spPr>
          <a:xfrm>
            <a:off x="37953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2" name="k"/>
          <p:cNvSpPr txBox="1">
            <a:spLocks/>
          </p:cNvSpPr>
          <p:nvPr/>
        </p:nvSpPr>
        <p:spPr>
          <a:xfrm>
            <a:off x="37953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38%</a:t>
            </a:r>
          </a:p>
        </p:txBody>
      </p:sp>
      <p:sp>
        <p:nvSpPr>
          <p:cNvPr id="23" name="j"/>
          <p:cNvSpPr txBox="1">
            <a:spLocks/>
          </p:cNvSpPr>
          <p:nvPr/>
        </p:nvSpPr>
        <p:spPr>
          <a:xfrm>
            <a:off x="3609084" y="3995208"/>
            <a:ext cx="206586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+mj-lt"/>
                <a:cs typeface="Roboto condensed"/>
              </a:rPr>
              <a:t>$ 1200</a:t>
            </a:r>
          </a:p>
        </p:txBody>
      </p:sp>
      <p:sp>
        <p:nvSpPr>
          <p:cNvPr id="25" name="i"/>
          <p:cNvSpPr txBox="1">
            <a:spLocks/>
          </p:cNvSpPr>
          <p:nvPr/>
        </p:nvSpPr>
        <p:spPr>
          <a:xfrm>
            <a:off x="3646851" y="4978298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169875"/>
              </p:ext>
            </p:extLst>
          </p:nvPr>
        </p:nvGraphicFramePr>
        <p:xfrm>
          <a:off x="60181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h"/>
          <p:cNvSpPr txBox="1">
            <a:spLocks/>
          </p:cNvSpPr>
          <p:nvPr/>
        </p:nvSpPr>
        <p:spPr>
          <a:xfrm>
            <a:off x="66655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29" name="g"/>
          <p:cNvSpPr txBox="1">
            <a:spLocks/>
          </p:cNvSpPr>
          <p:nvPr/>
        </p:nvSpPr>
        <p:spPr>
          <a:xfrm>
            <a:off x="66655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60%</a:t>
            </a:r>
          </a:p>
        </p:txBody>
      </p:sp>
      <p:sp>
        <p:nvSpPr>
          <p:cNvPr id="30" name="f"/>
          <p:cNvSpPr txBox="1">
            <a:spLocks/>
          </p:cNvSpPr>
          <p:nvPr/>
        </p:nvSpPr>
        <p:spPr>
          <a:xfrm>
            <a:off x="64792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4"/>
                </a:solidFill>
                <a:latin typeface="+mj-lt"/>
                <a:cs typeface="Roboto condensed"/>
              </a:rPr>
              <a:t>$ 3000</a:t>
            </a:r>
          </a:p>
        </p:txBody>
      </p:sp>
      <p:sp>
        <p:nvSpPr>
          <p:cNvPr id="32" name="e"/>
          <p:cNvSpPr txBox="1">
            <a:spLocks/>
          </p:cNvSpPr>
          <p:nvPr/>
        </p:nvSpPr>
        <p:spPr>
          <a:xfrm>
            <a:off x="6479284" y="4978297"/>
            <a:ext cx="2065866" cy="1336777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196689"/>
              </p:ext>
            </p:extLst>
          </p:nvPr>
        </p:nvGraphicFramePr>
        <p:xfrm>
          <a:off x="8888387" y="1574295"/>
          <a:ext cx="2988061" cy="2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d"/>
          <p:cNvSpPr txBox="1">
            <a:spLocks/>
          </p:cNvSpPr>
          <p:nvPr/>
        </p:nvSpPr>
        <p:spPr>
          <a:xfrm>
            <a:off x="9535751" y="4445760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cs typeface="Roboto condensed"/>
              </a:rPr>
              <a:t>Total Sales: $ 5000</a:t>
            </a:r>
          </a:p>
        </p:txBody>
      </p:sp>
      <p:sp>
        <p:nvSpPr>
          <p:cNvPr id="36" name="c"/>
          <p:cNvSpPr txBox="1">
            <a:spLocks/>
          </p:cNvSpPr>
          <p:nvPr/>
        </p:nvSpPr>
        <p:spPr>
          <a:xfrm>
            <a:off x="9535751" y="2482523"/>
            <a:ext cx="1693333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Roboto condensed"/>
              </a:rPr>
              <a:t>88%</a:t>
            </a:r>
          </a:p>
        </p:txBody>
      </p:sp>
      <p:sp>
        <p:nvSpPr>
          <p:cNvPr id="37" name="b"/>
          <p:cNvSpPr txBox="1">
            <a:spLocks/>
          </p:cNvSpPr>
          <p:nvPr/>
        </p:nvSpPr>
        <p:spPr>
          <a:xfrm>
            <a:off x="9349484" y="3995208"/>
            <a:ext cx="2222836" cy="628872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accent5"/>
                </a:solidFill>
                <a:latin typeface="+mj-lt"/>
                <a:cs typeface="Roboto condensed"/>
              </a:rPr>
              <a:t>$ 4200</a:t>
            </a:r>
          </a:p>
        </p:txBody>
      </p:sp>
      <p:sp>
        <p:nvSpPr>
          <p:cNvPr id="39" name="a"/>
          <p:cNvSpPr txBox="1">
            <a:spLocks/>
          </p:cNvSpPr>
          <p:nvPr/>
        </p:nvSpPr>
        <p:spPr>
          <a:xfrm>
            <a:off x="9349484" y="5013455"/>
            <a:ext cx="2065866" cy="1301620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en-US" sz="1200" dirty="0"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AC1905-71A6-4606-AA6B-29EA5658E5EF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 err="1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MileStones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8758E-28A5-467D-A2DD-F62B29A3819E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</p:spTree>
    <p:extLst>
      <p:ext uri="{BB962C8B-B14F-4D97-AF65-F5344CB8AC3E}">
        <p14:creationId xmlns:p14="http://schemas.microsoft.com/office/powerpoint/2010/main" val="382883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2192000" cy="4144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AutoShape 1"/>
          <p:cNvSpPr>
            <a:spLocks/>
          </p:cNvSpPr>
          <p:nvPr/>
        </p:nvSpPr>
        <p:spPr bwMode="auto">
          <a:xfrm>
            <a:off x="5066799" y="2148825"/>
            <a:ext cx="1818032" cy="20110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12" y="5874"/>
                </a:moveTo>
                <a:cubicBezTo>
                  <a:pt x="1324" y="4683"/>
                  <a:pt x="2041" y="3651"/>
                  <a:pt x="2963" y="2778"/>
                </a:cubicBezTo>
                <a:cubicBezTo>
                  <a:pt x="3885" y="1905"/>
                  <a:pt x="4997" y="1224"/>
                  <a:pt x="6300" y="734"/>
                </a:cubicBezTo>
                <a:cubicBezTo>
                  <a:pt x="7602" y="245"/>
                  <a:pt x="9058" y="0"/>
                  <a:pt x="10668" y="0"/>
                </a:cubicBezTo>
                <a:cubicBezTo>
                  <a:pt x="12746" y="0"/>
                  <a:pt x="14480" y="258"/>
                  <a:pt x="15871" y="774"/>
                </a:cubicBezTo>
                <a:cubicBezTo>
                  <a:pt x="17261" y="1290"/>
                  <a:pt x="18380" y="1932"/>
                  <a:pt x="19229" y="2699"/>
                </a:cubicBezTo>
                <a:cubicBezTo>
                  <a:pt x="20078" y="3467"/>
                  <a:pt x="20685" y="4293"/>
                  <a:pt x="21051" y="5180"/>
                </a:cubicBezTo>
                <a:cubicBezTo>
                  <a:pt x="21417" y="6066"/>
                  <a:pt x="21600" y="6893"/>
                  <a:pt x="21600" y="7660"/>
                </a:cubicBezTo>
                <a:cubicBezTo>
                  <a:pt x="21600" y="8930"/>
                  <a:pt x="21417" y="9976"/>
                  <a:pt x="21051" y="10796"/>
                </a:cubicBezTo>
                <a:cubicBezTo>
                  <a:pt x="20685" y="11616"/>
                  <a:pt x="20232" y="12317"/>
                  <a:pt x="19690" y="12899"/>
                </a:cubicBezTo>
                <a:cubicBezTo>
                  <a:pt x="19148" y="13481"/>
                  <a:pt x="18549" y="13978"/>
                  <a:pt x="17890" y="14387"/>
                </a:cubicBezTo>
                <a:cubicBezTo>
                  <a:pt x="17232" y="14798"/>
                  <a:pt x="16610" y="15208"/>
                  <a:pt x="16024" y="15618"/>
                </a:cubicBezTo>
                <a:cubicBezTo>
                  <a:pt x="15439" y="16028"/>
                  <a:pt x="14919" y="16498"/>
                  <a:pt x="14466" y="17027"/>
                </a:cubicBezTo>
                <a:cubicBezTo>
                  <a:pt x="14012" y="17557"/>
                  <a:pt x="13726" y="18217"/>
                  <a:pt x="13610" y="19011"/>
                </a:cubicBezTo>
                <a:lnTo>
                  <a:pt x="13610" y="21600"/>
                </a:lnTo>
                <a:lnTo>
                  <a:pt x="7683" y="21600"/>
                </a:lnTo>
                <a:lnTo>
                  <a:pt x="7683" y="18734"/>
                </a:lnTo>
                <a:cubicBezTo>
                  <a:pt x="7771" y="17596"/>
                  <a:pt x="8012" y="16644"/>
                  <a:pt x="8407" y="15876"/>
                </a:cubicBezTo>
                <a:cubicBezTo>
                  <a:pt x="8803" y="15109"/>
                  <a:pt x="9263" y="14454"/>
                  <a:pt x="9790" y="13911"/>
                </a:cubicBezTo>
                <a:cubicBezTo>
                  <a:pt x="10317" y="13369"/>
                  <a:pt x="10873" y="12899"/>
                  <a:pt x="11459" y="12502"/>
                </a:cubicBezTo>
                <a:cubicBezTo>
                  <a:pt x="12044" y="12105"/>
                  <a:pt x="12585" y="11708"/>
                  <a:pt x="13083" y="11312"/>
                </a:cubicBezTo>
                <a:cubicBezTo>
                  <a:pt x="13580" y="10915"/>
                  <a:pt x="13983" y="10478"/>
                  <a:pt x="14290" y="10002"/>
                </a:cubicBezTo>
                <a:cubicBezTo>
                  <a:pt x="14598" y="9526"/>
                  <a:pt x="14736" y="8930"/>
                  <a:pt x="14707" y="8216"/>
                </a:cubicBezTo>
                <a:cubicBezTo>
                  <a:pt x="14707" y="6999"/>
                  <a:pt x="14378" y="6099"/>
                  <a:pt x="13720" y="5517"/>
                </a:cubicBezTo>
                <a:cubicBezTo>
                  <a:pt x="13061" y="4935"/>
                  <a:pt x="12146" y="4644"/>
                  <a:pt x="10976" y="4644"/>
                </a:cubicBezTo>
                <a:cubicBezTo>
                  <a:pt x="10185" y="4644"/>
                  <a:pt x="9505" y="4783"/>
                  <a:pt x="8934" y="5060"/>
                </a:cubicBezTo>
                <a:cubicBezTo>
                  <a:pt x="8363" y="5338"/>
                  <a:pt x="7895" y="5709"/>
                  <a:pt x="7529" y="6172"/>
                </a:cubicBezTo>
                <a:cubicBezTo>
                  <a:pt x="7163" y="6635"/>
                  <a:pt x="6893" y="7178"/>
                  <a:pt x="6717" y="7799"/>
                </a:cubicBezTo>
                <a:cubicBezTo>
                  <a:pt x="6541" y="8421"/>
                  <a:pt x="6454" y="9089"/>
                  <a:pt x="6454" y="9803"/>
                </a:cubicBezTo>
                <a:lnTo>
                  <a:pt x="0" y="9803"/>
                </a:lnTo>
                <a:cubicBezTo>
                  <a:pt x="29" y="8375"/>
                  <a:pt x="300" y="7065"/>
                  <a:pt x="812" y="5874"/>
                </a:cubicBezTo>
                <a:close/>
                <a:moveTo>
                  <a:pt x="812" y="5874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2" name="AutoShape 2"/>
          <p:cNvSpPr>
            <a:spLocks/>
          </p:cNvSpPr>
          <p:nvPr/>
        </p:nvSpPr>
        <p:spPr bwMode="auto">
          <a:xfrm>
            <a:off x="5712107" y="4325499"/>
            <a:ext cx="498563" cy="45264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 rot="20290269">
            <a:off x="3743470" y="-554376"/>
            <a:ext cx="4672675" cy="5112378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1529" y="2827200"/>
            <a:ext cx="3071191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ANY</a:t>
            </a:r>
          </a:p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QUESTION?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9480784">
            <a:off x="8300952" y="-274547"/>
            <a:ext cx="2326644" cy="2545586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15DCC-FAD1-4F4F-8B70-73748993976D}"/>
              </a:ext>
            </a:extLst>
          </p:cNvPr>
          <p:cNvSpPr txBox="1"/>
          <p:nvPr/>
        </p:nvSpPr>
        <p:spPr>
          <a:xfrm>
            <a:off x="4767792" y="4943816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9EFED-0C3E-4E69-96AC-DD5329C43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85" y="1725344"/>
            <a:ext cx="1167230" cy="121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92FBC-C5C7-4251-AA6E-8AE7F9030B87}"/>
              </a:ext>
            </a:extLst>
          </p:cNvPr>
          <p:cNvSpPr txBox="1"/>
          <p:nvPr/>
        </p:nvSpPr>
        <p:spPr>
          <a:xfrm>
            <a:off x="4244829" y="3160348"/>
            <a:ext cx="37023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Thần</a:t>
            </a:r>
            <a:r>
              <a:rPr lang="en-IN" sz="6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 </a:t>
            </a:r>
            <a:r>
              <a:rPr lang="en-IN" sz="6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iCiel Pacifico" panose="02000000000000000000" pitchFamily="50" charset="0"/>
              </a:rPr>
              <a:t>Gió</a:t>
            </a:r>
            <a:endParaRPr lang="en-IN" sz="6600" b="1" dirty="0">
              <a:solidFill>
                <a:schemeClr val="accent4">
                  <a:lumMod val="60000"/>
                  <a:lumOff val="40000"/>
                </a:schemeClr>
              </a:solidFill>
              <a:latin typeface="iCiel Pacifico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1E4652-ED6F-49B8-9B45-D19D0A686806}"/>
              </a:ext>
            </a:extLst>
          </p:cNvPr>
          <p:cNvSpPr txBox="1"/>
          <p:nvPr/>
        </p:nvSpPr>
        <p:spPr>
          <a:xfrm>
            <a:off x="5963821" y="4167216"/>
            <a:ext cx="5522857" cy="133113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>
              <a:defRPr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b="1" dirty="0">
              <a:latin typeface="Lato" panose="020F0502020204030203" pitchFamily="34" charset="0"/>
            </a:endParaRPr>
          </a:p>
          <a:p>
            <a:endParaRPr lang="en-IN" sz="1050" b="1" dirty="0">
              <a:latin typeface="Arial" panose="020B0604020202020204" pitchFamily="34" charset="0"/>
              <a:ea typeface="Montserrat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200" dirty="0">
              <a:latin typeface="Lato" panose="020F0502020204030203" pitchFamily="34" charset="0"/>
            </a:endParaRPr>
          </a:p>
          <a:p>
            <a:endParaRPr lang="en-IN" sz="105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endParaRPr lang="en-US" sz="9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Montserrat Light" charset="0"/>
              <a:cs typeface="Arial" panose="020B060402020202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Trần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Lâm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Hải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" charset="0"/>
                <a:cs typeface="Arial" panose="020B0604020202020204" pitchFamily="34" charset="0"/>
              </a:rPr>
              <a:t> An</a:t>
            </a:r>
          </a:p>
          <a:p>
            <a:r>
              <a:rPr 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Montserrat Light" charset="0"/>
                <a:cs typeface="Arial" panose="020B0604020202020204" pitchFamily="34" charset="0"/>
              </a:rPr>
              <a:t>Creative Director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E2962-37D5-46D7-ABF8-6BB4BC91E354}"/>
              </a:ext>
            </a:extLst>
          </p:cNvPr>
          <p:cNvSpPr txBox="1"/>
          <p:nvPr/>
        </p:nvSpPr>
        <p:spPr>
          <a:xfrm>
            <a:off x="5963822" y="2610636"/>
            <a:ext cx="491829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7200" b="1" spc="-4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Montserrat Black" charset="0"/>
                <a:cs typeface="Montserrat Black" charset="0"/>
              </a:rPr>
              <a:t>WELCOME</a:t>
            </a:r>
            <a:endParaRPr lang="en-US" sz="7200" spc="-4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Montserrat Hairline" charset="0"/>
              <a:cs typeface="Montserrat Hairline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DE72C-4B54-48A9-97E3-528BDB14BC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1228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2D70B0-B995-40CD-97F9-D080702F71AD}"/>
              </a:ext>
            </a:extLst>
          </p:cNvPr>
          <p:cNvSpPr/>
          <p:nvPr/>
        </p:nvSpPr>
        <p:spPr>
          <a:xfrm>
            <a:off x="1542" y="1567925"/>
            <a:ext cx="12190458" cy="1928198"/>
          </a:xfrm>
          <a:prstGeom prst="rect">
            <a:avLst/>
          </a:prstGeom>
          <a:solidFill>
            <a:schemeClr val="bg2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13710-621F-4073-A2BC-1FB3384DD515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What is the problem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FFAD6-4586-4DA0-A012-BC9C00096D99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F217B-E5CE-4D9C-92B4-7C822ACCCB63}"/>
              </a:ext>
            </a:extLst>
          </p:cNvPr>
          <p:cNvSpPr txBox="1"/>
          <p:nvPr/>
        </p:nvSpPr>
        <p:spPr>
          <a:xfrm>
            <a:off x="2076216" y="1908776"/>
            <a:ext cx="3533066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sz="1200" b="1" dirty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Your Text Here</a:t>
            </a:r>
          </a:p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CB130-B861-435A-8204-ECC4835AD45C}"/>
              </a:ext>
            </a:extLst>
          </p:cNvPr>
          <p:cNvSpPr txBox="1"/>
          <p:nvPr/>
        </p:nvSpPr>
        <p:spPr>
          <a:xfrm>
            <a:off x="7254798" y="1908776"/>
            <a:ext cx="3533066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ea typeface="Montserrat Light" charset="0"/>
                <a:cs typeface="Montserrat Light" charset="0"/>
              </a:rPr>
              <a:t>Your Text Here</a:t>
            </a:r>
          </a:p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E2F70-A5C5-4B52-A945-76E522A4BCB7}"/>
              </a:ext>
            </a:extLst>
          </p:cNvPr>
          <p:cNvSpPr txBox="1"/>
          <p:nvPr/>
        </p:nvSpPr>
        <p:spPr>
          <a:xfrm>
            <a:off x="1142344" y="1779711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  <a:ea typeface="Montserrat Hairline" charset="0"/>
                <a:cs typeface="Montserrat Hairline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CE1D6-E4E2-4437-904F-039337EEA014}"/>
              </a:ext>
            </a:extLst>
          </p:cNvPr>
          <p:cNvSpPr txBox="1"/>
          <p:nvPr/>
        </p:nvSpPr>
        <p:spPr>
          <a:xfrm>
            <a:off x="6284708" y="1779711"/>
            <a:ext cx="911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3D955-9539-4AE1-8C12-CD175D3714FA}"/>
              </a:ext>
            </a:extLst>
          </p:cNvPr>
          <p:cNvSpPr txBox="1"/>
          <p:nvPr/>
        </p:nvSpPr>
        <p:spPr>
          <a:xfrm>
            <a:off x="658789" y="4940093"/>
            <a:ext cx="10994143" cy="253916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D88362-3BCD-4DAA-97A4-DE387C16641B}"/>
              </a:ext>
            </a:extLst>
          </p:cNvPr>
          <p:cNvCxnSpPr/>
          <p:nvPr/>
        </p:nvCxnSpPr>
        <p:spPr>
          <a:xfrm>
            <a:off x="0" y="1567925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C6E4B6-C45F-4157-B1C3-82AB57A92033}"/>
              </a:ext>
            </a:extLst>
          </p:cNvPr>
          <p:cNvCxnSpPr/>
          <p:nvPr/>
        </p:nvCxnSpPr>
        <p:spPr>
          <a:xfrm>
            <a:off x="0" y="3496123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30E9E40-0C66-429C-8206-1C68F8C4BE5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Solutions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D95C3-1AA5-4514-9721-C5514325E615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A4508B-CC43-4075-A6A8-3258A61FDE35}"/>
              </a:ext>
            </a:extLst>
          </p:cNvPr>
          <p:cNvGrpSpPr/>
          <p:nvPr/>
        </p:nvGrpSpPr>
        <p:grpSpPr>
          <a:xfrm>
            <a:off x="4468932" y="1559367"/>
            <a:ext cx="7206671" cy="795596"/>
            <a:chOff x="4468932" y="1559367"/>
            <a:chExt cx="7206671" cy="7955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90ACB62-E879-4564-8053-C69AD42E1841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406366E-643C-472E-9DD0-3C2C168F1AE4}"/>
                </a:ext>
              </a:extLst>
            </p:cNvPr>
            <p:cNvGrpSpPr/>
            <p:nvPr/>
          </p:nvGrpSpPr>
          <p:grpSpPr>
            <a:xfrm>
              <a:off x="5306986" y="1559367"/>
              <a:ext cx="6368617" cy="795596"/>
              <a:chOff x="5306986" y="1559367"/>
              <a:chExt cx="6368617" cy="795596"/>
            </a:xfrm>
          </p:grpSpPr>
          <p:sp>
            <p:nvSpPr>
              <p:cNvPr id="11" name="Text Placeholder 33">
                <a:extLst>
                  <a:ext uri="{FF2B5EF4-FFF2-40B4-BE49-F238E27FC236}">
                    <a16:creationId xmlns:a16="http://schemas.microsoft.com/office/drawing/2014/main" id="{EC67A752-E412-42A4-B7BC-48B2AC16A3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39308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2" name="Text Placeholder 33">
                <a:extLst>
                  <a:ext uri="{FF2B5EF4-FFF2-40B4-BE49-F238E27FC236}">
                    <a16:creationId xmlns:a16="http://schemas.microsoft.com/office/drawing/2014/main" id="{C2B829F9-853F-4932-8007-AE5FBD85C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559367"/>
                <a:ext cx="3406753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Your Text Here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91CC43-31C4-4625-8E0D-8E3D5C6C6514}"/>
              </a:ext>
            </a:extLst>
          </p:cNvPr>
          <p:cNvGrpSpPr/>
          <p:nvPr/>
        </p:nvGrpSpPr>
        <p:grpSpPr>
          <a:xfrm>
            <a:off x="4468932" y="2765640"/>
            <a:ext cx="7206671" cy="815357"/>
            <a:chOff x="4468932" y="1559367"/>
            <a:chExt cx="7206671" cy="81535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61B664-0B60-4851-A793-3C7B3E733933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5D9AF5-623E-45ED-807A-69D62EE6EE79}"/>
                </a:ext>
              </a:extLst>
            </p:cNvPr>
            <p:cNvGrpSpPr/>
            <p:nvPr/>
          </p:nvGrpSpPr>
          <p:grpSpPr>
            <a:xfrm>
              <a:off x="5306986" y="1559367"/>
              <a:ext cx="6368617" cy="815357"/>
              <a:chOff x="5306986" y="1559367"/>
              <a:chExt cx="6368617" cy="815357"/>
            </a:xfrm>
          </p:grpSpPr>
          <p:sp>
            <p:nvSpPr>
              <p:cNvPr id="29" name="Text Placeholder 33">
                <a:extLst>
                  <a:ext uri="{FF2B5EF4-FFF2-40B4-BE49-F238E27FC236}">
                    <a16:creationId xmlns:a16="http://schemas.microsoft.com/office/drawing/2014/main" id="{49B1B196-7951-4A48-8BFF-EB567881A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59069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2" name="Text Placeholder 33">
                <a:extLst>
                  <a:ext uri="{FF2B5EF4-FFF2-40B4-BE49-F238E27FC236}">
                    <a16:creationId xmlns:a16="http://schemas.microsoft.com/office/drawing/2014/main" id="{4C155CC9-2293-44DD-B2C0-9C430A13E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559367"/>
                <a:ext cx="3406753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Your Text Here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8FF8C-B3DC-4E6E-94E6-26FCCD7847C7}"/>
              </a:ext>
            </a:extLst>
          </p:cNvPr>
          <p:cNvGrpSpPr/>
          <p:nvPr/>
        </p:nvGrpSpPr>
        <p:grpSpPr>
          <a:xfrm>
            <a:off x="4468932" y="3991674"/>
            <a:ext cx="7206671" cy="797288"/>
            <a:chOff x="4468932" y="1559367"/>
            <a:chExt cx="7206671" cy="79728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B72B53-C912-49E1-9EA0-4502C48E9FB6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FD3A53-2CDD-4670-B760-33A4D6EDCEAA}"/>
                </a:ext>
              </a:extLst>
            </p:cNvPr>
            <p:cNvGrpSpPr/>
            <p:nvPr/>
          </p:nvGrpSpPr>
          <p:grpSpPr>
            <a:xfrm>
              <a:off x="5306986" y="1559367"/>
              <a:ext cx="6368617" cy="797288"/>
              <a:chOff x="5306986" y="1559367"/>
              <a:chExt cx="6368617" cy="797288"/>
            </a:xfrm>
          </p:grpSpPr>
          <p:sp>
            <p:nvSpPr>
              <p:cNvPr id="36" name="Text Placeholder 33">
                <a:extLst>
                  <a:ext uri="{FF2B5EF4-FFF2-40B4-BE49-F238E27FC236}">
                    <a16:creationId xmlns:a16="http://schemas.microsoft.com/office/drawing/2014/main" id="{8F23BED5-3947-4D49-B76F-524CDB9999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41000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7" name="Text Placeholder 33">
                <a:extLst>
                  <a:ext uri="{FF2B5EF4-FFF2-40B4-BE49-F238E27FC236}">
                    <a16:creationId xmlns:a16="http://schemas.microsoft.com/office/drawing/2014/main" id="{516535FC-44EA-4977-B2C6-3B794B8AF4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559367"/>
                <a:ext cx="3406753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Your Text Here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5B139E-24DD-4B9C-B698-B86D894AC780}"/>
              </a:ext>
            </a:extLst>
          </p:cNvPr>
          <p:cNvGrpSpPr/>
          <p:nvPr/>
        </p:nvGrpSpPr>
        <p:grpSpPr>
          <a:xfrm>
            <a:off x="4468932" y="5199638"/>
            <a:ext cx="7206671" cy="779221"/>
            <a:chOff x="4468932" y="1559367"/>
            <a:chExt cx="7206671" cy="77922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6A5E68-9DEE-4767-A8A2-2B486F709FB4}"/>
                </a:ext>
              </a:extLst>
            </p:cNvPr>
            <p:cNvSpPr/>
            <p:nvPr/>
          </p:nvSpPr>
          <p:spPr>
            <a:xfrm>
              <a:off x="4468932" y="1638312"/>
              <a:ext cx="699076" cy="69907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FC29F08-27B7-4DE5-B0B4-2E9635DB322A}"/>
                </a:ext>
              </a:extLst>
            </p:cNvPr>
            <p:cNvGrpSpPr/>
            <p:nvPr/>
          </p:nvGrpSpPr>
          <p:grpSpPr>
            <a:xfrm>
              <a:off x="5306986" y="1559367"/>
              <a:ext cx="6368617" cy="779221"/>
              <a:chOff x="5306986" y="1559367"/>
              <a:chExt cx="6368617" cy="779221"/>
            </a:xfrm>
          </p:grpSpPr>
          <p:sp>
            <p:nvSpPr>
              <p:cNvPr id="41" name="Text Placeholder 33">
                <a:extLst>
                  <a:ext uri="{FF2B5EF4-FFF2-40B4-BE49-F238E27FC236}">
                    <a16:creationId xmlns:a16="http://schemas.microsoft.com/office/drawing/2014/main" id="{7937A435-AD2F-424B-86C2-CB1EECD933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822933"/>
                <a:ext cx="6368617" cy="51565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lang="en-IN" sz="105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2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42" name="Text Placeholder 33">
                <a:extLst>
                  <a:ext uri="{FF2B5EF4-FFF2-40B4-BE49-F238E27FC236}">
                    <a16:creationId xmlns:a16="http://schemas.microsoft.com/office/drawing/2014/main" id="{77BCC120-13CB-4139-9FDC-2273548F1D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6986" y="1559367"/>
                <a:ext cx="3406753" cy="425502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AB992E-F7E0-4D2D-AE6D-51B7BE2ECEB1}"/>
              </a:ext>
            </a:extLst>
          </p:cNvPr>
          <p:cNvGrpSpPr/>
          <p:nvPr/>
        </p:nvGrpSpPr>
        <p:grpSpPr>
          <a:xfrm>
            <a:off x="4649329" y="1822150"/>
            <a:ext cx="392112" cy="325438"/>
            <a:chOff x="4767263" y="1379538"/>
            <a:chExt cx="392112" cy="325438"/>
          </a:xfrm>
        </p:grpSpPr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305B0564-7606-4CB6-BF5E-3E56BA0D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DD87F0C1-3EB8-48FB-8960-4B9FF39B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B79789A7-BFD5-4334-9F04-320FB8D7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9C36E2CC-180A-477A-8115-9E12F13F6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2B75B781-A13A-44E8-95D6-37754330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CF4295D2-79B8-4705-AEDF-5C54BBA9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081FCE-CB1F-47CA-B3E9-55BA6AB202A3}"/>
              </a:ext>
            </a:extLst>
          </p:cNvPr>
          <p:cNvGrpSpPr/>
          <p:nvPr/>
        </p:nvGrpSpPr>
        <p:grpSpPr>
          <a:xfrm>
            <a:off x="4621546" y="3049854"/>
            <a:ext cx="368301" cy="282575"/>
            <a:chOff x="7805738" y="1401763"/>
            <a:chExt cx="368301" cy="282575"/>
          </a:xfrm>
        </p:grpSpPr>
        <p:sp>
          <p:nvSpPr>
            <p:cNvPr id="49" name="Rectangle 77">
              <a:extLst>
                <a:ext uri="{FF2B5EF4-FFF2-40B4-BE49-F238E27FC236}">
                  <a16:creationId xmlns:a16="http://schemas.microsoft.com/office/drawing/2014/main" id="{C5529FC7-7DE5-4657-B823-CD12A678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78">
              <a:extLst>
                <a:ext uri="{FF2B5EF4-FFF2-40B4-BE49-F238E27FC236}">
                  <a16:creationId xmlns:a16="http://schemas.microsoft.com/office/drawing/2014/main" id="{96FE707A-7EE7-4418-A7BD-E714001A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Rectangle 79">
              <a:extLst>
                <a:ext uri="{FF2B5EF4-FFF2-40B4-BE49-F238E27FC236}">
                  <a16:creationId xmlns:a16="http://schemas.microsoft.com/office/drawing/2014/main" id="{649BE15B-F61B-48AB-9ED8-8D6B947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Rectangle 80">
              <a:extLst>
                <a:ext uri="{FF2B5EF4-FFF2-40B4-BE49-F238E27FC236}">
                  <a16:creationId xmlns:a16="http://schemas.microsoft.com/office/drawing/2014/main" id="{4DC05F33-5851-4E75-AC71-2E4F30F7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Rectangle 81">
              <a:extLst>
                <a:ext uri="{FF2B5EF4-FFF2-40B4-BE49-F238E27FC236}">
                  <a16:creationId xmlns:a16="http://schemas.microsoft.com/office/drawing/2014/main" id="{EC5F6612-3E71-416C-BCFB-33847B28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Rectangle 82">
              <a:extLst>
                <a:ext uri="{FF2B5EF4-FFF2-40B4-BE49-F238E27FC236}">
                  <a16:creationId xmlns:a16="http://schemas.microsoft.com/office/drawing/2014/main" id="{5AE92D8E-E38D-4FBC-8272-5E28F9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Line 83">
              <a:extLst>
                <a:ext uri="{FF2B5EF4-FFF2-40B4-BE49-F238E27FC236}">
                  <a16:creationId xmlns:a16="http://schemas.microsoft.com/office/drawing/2014/main" id="{05A27206-62D2-445D-997C-980C278F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Line 84">
              <a:extLst>
                <a:ext uri="{FF2B5EF4-FFF2-40B4-BE49-F238E27FC236}">
                  <a16:creationId xmlns:a16="http://schemas.microsoft.com/office/drawing/2014/main" id="{D81F8465-EC29-4869-87AE-8C23511B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85">
              <a:extLst>
                <a:ext uri="{FF2B5EF4-FFF2-40B4-BE49-F238E27FC236}">
                  <a16:creationId xmlns:a16="http://schemas.microsoft.com/office/drawing/2014/main" id="{BC676656-0EFE-4F77-BFDA-ABCECABA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86">
              <a:extLst>
                <a:ext uri="{FF2B5EF4-FFF2-40B4-BE49-F238E27FC236}">
                  <a16:creationId xmlns:a16="http://schemas.microsoft.com/office/drawing/2014/main" id="{6833C3BC-21AB-4405-A788-5881A2CA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87">
              <a:extLst>
                <a:ext uri="{FF2B5EF4-FFF2-40B4-BE49-F238E27FC236}">
                  <a16:creationId xmlns:a16="http://schemas.microsoft.com/office/drawing/2014/main" id="{36CEA229-8795-4660-9013-1A8516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144951BA-CCA9-4D73-9F40-05965F36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52576B-FD00-4B00-A1B2-9874DAB667C6}"/>
              </a:ext>
            </a:extLst>
          </p:cNvPr>
          <p:cNvGrpSpPr/>
          <p:nvPr/>
        </p:nvGrpSpPr>
        <p:grpSpPr>
          <a:xfrm>
            <a:off x="4637897" y="4248200"/>
            <a:ext cx="384175" cy="358775"/>
            <a:chOff x="10067926" y="1362076"/>
            <a:chExt cx="384175" cy="358775"/>
          </a:xfrm>
        </p:grpSpPr>
        <p:sp>
          <p:nvSpPr>
            <p:cNvPr id="62" name="Freeform 118">
              <a:extLst>
                <a:ext uri="{FF2B5EF4-FFF2-40B4-BE49-F238E27FC236}">
                  <a16:creationId xmlns:a16="http://schemas.microsoft.com/office/drawing/2014/main" id="{369826CC-0E83-4284-8C2D-EF6E7F6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119">
              <a:extLst>
                <a:ext uri="{FF2B5EF4-FFF2-40B4-BE49-F238E27FC236}">
                  <a16:creationId xmlns:a16="http://schemas.microsoft.com/office/drawing/2014/main" id="{E1054FF2-7CC2-4391-9C58-14F0E76A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120">
              <a:extLst>
                <a:ext uri="{FF2B5EF4-FFF2-40B4-BE49-F238E27FC236}">
                  <a16:creationId xmlns:a16="http://schemas.microsoft.com/office/drawing/2014/main" id="{729A325A-32C6-4F0A-B037-D9AF18F0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121">
              <a:extLst>
                <a:ext uri="{FF2B5EF4-FFF2-40B4-BE49-F238E27FC236}">
                  <a16:creationId xmlns:a16="http://schemas.microsoft.com/office/drawing/2014/main" id="{E2FDA872-3B45-4BC9-9972-1AFA05C1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122">
              <a:extLst>
                <a:ext uri="{FF2B5EF4-FFF2-40B4-BE49-F238E27FC236}">
                  <a16:creationId xmlns:a16="http://schemas.microsoft.com/office/drawing/2014/main" id="{967D4518-2D3F-4BFD-9711-CB4B325A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123">
              <a:extLst>
                <a:ext uri="{FF2B5EF4-FFF2-40B4-BE49-F238E27FC236}">
                  <a16:creationId xmlns:a16="http://schemas.microsoft.com/office/drawing/2014/main" id="{A5B892AD-35BE-4708-B26A-0C1911A6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124">
              <a:extLst>
                <a:ext uri="{FF2B5EF4-FFF2-40B4-BE49-F238E27FC236}">
                  <a16:creationId xmlns:a16="http://schemas.microsoft.com/office/drawing/2014/main" id="{0FB9F392-9EC6-46C5-A52E-00432A38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125">
              <a:extLst>
                <a:ext uri="{FF2B5EF4-FFF2-40B4-BE49-F238E27FC236}">
                  <a16:creationId xmlns:a16="http://schemas.microsoft.com/office/drawing/2014/main" id="{ADDFDB01-594B-437D-8E02-ABF2ACD3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126">
              <a:extLst>
                <a:ext uri="{FF2B5EF4-FFF2-40B4-BE49-F238E27FC236}">
                  <a16:creationId xmlns:a16="http://schemas.microsoft.com/office/drawing/2014/main" id="{0DDAAB4F-259A-43BB-8A2F-8C1BA411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127">
              <a:extLst>
                <a:ext uri="{FF2B5EF4-FFF2-40B4-BE49-F238E27FC236}">
                  <a16:creationId xmlns:a16="http://schemas.microsoft.com/office/drawing/2014/main" id="{19CC21B1-5158-4F1D-9EED-21AD2F6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128">
              <a:extLst>
                <a:ext uri="{FF2B5EF4-FFF2-40B4-BE49-F238E27FC236}">
                  <a16:creationId xmlns:a16="http://schemas.microsoft.com/office/drawing/2014/main" id="{64CFAEAD-D74D-4A9A-AB74-278D76DB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129">
              <a:extLst>
                <a:ext uri="{FF2B5EF4-FFF2-40B4-BE49-F238E27FC236}">
                  <a16:creationId xmlns:a16="http://schemas.microsoft.com/office/drawing/2014/main" id="{391D85F9-F20B-450B-ACC2-6069E01A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130">
              <a:extLst>
                <a:ext uri="{FF2B5EF4-FFF2-40B4-BE49-F238E27FC236}">
                  <a16:creationId xmlns:a16="http://schemas.microsoft.com/office/drawing/2014/main" id="{F2D07910-B452-4A08-BB68-41AAFCA5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131">
              <a:extLst>
                <a:ext uri="{FF2B5EF4-FFF2-40B4-BE49-F238E27FC236}">
                  <a16:creationId xmlns:a16="http://schemas.microsoft.com/office/drawing/2014/main" id="{6E94E1D7-6D71-4393-9332-FE392385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32">
              <a:extLst>
                <a:ext uri="{FF2B5EF4-FFF2-40B4-BE49-F238E27FC236}">
                  <a16:creationId xmlns:a16="http://schemas.microsoft.com/office/drawing/2014/main" id="{3A800D53-C2CD-47D4-B3DA-2F2B1E20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Freeform 133">
              <a:extLst>
                <a:ext uri="{FF2B5EF4-FFF2-40B4-BE49-F238E27FC236}">
                  <a16:creationId xmlns:a16="http://schemas.microsoft.com/office/drawing/2014/main" id="{F8B57006-216D-4023-90E9-84CC19328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134">
              <a:extLst>
                <a:ext uri="{FF2B5EF4-FFF2-40B4-BE49-F238E27FC236}">
                  <a16:creationId xmlns:a16="http://schemas.microsoft.com/office/drawing/2014/main" id="{42A18E4A-B871-470B-A87D-2277CA91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049515D6-E3C3-4C0B-BC25-6D4AD632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B7810D-F933-4EBF-80A4-FD3721FE02BD}"/>
              </a:ext>
            </a:extLst>
          </p:cNvPr>
          <p:cNvGrpSpPr/>
          <p:nvPr/>
        </p:nvGrpSpPr>
        <p:grpSpPr>
          <a:xfrm>
            <a:off x="4673614" y="5430671"/>
            <a:ext cx="282575" cy="388938"/>
            <a:chOff x="9359901" y="2100263"/>
            <a:chExt cx="282575" cy="388938"/>
          </a:xfrm>
        </p:grpSpPr>
        <p:sp>
          <p:nvSpPr>
            <p:cNvPr id="81" name="Freeform 163">
              <a:extLst>
                <a:ext uri="{FF2B5EF4-FFF2-40B4-BE49-F238E27FC236}">
                  <a16:creationId xmlns:a16="http://schemas.microsoft.com/office/drawing/2014/main" id="{A06FFA30-78D4-4473-B8AC-56835309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164">
              <a:extLst>
                <a:ext uri="{FF2B5EF4-FFF2-40B4-BE49-F238E27FC236}">
                  <a16:creationId xmlns:a16="http://schemas.microsoft.com/office/drawing/2014/main" id="{A8F3E3B4-E838-4D5B-B546-6BC38BEA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165">
              <a:extLst>
                <a:ext uri="{FF2B5EF4-FFF2-40B4-BE49-F238E27FC236}">
                  <a16:creationId xmlns:a16="http://schemas.microsoft.com/office/drawing/2014/main" id="{8C1BE2B0-F868-4358-AAD5-046A49EC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66">
              <a:extLst>
                <a:ext uri="{FF2B5EF4-FFF2-40B4-BE49-F238E27FC236}">
                  <a16:creationId xmlns:a16="http://schemas.microsoft.com/office/drawing/2014/main" id="{0193314D-B004-40B7-B9D3-3AE27570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67">
              <a:extLst>
                <a:ext uri="{FF2B5EF4-FFF2-40B4-BE49-F238E27FC236}">
                  <a16:creationId xmlns:a16="http://schemas.microsoft.com/office/drawing/2014/main" id="{E12B0B24-E6D3-41BA-B580-1C4B4A63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Line 168">
              <a:extLst>
                <a:ext uri="{FF2B5EF4-FFF2-40B4-BE49-F238E27FC236}">
                  <a16:creationId xmlns:a16="http://schemas.microsoft.com/office/drawing/2014/main" id="{D15A31F7-6666-48B9-8AE5-24A87CC2A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Line 169">
              <a:extLst>
                <a:ext uri="{FF2B5EF4-FFF2-40B4-BE49-F238E27FC236}">
                  <a16:creationId xmlns:a16="http://schemas.microsoft.com/office/drawing/2014/main" id="{A39C705F-06E3-43E0-B5FC-95E3ADDC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Line 170">
              <a:extLst>
                <a:ext uri="{FF2B5EF4-FFF2-40B4-BE49-F238E27FC236}">
                  <a16:creationId xmlns:a16="http://schemas.microsoft.com/office/drawing/2014/main" id="{F83AE0CE-54AC-4F6A-8E61-58E2DEAD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697F5CB3-B20D-4690-BEB0-89FBEE242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55600A9C-CC7C-40DE-AEE6-BE427447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89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4D29C9-9486-4AC3-8045-A42E24F08026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Advantages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410B53-626A-4B0E-8B1A-6DF0597C2D27}"/>
              </a:ext>
            </a:extLst>
          </p:cNvPr>
          <p:cNvGrpSpPr/>
          <p:nvPr/>
        </p:nvGrpSpPr>
        <p:grpSpPr>
          <a:xfrm>
            <a:off x="689607" y="1785339"/>
            <a:ext cx="2801515" cy="1519451"/>
            <a:chOff x="689607" y="1981821"/>
            <a:chExt cx="2801515" cy="1519451"/>
          </a:xfrm>
        </p:grpSpPr>
        <p:grpSp>
          <p:nvGrpSpPr>
            <p:cNvPr id="2" name="Group 1"/>
            <p:cNvGrpSpPr/>
            <p:nvPr/>
          </p:nvGrpSpPr>
          <p:grpSpPr>
            <a:xfrm>
              <a:off x="689607" y="2842328"/>
              <a:ext cx="2801515" cy="658944"/>
              <a:chOff x="1219199" y="2766758"/>
              <a:chExt cx="2801515" cy="65894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224473" y="3148703"/>
                <a:ext cx="27959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219199" y="2766758"/>
                <a:ext cx="2801515" cy="34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28BB14-B9E5-407D-9748-EB4EF28570C7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615F5F-9BF9-48D1-8054-887D0AB41A7F}"/>
              </a:ext>
            </a:extLst>
          </p:cNvPr>
          <p:cNvGrpSpPr/>
          <p:nvPr/>
        </p:nvGrpSpPr>
        <p:grpSpPr>
          <a:xfrm>
            <a:off x="4586513" y="1785339"/>
            <a:ext cx="2801515" cy="1519451"/>
            <a:chOff x="689607" y="1981821"/>
            <a:chExt cx="2801515" cy="15194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EC3AEB-8B3C-444B-9DEA-1AD97AE1DE91}"/>
                </a:ext>
              </a:extLst>
            </p:cNvPr>
            <p:cNvGrpSpPr/>
            <p:nvPr/>
          </p:nvGrpSpPr>
          <p:grpSpPr>
            <a:xfrm>
              <a:off x="689607" y="2842328"/>
              <a:ext cx="2801515" cy="658944"/>
              <a:chOff x="1219199" y="2766758"/>
              <a:chExt cx="2801515" cy="65894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5360EF-55A0-42AB-8341-61390D669838}"/>
                  </a:ext>
                </a:extLst>
              </p:cNvPr>
              <p:cNvSpPr txBox="1"/>
              <p:nvPr/>
            </p:nvSpPr>
            <p:spPr>
              <a:xfrm>
                <a:off x="1224473" y="3148703"/>
                <a:ext cx="27959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FC40DC-453E-4508-BEB0-1A3E7C37ADA0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34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F7FF86-6AC7-4AB2-8A48-D31CD49B7578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6061DB-77BF-41E0-BE70-94A026FBD079}"/>
              </a:ext>
            </a:extLst>
          </p:cNvPr>
          <p:cNvGrpSpPr/>
          <p:nvPr/>
        </p:nvGrpSpPr>
        <p:grpSpPr>
          <a:xfrm>
            <a:off x="8483418" y="1785339"/>
            <a:ext cx="2801515" cy="1519451"/>
            <a:chOff x="689607" y="1981821"/>
            <a:chExt cx="2801515" cy="151945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F07CCA-7B90-4113-81C4-E7836C630A48}"/>
                </a:ext>
              </a:extLst>
            </p:cNvPr>
            <p:cNvGrpSpPr/>
            <p:nvPr/>
          </p:nvGrpSpPr>
          <p:grpSpPr>
            <a:xfrm>
              <a:off x="689607" y="2842328"/>
              <a:ext cx="2801515" cy="658944"/>
              <a:chOff x="1219199" y="2766758"/>
              <a:chExt cx="2801515" cy="6589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87ED58-0395-4119-8000-DAE7DCC5FD80}"/>
                  </a:ext>
                </a:extLst>
              </p:cNvPr>
              <p:cNvSpPr txBox="1"/>
              <p:nvPr/>
            </p:nvSpPr>
            <p:spPr>
              <a:xfrm>
                <a:off x="1224473" y="3148703"/>
                <a:ext cx="27959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IN" sz="12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Text……..</a:t>
                </a:r>
                <a:endParaRPr lang="en-IN" sz="1600" dirty="0">
                  <a:solidFill>
                    <a:srgbClr val="343941">
                      <a:lumMod val="60000"/>
                      <a:lumOff val="40000"/>
                    </a:srgbClr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244705-4D3F-47C5-9FEF-672BB1E39D95}"/>
                  </a:ext>
                </a:extLst>
              </p:cNvPr>
              <p:cNvSpPr txBox="1"/>
              <p:nvPr/>
            </p:nvSpPr>
            <p:spPr>
              <a:xfrm>
                <a:off x="1219199" y="2766758"/>
                <a:ext cx="2801515" cy="347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685800">
                  <a:lnSpc>
                    <a:spcPct val="130000"/>
                  </a:lnSpc>
                </a:pPr>
                <a:r>
                  <a:rPr lang="en-AU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Your Text Here</a:t>
                </a: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197F19-595E-47C8-96A3-E15563A09B24}"/>
                </a:ext>
              </a:extLst>
            </p:cNvPr>
            <p:cNvSpPr/>
            <p:nvPr/>
          </p:nvSpPr>
          <p:spPr>
            <a:xfrm>
              <a:off x="1681992" y="1981821"/>
              <a:ext cx="816745" cy="8167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224F49-AEB8-4AFA-AE00-F4558862282A}"/>
              </a:ext>
            </a:extLst>
          </p:cNvPr>
          <p:cNvGrpSpPr/>
          <p:nvPr/>
        </p:nvGrpSpPr>
        <p:grpSpPr>
          <a:xfrm>
            <a:off x="1931536" y="2050042"/>
            <a:ext cx="392112" cy="325438"/>
            <a:chOff x="4767263" y="1379538"/>
            <a:chExt cx="392112" cy="325438"/>
          </a:xfrm>
        </p:grpSpPr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F568BCDD-4B8E-4006-9434-4336C16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94AEC5-E708-4E66-8852-21FEF04A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56598D2D-15A1-4BD4-B338-6063FE4C0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id="{37520FAD-4B34-45BA-B72A-C91E2BFA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5197029C-2F61-4C80-AF55-FD5AEBFF5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Oval 42">
              <a:extLst>
                <a:ext uri="{FF2B5EF4-FFF2-40B4-BE49-F238E27FC236}">
                  <a16:creationId xmlns:a16="http://schemas.microsoft.com/office/drawing/2014/main" id="{D922B7FF-9CDC-4EA6-9E63-FE595F00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6BA0D4E-B268-4D59-8115-1BD2A1C4AD5D}"/>
              </a:ext>
            </a:extLst>
          </p:cNvPr>
          <p:cNvGrpSpPr/>
          <p:nvPr/>
        </p:nvGrpSpPr>
        <p:grpSpPr>
          <a:xfrm>
            <a:off x="5803119" y="2050042"/>
            <a:ext cx="368301" cy="282575"/>
            <a:chOff x="7805738" y="1401763"/>
            <a:chExt cx="368301" cy="282575"/>
          </a:xfrm>
        </p:grpSpPr>
        <p:sp>
          <p:nvSpPr>
            <p:cNvPr id="39" name="Rectangle 77">
              <a:extLst>
                <a:ext uri="{FF2B5EF4-FFF2-40B4-BE49-F238E27FC236}">
                  <a16:creationId xmlns:a16="http://schemas.microsoft.com/office/drawing/2014/main" id="{B0FC4D56-C184-43A9-96FF-C957215C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8">
              <a:extLst>
                <a:ext uri="{FF2B5EF4-FFF2-40B4-BE49-F238E27FC236}">
                  <a16:creationId xmlns:a16="http://schemas.microsoft.com/office/drawing/2014/main" id="{90C4BBC8-6863-4382-8613-5A027953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id="{131F880F-48C2-401E-9EBA-7C6FEAEF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id="{13518882-D891-476E-9DAB-AEEA12A1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D646AE44-9177-4DD2-B9FF-D070462D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D54C71D0-6E5F-4CC4-B7D4-9705EE7B9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Line 83">
              <a:extLst>
                <a:ext uri="{FF2B5EF4-FFF2-40B4-BE49-F238E27FC236}">
                  <a16:creationId xmlns:a16="http://schemas.microsoft.com/office/drawing/2014/main" id="{5218D3F6-7D6E-4A1E-91EA-D4D6E10C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Line 84">
              <a:extLst>
                <a:ext uri="{FF2B5EF4-FFF2-40B4-BE49-F238E27FC236}">
                  <a16:creationId xmlns:a16="http://schemas.microsoft.com/office/drawing/2014/main" id="{30593E7C-8172-453F-827E-17FE54663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Line 85">
              <a:extLst>
                <a:ext uri="{FF2B5EF4-FFF2-40B4-BE49-F238E27FC236}">
                  <a16:creationId xmlns:a16="http://schemas.microsoft.com/office/drawing/2014/main" id="{B9787698-4AC8-484C-B662-952455A4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Line 86">
              <a:extLst>
                <a:ext uri="{FF2B5EF4-FFF2-40B4-BE49-F238E27FC236}">
                  <a16:creationId xmlns:a16="http://schemas.microsoft.com/office/drawing/2014/main" id="{373B5246-17A0-43EB-A6E5-AF2FE083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Line 87">
              <a:extLst>
                <a:ext uri="{FF2B5EF4-FFF2-40B4-BE49-F238E27FC236}">
                  <a16:creationId xmlns:a16="http://schemas.microsoft.com/office/drawing/2014/main" id="{550532C9-3B47-4419-98DE-E2E60DDB5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Line 88">
              <a:extLst>
                <a:ext uri="{FF2B5EF4-FFF2-40B4-BE49-F238E27FC236}">
                  <a16:creationId xmlns:a16="http://schemas.microsoft.com/office/drawing/2014/main" id="{5007D426-6D08-4C34-8F9B-0BEEA135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CBE7A0-2B63-4555-BCE7-C4054423C331}"/>
              </a:ext>
            </a:extLst>
          </p:cNvPr>
          <p:cNvGrpSpPr/>
          <p:nvPr/>
        </p:nvGrpSpPr>
        <p:grpSpPr>
          <a:xfrm>
            <a:off x="9742887" y="1996860"/>
            <a:ext cx="282575" cy="388938"/>
            <a:chOff x="9359901" y="2100263"/>
            <a:chExt cx="282575" cy="388938"/>
          </a:xfrm>
        </p:grpSpPr>
        <p:sp>
          <p:nvSpPr>
            <p:cNvPr id="52" name="Freeform 163">
              <a:extLst>
                <a:ext uri="{FF2B5EF4-FFF2-40B4-BE49-F238E27FC236}">
                  <a16:creationId xmlns:a16="http://schemas.microsoft.com/office/drawing/2014/main" id="{9024B5D8-5E61-4FF1-9121-438D84F8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64">
              <a:extLst>
                <a:ext uri="{FF2B5EF4-FFF2-40B4-BE49-F238E27FC236}">
                  <a16:creationId xmlns:a16="http://schemas.microsoft.com/office/drawing/2014/main" id="{D1D8D9C1-380E-4ECD-997F-4719A9759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165">
              <a:extLst>
                <a:ext uri="{FF2B5EF4-FFF2-40B4-BE49-F238E27FC236}">
                  <a16:creationId xmlns:a16="http://schemas.microsoft.com/office/drawing/2014/main" id="{62D3E5B9-3220-408E-9ED0-89D141CB9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166">
              <a:extLst>
                <a:ext uri="{FF2B5EF4-FFF2-40B4-BE49-F238E27FC236}">
                  <a16:creationId xmlns:a16="http://schemas.microsoft.com/office/drawing/2014/main" id="{23531FB4-3013-4B69-9F21-423E1373C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67">
              <a:extLst>
                <a:ext uri="{FF2B5EF4-FFF2-40B4-BE49-F238E27FC236}">
                  <a16:creationId xmlns:a16="http://schemas.microsoft.com/office/drawing/2014/main" id="{F7F870A1-680B-402E-B22D-F17133C5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Line 168">
              <a:extLst>
                <a:ext uri="{FF2B5EF4-FFF2-40B4-BE49-F238E27FC236}">
                  <a16:creationId xmlns:a16="http://schemas.microsoft.com/office/drawing/2014/main" id="{328B2070-4983-430C-BE66-CC75212C1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Line 169">
              <a:extLst>
                <a:ext uri="{FF2B5EF4-FFF2-40B4-BE49-F238E27FC236}">
                  <a16:creationId xmlns:a16="http://schemas.microsoft.com/office/drawing/2014/main" id="{744B5AB8-032A-4363-8315-6C9E228E4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Line 170">
              <a:extLst>
                <a:ext uri="{FF2B5EF4-FFF2-40B4-BE49-F238E27FC236}">
                  <a16:creationId xmlns:a16="http://schemas.microsoft.com/office/drawing/2014/main" id="{2A5C49D5-FB51-482B-AEE7-D438A75F4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Line 171">
              <a:extLst>
                <a:ext uri="{FF2B5EF4-FFF2-40B4-BE49-F238E27FC236}">
                  <a16:creationId xmlns:a16="http://schemas.microsoft.com/office/drawing/2014/main" id="{63EBA617-25BC-4A69-829C-74456709C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Line 172">
              <a:extLst>
                <a:ext uri="{FF2B5EF4-FFF2-40B4-BE49-F238E27FC236}">
                  <a16:creationId xmlns:a16="http://schemas.microsoft.com/office/drawing/2014/main" id="{3E7E9C68-4E53-4405-BE98-12B5AA337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838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27239" y="1863566"/>
            <a:ext cx="3996518" cy="630942"/>
            <a:chOff x="1538514" y="1970767"/>
            <a:chExt cx="3996518" cy="630942"/>
          </a:xfrm>
        </p:grpSpPr>
        <p:sp>
          <p:nvSpPr>
            <p:cNvPr id="3" name="TextBox 2"/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SOCIAL MEDIA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9FC3090-923F-4512-8564-2CF854C9B482}"/>
              </a:ext>
            </a:extLst>
          </p:cNvPr>
          <p:cNvSpPr txBox="1"/>
          <p:nvPr/>
        </p:nvSpPr>
        <p:spPr>
          <a:xfrm>
            <a:off x="3521574" y="493274"/>
            <a:ext cx="5698626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Services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6E26BF-A109-452A-A997-9890695EBBBF}"/>
              </a:ext>
            </a:extLst>
          </p:cNvPr>
          <p:cNvSpPr txBox="1"/>
          <p:nvPr/>
        </p:nvSpPr>
        <p:spPr>
          <a:xfrm>
            <a:off x="3521573" y="960566"/>
            <a:ext cx="5611993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lvl="0">
              <a:defRPr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33DD1C-6B78-460E-B1FD-2BD46F1AA62D}"/>
              </a:ext>
            </a:extLst>
          </p:cNvPr>
          <p:cNvGrpSpPr/>
          <p:nvPr/>
        </p:nvGrpSpPr>
        <p:grpSpPr>
          <a:xfrm>
            <a:off x="7262063" y="1863566"/>
            <a:ext cx="3996518" cy="630942"/>
            <a:chOff x="1538514" y="1970767"/>
            <a:chExt cx="3996518" cy="63094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3FAEFB-14C7-43EC-B714-FE76490B392A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5C68C9-1AF4-4A5A-9C8A-B37EEC58C9D2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F9D7DF-2BBD-4A5E-9D44-B9E246DD5B96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7D229E-E448-4CF3-967D-5A038F7109BA}"/>
              </a:ext>
            </a:extLst>
          </p:cNvPr>
          <p:cNvGrpSpPr/>
          <p:nvPr/>
        </p:nvGrpSpPr>
        <p:grpSpPr>
          <a:xfrm>
            <a:off x="3127239" y="3418871"/>
            <a:ext cx="3996518" cy="630942"/>
            <a:chOff x="1538514" y="1970767"/>
            <a:chExt cx="3996518" cy="6309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F3192B-FC5B-4771-8004-13F7E24B434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453979-1169-46D2-981F-D82DEB61B65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C05F91-7F9D-44B8-9C80-772B2105A2F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PAYMENT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1380C4-B135-4621-B53D-9D6D03BE20A7}"/>
              </a:ext>
            </a:extLst>
          </p:cNvPr>
          <p:cNvGrpSpPr/>
          <p:nvPr/>
        </p:nvGrpSpPr>
        <p:grpSpPr>
          <a:xfrm>
            <a:off x="7262063" y="3418871"/>
            <a:ext cx="3996518" cy="630942"/>
            <a:chOff x="1538514" y="1970767"/>
            <a:chExt cx="3996518" cy="63094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84D558-2EAC-4FA0-AE34-7F98BF30594B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E1995C-F6A4-4563-8BAA-794484F90EAF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DB5858-8895-41AE-B2CE-5240EF13F17B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E-COMMERCE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C3C3C6-10E6-4F9E-9872-DB369AB8680F}"/>
              </a:ext>
            </a:extLst>
          </p:cNvPr>
          <p:cNvGrpSpPr/>
          <p:nvPr/>
        </p:nvGrpSpPr>
        <p:grpSpPr>
          <a:xfrm>
            <a:off x="3127239" y="4974176"/>
            <a:ext cx="3996518" cy="630942"/>
            <a:chOff x="1538514" y="1970767"/>
            <a:chExt cx="3996518" cy="6309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0A039C-BBC0-4FA3-B3AF-B77B0645AFF1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4A1737-2814-4A2C-8945-DC94213D0A6C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3172D7-8E9F-4B87-9EB8-B383DBEA2373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BUSINESS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BA97B9-8F5F-47A1-93FD-30374AF1A83D}"/>
              </a:ext>
            </a:extLst>
          </p:cNvPr>
          <p:cNvGrpSpPr/>
          <p:nvPr/>
        </p:nvGrpSpPr>
        <p:grpSpPr>
          <a:xfrm>
            <a:off x="7262063" y="4974176"/>
            <a:ext cx="3996518" cy="630942"/>
            <a:chOff x="1538514" y="1970767"/>
            <a:chExt cx="3996518" cy="63094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87443-A791-4793-97F0-A2CBECEF3E13}"/>
                </a:ext>
              </a:extLst>
            </p:cNvPr>
            <p:cNvSpPr txBox="1"/>
            <p:nvPr/>
          </p:nvSpPr>
          <p:spPr>
            <a:xfrm>
              <a:off x="1538514" y="1970767"/>
              <a:ext cx="97359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ea typeface="+mn-ea"/>
                  <a:cs typeface="+mn-cs"/>
                </a:rPr>
                <a:t>06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71A70A-6018-41E7-89E7-E8A7330E7EBA}"/>
                </a:ext>
              </a:extLst>
            </p:cNvPr>
            <p:cNvSpPr txBox="1"/>
            <p:nvPr/>
          </p:nvSpPr>
          <p:spPr>
            <a:xfrm>
              <a:off x="2541134" y="2328902"/>
              <a:ext cx="299389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Text……..</a:t>
              </a:r>
              <a:endParaRPr lang="en-IN" sz="1200" dirty="0">
                <a:solidFill>
                  <a:srgbClr val="343941">
                    <a:lumMod val="60000"/>
                    <a:lumOff val="40000"/>
                  </a:srgbClr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B10DF8-88FD-4E8D-B005-317C642A2D07}"/>
                </a:ext>
              </a:extLst>
            </p:cNvPr>
            <p:cNvSpPr txBox="1"/>
            <p:nvPr/>
          </p:nvSpPr>
          <p:spPr>
            <a:xfrm>
              <a:off x="2541132" y="1999795"/>
              <a:ext cx="2845039" cy="3472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indent="0" defTabSz="6858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1343F-026D-4E97-BFDE-99FC4523C6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8129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228060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2"/>
                </a:solidFill>
                <a:ea typeface="Montserrat" charset="0"/>
                <a:cs typeface="Montserrat" charset="0"/>
              </a:rPr>
              <a:t>Engineering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Trần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Lâm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Hải</a:t>
            </a:r>
            <a:r>
              <a:rPr lang="en-US" sz="1600" b="1" dirty="0">
                <a:solidFill>
                  <a:srgbClr val="353A3D"/>
                </a:solidFill>
              </a:rPr>
              <a:t> 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7351" y="4714835"/>
            <a:ext cx="20540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4"/>
                </a:solidFill>
                <a:ea typeface="Montserrat" charset="0"/>
                <a:cs typeface="Montserrat" charset="0"/>
              </a:rPr>
              <a:t>Design</a:t>
            </a:r>
          </a:p>
          <a:p>
            <a:pPr algn="ctr">
              <a:lnSpc>
                <a:spcPts val="1800"/>
              </a:lnSpc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Tiến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Hoàng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Trí</a:t>
            </a:r>
            <a:r>
              <a:rPr lang="en-US" sz="1600" b="1" dirty="0">
                <a:solidFill>
                  <a:srgbClr val="353A3D"/>
                </a:solidFill>
              </a:rPr>
              <a:t> </a:t>
            </a:r>
            <a:r>
              <a:rPr lang="en-US" sz="1600" b="1" dirty="0" err="1">
                <a:solidFill>
                  <a:srgbClr val="353A3D"/>
                </a:solidFill>
              </a:rPr>
              <a:t>Nghĩa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044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5"/>
                </a:solidFill>
                <a:ea typeface="Montserrat" charset="0"/>
                <a:cs typeface="Montserrat" charset="0"/>
              </a:rPr>
              <a:t>Operation</a:t>
            </a:r>
          </a:p>
          <a:p>
            <a:pPr algn="ctr">
              <a:defRPr/>
            </a:pPr>
            <a:r>
              <a:rPr lang="en-US" sz="1600" b="1" dirty="0">
                <a:solidFill>
                  <a:srgbClr val="353A3D"/>
                </a:solidFill>
              </a:rPr>
              <a:t>Loan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3228" y="4714835"/>
            <a:ext cx="20540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6"/>
                </a:solidFill>
                <a:ea typeface="Montserrat" charset="0"/>
                <a:cs typeface="Montserrat" charset="0"/>
              </a:rPr>
              <a:t>Engineering</a:t>
            </a:r>
          </a:p>
          <a:p>
            <a:pPr algn="ctr">
              <a:defRPr/>
            </a:pPr>
            <a:r>
              <a:rPr lang="en-US" sz="1600" b="1" dirty="0" err="1">
                <a:solidFill>
                  <a:srgbClr val="353A3D"/>
                </a:solidFill>
              </a:rPr>
              <a:t>Trọng</a:t>
            </a:r>
            <a:endParaRPr lang="en-US" sz="1600" b="1" dirty="0">
              <a:solidFill>
                <a:srgbClr val="353A3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7449C-9EFC-40A1-805A-9F39FCA779D9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Our Team Members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9745-2197-4B88-8184-2E74F6A721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DD00E2C-9F72-4584-A0E9-251125D6A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7D56A9-66DF-44A7-B423-CF4C72E6D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bg1">
              <a:lumMod val="85000"/>
            </a:schemeClr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0A311A-3D12-4BB1-88A5-9A47489EDB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893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"/>
            <a:ext cx="12192000" cy="5367650"/>
          </a:xfrm>
          <a:prstGeom prst="rect">
            <a:avLst/>
          </a:prstGeom>
          <a:solidFill>
            <a:schemeClr val="tx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>
            <a:off x="2633663" y="1464602"/>
            <a:ext cx="6924676" cy="334824"/>
            <a:chOff x="1050" y="2025"/>
            <a:chExt cx="5584" cy="270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050" y="2025"/>
              <a:ext cx="5584" cy="270"/>
            </a:xfrm>
            <a:custGeom>
              <a:avLst/>
              <a:gdLst>
                <a:gd name="T0" fmla="*/ 2361 w 2361"/>
                <a:gd name="T1" fmla="*/ 111 h 111"/>
                <a:gd name="T2" fmla="*/ 0 w 2361"/>
                <a:gd name="T3" fmla="*/ 111 h 111"/>
                <a:gd name="T4" fmla="*/ 0 w 2361"/>
                <a:gd name="T5" fmla="*/ 32 h 111"/>
                <a:gd name="T6" fmla="*/ 32 w 2361"/>
                <a:gd name="T7" fmla="*/ 0 h 111"/>
                <a:gd name="T8" fmla="*/ 2330 w 2361"/>
                <a:gd name="T9" fmla="*/ 0 h 111"/>
                <a:gd name="T10" fmla="*/ 2361 w 2361"/>
                <a:gd name="T11" fmla="*/ 32 h 111"/>
                <a:gd name="T12" fmla="*/ 2361 w 2361"/>
                <a:gd name="T1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1" h="111">
                  <a:moveTo>
                    <a:pt x="2361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2330" y="0"/>
                    <a:pt x="2330" y="0"/>
                    <a:pt x="2330" y="0"/>
                  </a:cubicBezTo>
                  <a:cubicBezTo>
                    <a:pt x="2347" y="0"/>
                    <a:pt x="2361" y="14"/>
                    <a:pt x="2361" y="32"/>
                  </a:cubicBezTo>
                  <a:lnTo>
                    <a:pt x="2361" y="1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6"/>
            <p:cNvSpPr>
              <a:spLocks noChangeArrowheads="1"/>
            </p:cNvSpPr>
            <p:nvPr/>
          </p:nvSpPr>
          <p:spPr bwMode="auto">
            <a:xfrm>
              <a:off x="6022" y="2098"/>
              <a:ext cx="120" cy="124"/>
            </a:xfrm>
            <a:prstGeom prst="ellipse">
              <a:avLst/>
            </a:prstGeom>
            <a:solidFill>
              <a:srgbClr val="FCEE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6209" y="2098"/>
              <a:ext cx="120" cy="124"/>
            </a:xfrm>
            <a:prstGeom prst="ellipse">
              <a:avLst/>
            </a:pr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6396" y="2098"/>
              <a:ext cx="120" cy="124"/>
            </a:xfrm>
            <a:prstGeom prst="ellipse">
              <a:avLst/>
            </a:prstGeom>
            <a:solidFill>
              <a:srgbClr val="D307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0" name="Rounded Rectangle 179"/>
          <p:cNvSpPr/>
          <p:nvPr/>
        </p:nvSpPr>
        <p:spPr>
          <a:xfrm flipH="1">
            <a:off x="752928" y="2626821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2635-EED8-4B75-B5D0-E4CB3F2734C2}"/>
              </a:ext>
            </a:extLst>
          </p:cNvPr>
          <p:cNvSpPr txBox="1"/>
          <p:nvPr/>
        </p:nvSpPr>
        <p:spPr>
          <a:xfrm>
            <a:off x="2971800" y="493274"/>
            <a:ext cx="6248400" cy="515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dirty="0">
                <a:solidFill>
                  <a:schemeClr val="bg1"/>
                </a:solidFill>
                <a:ea typeface="Montserrat Light" charset="0"/>
                <a:cs typeface="Montserrat Light" charset="0"/>
              </a:rPr>
              <a:t>Product Display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0A1D91-011F-40A4-B696-FC81C576DAF6}"/>
              </a:ext>
            </a:extLst>
          </p:cNvPr>
          <p:cNvSpPr txBox="1"/>
          <p:nvPr/>
        </p:nvSpPr>
        <p:spPr>
          <a:xfrm>
            <a:off x="3058433" y="96056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sp>
        <p:nvSpPr>
          <p:cNvPr id="40" name="Rounded Rectangle 179">
            <a:extLst>
              <a:ext uri="{FF2B5EF4-FFF2-40B4-BE49-F238E27FC236}">
                <a16:creationId xmlns:a16="http://schemas.microsoft.com/office/drawing/2014/main" id="{91FC3EDE-FBC3-4FD1-A773-BA6E8B71CCA8}"/>
              </a:ext>
            </a:extLst>
          </p:cNvPr>
          <p:cNvSpPr/>
          <p:nvPr/>
        </p:nvSpPr>
        <p:spPr>
          <a:xfrm flipH="1">
            <a:off x="631190" y="4114212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1" name="Rounded Rectangle 179">
            <a:extLst>
              <a:ext uri="{FF2B5EF4-FFF2-40B4-BE49-F238E27FC236}">
                <a16:creationId xmlns:a16="http://schemas.microsoft.com/office/drawing/2014/main" id="{5254F1D7-5A45-484F-87BA-8258F8714DAC}"/>
              </a:ext>
            </a:extLst>
          </p:cNvPr>
          <p:cNvSpPr/>
          <p:nvPr/>
        </p:nvSpPr>
        <p:spPr>
          <a:xfrm flipH="1">
            <a:off x="9930855" y="398486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2" name="Rounded Rectangle 179">
            <a:extLst>
              <a:ext uri="{FF2B5EF4-FFF2-40B4-BE49-F238E27FC236}">
                <a16:creationId xmlns:a16="http://schemas.microsoft.com/office/drawing/2014/main" id="{76553C2E-B84B-481E-8603-A90EDA8A1CE1}"/>
              </a:ext>
            </a:extLst>
          </p:cNvPr>
          <p:cNvSpPr/>
          <p:nvPr/>
        </p:nvSpPr>
        <p:spPr>
          <a:xfrm flipH="1">
            <a:off x="9953823" y="1941543"/>
            <a:ext cx="1517740" cy="428040"/>
          </a:xfrm>
          <a:prstGeom prst="roundRect">
            <a:avLst>
              <a:gd name="adj" fmla="val 5000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8590F1-7839-4A7F-9602-3D38F43A5D14}"/>
              </a:ext>
            </a:extLst>
          </p:cNvPr>
          <p:cNvSpPr txBox="1"/>
          <p:nvPr/>
        </p:nvSpPr>
        <p:spPr>
          <a:xfrm>
            <a:off x="504825" y="5580457"/>
            <a:ext cx="112553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grpSp>
        <p:nvGrpSpPr>
          <p:cNvPr id="177" name="Group 176"/>
          <p:cNvGrpSpPr/>
          <p:nvPr/>
        </p:nvGrpSpPr>
        <p:grpSpPr>
          <a:xfrm rot="10800000" flipH="1">
            <a:off x="1511799" y="3047787"/>
            <a:ext cx="1274264" cy="360191"/>
            <a:chOff x="1652259" y="4256917"/>
            <a:chExt cx="1206254" cy="360191"/>
          </a:xfrm>
        </p:grpSpPr>
        <p:cxnSp>
          <p:nvCxnSpPr>
            <p:cNvPr id="178" name="Straight Connector 177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 rot="10800000" flipH="1" flipV="1">
            <a:off x="1511799" y="4542252"/>
            <a:ext cx="1274264" cy="128884"/>
            <a:chOff x="1652259" y="4128033"/>
            <a:chExt cx="1206254" cy="128884"/>
          </a:xfrm>
        </p:grpSpPr>
        <p:cxnSp>
          <p:nvCxnSpPr>
            <p:cNvPr id="182" name="Straight Connector 181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rot="10800000" flipH="1">
              <a:off x="1652259" y="4128033"/>
              <a:ext cx="0" cy="128884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 rot="10800000">
            <a:off x="8501062" y="2370363"/>
            <a:ext cx="2211631" cy="360191"/>
            <a:chOff x="1652259" y="4256917"/>
            <a:chExt cx="1206254" cy="360191"/>
          </a:xfrm>
        </p:grpSpPr>
        <p:cxnSp>
          <p:nvCxnSpPr>
            <p:cNvPr id="163" name="Straight Connector 162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 rot="10800000">
            <a:off x="7329487" y="4414461"/>
            <a:ext cx="3383206" cy="360191"/>
            <a:chOff x="1652259" y="4256917"/>
            <a:chExt cx="1845247" cy="360191"/>
          </a:xfrm>
        </p:grpSpPr>
        <p:cxnSp>
          <p:nvCxnSpPr>
            <p:cNvPr id="190" name="Straight Connector 189"/>
            <p:cNvCxnSpPr/>
            <p:nvPr/>
          </p:nvCxnSpPr>
          <p:spPr>
            <a:xfrm rot="10800000">
              <a:off x="1652259" y="4256917"/>
              <a:ext cx="1845247" cy="0"/>
            </a:xfrm>
            <a:prstGeom prst="line">
              <a:avLst/>
            </a:prstGeom>
            <a:ln>
              <a:solidFill>
                <a:srgbClr val="F23B4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57153-78B9-45AD-A3DA-F3D05504D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71157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0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878317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2500" y="1081191"/>
            <a:ext cx="61055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SMARTPHONE </a:t>
            </a:r>
            <a:r>
              <a:rPr kumimoji="0" lang="da-DK" sz="35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ea typeface="+mn-ea"/>
                <a:cs typeface="+mn-cs"/>
              </a:rPr>
              <a:t>APPLICATION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09310" y="3060853"/>
            <a:ext cx="2641866" cy="413670"/>
            <a:chOff x="1295134" y="3023232"/>
            <a:chExt cx="3368414" cy="5274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34" y="3023232"/>
              <a:ext cx="1535072" cy="52743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476" y="3023232"/>
              <a:ext cx="1535072" cy="527435"/>
            </a:xfrm>
            <a:prstGeom prst="rect">
              <a:avLst/>
            </a:prstGeom>
          </p:spPr>
        </p:pic>
      </p:grpSp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456559269"/>
              </p:ext>
            </p:extLst>
          </p:nvPr>
        </p:nvGraphicFramePr>
        <p:xfrm>
          <a:off x="5445457" y="4217377"/>
          <a:ext cx="6032168" cy="2123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12613"/>
          <a:stretch/>
        </p:blipFill>
        <p:spPr>
          <a:xfrm>
            <a:off x="6981224" y="215733"/>
            <a:ext cx="3193179" cy="36625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77E1F6-C7D9-4BE3-B4B6-4560493C1222}"/>
              </a:ext>
            </a:extLst>
          </p:cNvPr>
          <p:cNvSpPr txBox="1"/>
          <p:nvPr/>
        </p:nvSpPr>
        <p:spPr>
          <a:xfrm>
            <a:off x="972963" y="1666151"/>
            <a:ext cx="555642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105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2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36D53-6398-4DC4-A9ED-C68F77F8AD9B}"/>
              </a:ext>
            </a:extLst>
          </p:cNvPr>
          <p:cNvSpPr txBox="1"/>
          <p:nvPr/>
        </p:nvSpPr>
        <p:spPr>
          <a:xfrm>
            <a:off x="952500" y="4314686"/>
            <a:ext cx="42594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Text……..</a:t>
            </a:r>
            <a:endParaRPr lang="en-IN" sz="1600" dirty="0">
              <a:solidFill>
                <a:srgbClr val="343941">
                  <a:lumMod val="60000"/>
                  <a:lumOff val="40000"/>
                </a:srgbClr>
              </a:solidFill>
              <a:latin typeface="Lato" panose="020F0502020204030203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AAB6F9-8042-414D-A2A2-59F9E443BA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chemeClr val="bg1">
              <a:lumMod val="8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8989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Graphic spid="52" grpId="0">
        <p:bldAsOne/>
      </p:bldGraphic>
    </p:bldLst>
  </p:timing>
</p:sld>
</file>

<file path=ppt/theme/theme1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551</Words>
  <Application>Microsoft Office PowerPoint</Application>
  <PresentationFormat>Widescreen</PresentationFormat>
  <Paragraphs>174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FontAwesome</vt:lpstr>
      <vt:lpstr>iCiel Pacifico</vt:lpstr>
      <vt:lpstr>Lato</vt:lpstr>
      <vt:lpstr>Montserrat</vt:lpstr>
      <vt:lpstr>Montserrat Black</vt:lpstr>
      <vt:lpstr>Montserrat Hairline</vt:lpstr>
      <vt:lpstr>Montserrat Light</vt:lpstr>
      <vt:lpstr>Neris Thin</vt:lpstr>
      <vt:lpstr>Product Sans</vt:lpstr>
      <vt:lpstr>Roboto condensed</vt:lpstr>
      <vt:lpstr>1_Meem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Nghia Tri</cp:lastModifiedBy>
  <cp:revision>60</cp:revision>
  <dcterms:created xsi:type="dcterms:W3CDTF">2017-03-06T06:42:39Z</dcterms:created>
  <dcterms:modified xsi:type="dcterms:W3CDTF">2018-09-15T17:16:49Z</dcterms:modified>
</cp:coreProperties>
</file>