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82" r:id="rId2"/>
    <p:sldId id="283" r:id="rId3"/>
    <p:sldId id="294" r:id="rId4"/>
    <p:sldId id="295" r:id="rId5"/>
    <p:sldId id="299" r:id="rId6"/>
    <p:sldId id="300" r:id="rId7"/>
    <p:sldId id="301" r:id="rId8"/>
    <p:sldId id="302" r:id="rId9"/>
    <p:sldId id="305" r:id="rId10"/>
    <p:sldId id="296" r:id="rId11"/>
    <p:sldId id="306" r:id="rId12"/>
    <p:sldId id="307" r:id="rId13"/>
    <p:sldId id="308" r:id="rId14"/>
    <p:sldId id="309" r:id="rId15"/>
    <p:sldId id="310" r:id="rId16"/>
    <p:sldId id="297" r:id="rId17"/>
    <p:sldId id="311" r:id="rId18"/>
    <p:sldId id="312" r:id="rId19"/>
    <p:sldId id="298" r:id="rId20"/>
    <p:sldId id="291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27" autoAdjust="0"/>
  </p:normalViewPr>
  <p:slideViewPr>
    <p:cSldViewPr>
      <p:cViewPr>
        <p:scale>
          <a:sx n="92" d="100"/>
          <a:sy n="92" d="100"/>
        </p:scale>
        <p:origin x="-159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F084D-6B10-4CC7-A9E9-E3312C51CBC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8E8D-ED66-467E-BFB1-71B64E19C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7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8E8D-ED66-467E-BFB1-71B64E19C5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4191000" y="3125926"/>
            <a:ext cx="4978400" cy="373207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2000" b="1" dirty="0" err="1" smtClean="0"/>
              <a:t>Dek</a:t>
            </a:r>
            <a:r>
              <a:rPr lang="en-US" sz="2000" b="1" dirty="0" smtClean="0"/>
              <a:t> technologies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10056" y="527903"/>
            <a:ext cx="8264057" cy="258532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IMS</a:t>
            </a:r>
            <a:r>
              <a:rPr lang="en-US" sz="54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54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(IP Multimedia Subsystem)</a:t>
            </a:r>
          </a:p>
          <a:p>
            <a:pPr algn="ctr"/>
            <a:r>
              <a:rPr lang="en-US" sz="5400" b="1" cap="none" spc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181600" y="3429000"/>
            <a:ext cx="228299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0" u="none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Sixteen</a:t>
            </a:r>
            <a:r>
              <a:rPr lang="en-US" sz="2800" b="0" i="0" u="none" cap="none" spc="0" baseline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team</a:t>
            </a:r>
            <a:endParaRPr lang="en-US" sz="2800" b="0" i="0" u="none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</a:t>
            </a:r>
            <a:r>
              <a:rPr lang="en-US" sz="1600" b="1" dirty="0" smtClean="0"/>
              <a:t>technologies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981200" y="1219200"/>
            <a:ext cx="5449490" cy="1737706"/>
          </a:xfrm>
        </p:spPr>
        <p:txBody>
          <a:bodyPr bIns="9144" anchor="b"/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71875" y="3733800"/>
            <a:ext cx="4615656" cy="685800"/>
          </a:xfrm>
        </p:spPr>
        <p:txBody>
          <a:bodyPr tIns="9144">
            <a:noAutofit/>
          </a:bodyPr>
          <a:lstStyle>
            <a:lvl1pPr marL="0" indent="0" algn="ctr">
              <a:buNone/>
              <a:defRPr kumimoji="0" lang="en-US" sz="20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technologies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BA7BE7B-3410-4E87-9771-CD578C0C665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b="1" dirty="0" err="1" smtClean="0"/>
              <a:t>Dek</a:t>
            </a:r>
            <a:r>
              <a:rPr lang="en-US" b="1" dirty="0" smtClean="0"/>
              <a:t> technologies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3EF911B-4BB1-466A-AD0C-25191336D5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 cap="all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5449490" cy="1737706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3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Meeting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5029200"/>
            <a:ext cx="4615656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sixteen - Intern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5977"/>
            <a:ext cx="9144000" cy="838200"/>
            <a:chOff x="-1877291" y="1905000"/>
            <a:chExt cx="8050752" cy="838200"/>
          </a:xfrm>
        </p:grpSpPr>
        <p:sp>
          <p:nvSpPr>
            <p:cNvPr id="11" name="Rectangle 10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User Story - Voice call 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148548" y="812223"/>
            <a:ext cx="2791485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story points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04800" y="2057400"/>
            <a:ext cx="1905000" cy="3205480"/>
            <a:chOff x="990600" y="1676400"/>
            <a:chExt cx="2767445" cy="4119880"/>
          </a:xfrm>
        </p:grpSpPr>
        <p:sp>
          <p:nvSpPr>
            <p:cNvPr id="17" name="Rectangle 16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Setup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4600" y="2057400"/>
            <a:ext cx="1905000" cy="3205480"/>
            <a:chOff x="990600" y="1676400"/>
            <a:chExt cx="2767445" cy="4119880"/>
          </a:xfrm>
        </p:grpSpPr>
        <p:sp>
          <p:nvSpPr>
            <p:cNvPr id="23" name="Rectangle 22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Release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00600" y="2071255"/>
            <a:ext cx="1905000" cy="3205480"/>
            <a:chOff x="990600" y="1676400"/>
            <a:chExt cx="2767445" cy="4119880"/>
          </a:xfrm>
        </p:grpSpPr>
        <p:sp>
          <p:nvSpPr>
            <p:cNvPr id="26" name="Rectangle 25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Transfer voice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010400" y="2071255"/>
            <a:ext cx="1905000" cy="3205480"/>
            <a:chOff x="990600" y="1676400"/>
            <a:chExt cx="2767445" cy="4119880"/>
          </a:xfrm>
        </p:grpSpPr>
        <p:sp>
          <p:nvSpPr>
            <p:cNvPr id="29" name="Rectangle 28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GUI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44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5977"/>
            <a:ext cx="9144000" cy="838200"/>
            <a:chOff x="-1877291" y="1905000"/>
            <a:chExt cx="8050752" cy="838200"/>
          </a:xfrm>
        </p:grpSpPr>
        <p:sp>
          <p:nvSpPr>
            <p:cNvPr id="11" name="Rectangle 10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User Story - Voice call 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148548" y="812223"/>
            <a:ext cx="2791485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test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28800" y="2071255"/>
            <a:ext cx="2351809" cy="3205480"/>
            <a:chOff x="990600" y="1676400"/>
            <a:chExt cx="2767445" cy="4119880"/>
          </a:xfrm>
        </p:grpSpPr>
        <p:sp>
          <p:nvSpPr>
            <p:cNvPr id="20" name="Rectangle 19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Caller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81600" y="2071255"/>
            <a:ext cx="2351809" cy="3205480"/>
            <a:chOff x="990600" y="1676400"/>
            <a:chExt cx="2767445" cy="4119880"/>
          </a:xfrm>
        </p:grpSpPr>
        <p:sp>
          <p:nvSpPr>
            <p:cNvPr id="32" name="Rectangle 31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Callee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37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5977"/>
            <a:ext cx="9144000" cy="838200"/>
            <a:chOff x="-1877291" y="1905000"/>
            <a:chExt cx="8050752" cy="838200"/>
          </a:xfrm>
        </p:grpSpPr>
        <p:sp>
          <p:nvSpPr>
            <p:cNvPr id="11" name="Rectangle 10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User Story - Voice call 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148548" y="812223"/>
            <a:ext cx="2791485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Caller &amp;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28800" y="2071255"/>
            <a:ext cx="5638800" cy="25533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5977"/>
            <a:ext cx="9144000" cy="838200"/>
            <a:chOff x="-1877291" y="1905000"/>
            <a:chExt cx="8050752" cy="838200"/>
          </a:xfrm>
        </p:grpSpPr>
        <p:sp>
          <p:nvSpPr>
            <p:cNvPr id="11" name="Rectangle 10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User Story - Voice call 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148548" y="812223"/>
            <a:ext cx="2791485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test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03393" y="2095498"/>
            <a:ext cx="3281794" cy="35629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have system test yet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8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5977"/>
            <a:ext cx="9144000" cy="838200"/>
            <a:chOff x="-1877291" y="1905000"/>
            <a:chExt cx="8050752" cy="838200"/>
          </a:xfrm>
        </p:grpSpPr>
        <p:sp>
          <p:nvSpPr>
            <p:cNvPr id="11" name="Rectangle 10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User Story - Voice call 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148548" y="812223"/>
            <a:ext cx="2791485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Re-check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04800" y="2057400"/>
            <a:ext cx="1905000" cy="3205480"/>
            <a:chOff x="990600" y="1676400"/>
            <a:chExt cx="2767445" cy="4119880"/>
          </a:xfrm>
        </p:grpSpPr>
        <p:sp>
          <p:nvSpPr>
            <p:cNvPr id="17" name="Rectangle 16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Setup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4600" y="2057400"/>
            <a:ext cx="1905000" cy="3205480"/>
            <a:chOff x="990600" y="1676400"/>
            <a:chExt cx="2767445" cy="4119880"/>
          </a:xfrm>
        </p:grpSpPr>
        <p:sp>
          <p:nvSpPr>
            <p:cNvPr id="23" name="Rectangle 22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Release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00600" y="2071255"/>
            <a:ext cx="1905000" cy="3205480"/>
            <a:chOff x="990600" y="1676400"/>
            <a:chExt cx="2767445" cy="4119880"/>
          </a:xfrm>
        </p:grpSpPr>
        <p:sp>
          <p:nvSpPr>
            <p:cNvPr id="26" name="Rectangle 25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Transfer voice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010400" y="2071255"/>
            <a:ext cx="1905000" cy="3205480"/>
            <a:chOff x="990600" y="1676400"/>
            <a:chExt cx="2767445" cy="4119880"/>
          </a:xfrm>
        </p:grpSpPr>
        <p:sp>
          <p:nvSpPr>
            <p:cNvPr id="29" name="Rectangle 28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GUI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11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4 planning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4562" y="1828800"/>
            <a:ext cx="4714875" cy="1562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Video call setup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4561" y="3848100"/>
            <a:ext cx="4714875" cy="1562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Video call release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2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 of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done – Video Call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2057400"/>
            <a:ext cx="1905000" cy="3205480"/>
            <a:chOff x="990600" y="1676400"/>
            <a:chExt cx="2767445" cy="4119880"/>
          </a:xfrm>
        </p:grpSpPr>
        <p:sp>
          <p:nvSpPr>
            <p:cNvPr id="13" name="Rectangle 12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Setup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14600" y="2057400"/>
            <a:ext cx="1905000" cy="3205480"/>
            <a:chOff x="990600" y="1676400"/>
            <a:chExt cx="2767445" cy="4119880"/>
          </a:xfrm>
        </p:grpSpPr>
        <p:sp>
          <p:nvSpPr>
            <p:cNvPr id="16" name="Rectangle 15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Release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00600" y="2071255"/>
            <a:ext cx="1905000" cy="3205480"/>
            <a:chOff x="990600" y="1676400"/>
            <a:chExt cx="2767445" cy="4119880"/>
          </a:xfrm>
        </p:grpSpPr>
        <p:sp>
          <p:nvSpPr>
            <p:cNvPr id="19" name="Rectangle 18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Transfer voice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2071255"/>
            <a:ext cx="1905000" cy="3205480"/>
            <a:chOff x="990600" y="1676400"/>
            <a:chExt cx="2767445" cy="4119880"/>
          </a:xfrm>
        </p:grpSpPr>
        <p:sp>
          <p:nvSpPr>
            <p:cNvPr id="22" name="Rectangle 21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GUI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97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– Video Call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47800" y="2057400"/>
            <a:ext cx="2438400" cy="3205480"/>
            <a:chOff x="990600" y="1676400"/>
            <a:chExt cx="2767445" cy="4119880"/>
          </a:xfrm>
        </p:grpSpPr>
        <p:sp>
          <p:nvSpPr>
            <p:cNvPr id="13" name="Rectangle 12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Manual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0" y="2057400"/>
            <a:ext cx="2438400" cy="3205480"/>
            <a:chOff x="990600" y="1676400"/>
            <a:chExt cx="2767445" cy="4119880"/>
          </a:xfrm>
        </p:grpSpPr>
        <p:sp>
          <p:nvSpPr>
            <p:cNvPr id="16" name="Rectangle 15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Function test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story – Video Call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2057400"/>
            <a:ext cx="6324600" cy="25533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24 story points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3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Goals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2057400"/>
            <a:ext cx="6858000" cy="3205480"/>
            <a:chOff x="990600" y="1676400"/>
            <a:chExt cx="5930239" cy="4119880"/>
          </a:xfrm>
        </p:grpSpPr>
        <p:sp>
          <p:nvSpPr>
            <p:cNvPr id="16" name="Rectangle 15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Setup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" y="4958080"/>
              <a:ext cx="5930239" cy="838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Video call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953000" y="2057400"/>
            <a:ext cx="3200400" cy="255331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0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0600" y="1676400"/>
            <a:ext cx="2767445" cy="4119880"/>
            <a:chOff x="990600" y="1676400"/>
            <a:chExt cx="2767445" cy="4119880"/>
          </a:xfrm>
        </p:grpSpPr>
        <p:sp>
          <p:nvSpPr>
            <p:cNvPr id="4" name="Rectangle 3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smtClean="0">
                  <a:latin typeface="Calibri" panose="020F0502020204030204" pitchFamily="34" charset="0"/>
                  <a:cs typeface="Calibri" panose="020F0502020204030204" pitchFamily="34" charset="0"/>
                </a:rPr>
                <a:t>Sprint </a:t>
              </a:r>
              <a:r>
                <a:rPr lang="en-US" sz="4400" smtClean="0">
                  <a:latin typeface="Calibri" panose="020F0502020204030204" pitchFamily="34" charset="0"/>
                  <a:cs typeface="Calibri" panose="020F0502020204030204" pitchFamily="34" charset="0"/>
                </a:rPr>
                <a:t>Review</a:t>
              </a:r>
              <a:endParaRPr lang="en-US" sz="4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10199" y="1676400"/>
            <a:ext cx="2767446" cy="4119880"/>
            <a:chOff x="5410199" y="1676400"/>
            <a:chExt cx="2767446" cy="4119880"/>
          </a:xfrm>
        </p:grpSpPr>
        <p:sp>
          <p:nvSpPr>
            <p:cNvPr id="8" name="Rectangle 7"/>
            <p:cNvSpPr/>
            <p:nvPr/>
          </p:nvSpPr>
          <p:spPr>
            <a:xfrm>
              <a:off x="5410200" y="1676400"/>
              <a:ext cx="2767445" cy="3281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smtClean="0">
                  <a:latin typeface="Calibri" panose="020F0502020204030204" pitchFamily="34" charset="0"/>
                  <a:cs typeface="Calibri" panose="020F0502020204030204" pitchFamily="34" charset="0"/>
                </a:rPr>
                <a:t>Sprint 4 planning</a:t>
              </a:r>
              <a:endParaRPr 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199" y="4958080"/>
              <a:ext cx="2767445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62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3733800"/>
            <a:ext cx="3807779" cy="22097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3733800"/>
            <a:ext cx="3807779" cy="22097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8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Sprint 3 goals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5401" y="1437409"/>
            <a:ext cx="6286500" cy="838200"/>
            <a:chOff x="-1877291" y="1905000"/>
            <a:chExt cx="5534892" cy="838200"/>
          </a:xfrm>
        </p:grpSpPr>
        <p:sp>
          <p:nvSpPr>
            <p:cNvPr id="4" name="Rectangle 3"/>
            <p:cNvSpPr/>
            <p:nvPr/>
          </p:nvSpPr>
          <p:spPr>
            <a:xfrm>
              <a:off x="-493568" y="1905000"/>
              <a:ext cx="4151169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867024" y="2358736"/>
            <a:ext cx="4714875" cy="838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Deregister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95399" y="3733800"/>
            <a:ext cx="6286502" cy="841664"/>
            <a:chOff x="1295399" y="3564082"/>
            <a:chExt cx="6286502" cy="841664"/>
          </a:xfrm>
        </p:grpSpPr>
        <p:sp>
          <p:nvSpPr>
            <p:cNvPr id="16" name="Rectangle 15"/>
            <p:cNvSpPr/>
            <p:nvPr/>
          </p:nvSpPr>
          <p:spPr>
            <a:xfrm>
              <a:off x="2867026" y="3564082"/>
              <a:ext cx="4714875" cy="838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Voice call setup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399" y="3567546"/>
              <a:ext cx="1571625" cy="838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73953" y="4648200"/>
            <a:ext cx="4714875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Voice call release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6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838200"/>
            <a:chOff x="-1877291" y="1905000"/>
            <a:chExt cx="8050752" cy="838200"/>
          </a:xfrm>
        </p:grpSpPr>
        <p:sp>
          <p:nvSpPr>
            <p:cNvPr id="18" name="Rectangle 17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User Story </a:t>
              </a:r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– Registration  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176257" y="838200"/>
            <a:ext cx="2791485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story points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36989" y="2057400"/>
            <a:ext cx="2153216" cy="3205480"/>
            <a:chOff x="990600" y="1676400"/>
            <a:chExt cx="2767445" cy="4119880"/>
          </a:xfrm>
        </p:grpSpPr>
        <p:sp>
          <p:nvSpPr>
            <p:cNvPr id="22" name="Rectangle 21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Register</a:t>
              </a:r>
            </a:p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Deregister function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62600" y="2081645"/>
            <a:ext cx="2153216" cy="3205480"/>
            <a:chOff x="5410199" y="1676400"/>
            <a:chExt cx="2767446" cy="4119880"/>
          </a:xfrm>
        </p:grpSpPr>
        <p:sp>
          <p:nvSpPr>
            <p:cNvPr id="25" name="Rectangle 24"/>
            <p:cNvSpPr/>
            <p:nvPr/>
          </p:nvSpPr>
          <p:spPr>
            <a:xfrm>
              <a:off x="5410200" y="1676400"/>
              <a:ext cx="2767445" cy="32816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GUI</a:t>
              </a:r>
              <a:endParaRPr 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0199" y="4958080"/>
              <a:ext cx="2767445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03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838200"/>
            <a:chOff x="-1877291" y="1905000"/>
            <a:chExt cx="8050752" cy="838200"/>
          </a:xfrm>
        </p:grpSpPr>
        <p:sp>
          <p:nvSpPr>
            <p:cNvPr id="18" name="Rectangle 17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 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- Registration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176257" y="838200"/>
            <a:ext cx="2791485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Test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14400" y="2057400"/>
            <a:ext cx="2153216" cy="3205480"/>
            <a:chOff x="990600" y="1676400"/>
            <a:chExt cx="2767445" cy="4119880"/>
          </a:xfrm>
        </p:grpSpPr>
        <p:sp>
          <p:nvSpPr>
            <p:cNvPr id="22" name="Rectangle 21"/>
            <p:cNvSpPr/>
            <p:nvPr/>
          </p:nvSpPr>
          <p:spPr>
            <a:xfrm>
              <a:off x="990600" y="1676400"/>
              <a:ext cx="2767445" cy="32816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Manual</a:t>
              </a:r>
              <a:endParaRPr lang="en-US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600" y="4958080"/>
              <a:ext cx="2767445" cy="838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Method</a:t>
              </a:r>
              <a:endPara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5391" y="2081645"/>
            <a:ext cx="4796827" cy="3205480"/>
            <a:chOff x="5410199" y="1676400"/>
            <a:chExt cx="6165178" cy="4119880"/>
          </a:xfrm>
        </p:grpSpPr>
        <p:sp>
          <p:nvSpPr>
            <p:cNvPr id="25" name="Rectangle 24"/>
            <p:cNvSpPr/>
            <p:nvPr/>
          </p:nvSpPr>
          <p:spPr>
            <a:xfrm>
              <a:off x="5410200" y="1676400"/>
              <a:ext cx="2767445" cy="32816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Positive</a:t>
              </a:r>
              <a:endParaRPr 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0199" y="4958080"/>
              <a:ext cx="6165178" cy="838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Pass</a:t>
              </a:r>
              <a:endPara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139003" y="2057400"/>
            <a:ext cx="2153215" cy="255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en-US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0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9144000" cy="838200"/>
            <a:chOff x="-1877291" y="1905000"/>
            <a:chExt cx="8050752" cy="838200"/>
          </a:xfrm>
        </p:grpSpPr>
        <p:sp>
          <p:nvSpPr>
            <p:cNvPr id="18" name="Rectangle 17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 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- Registration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583633" y="846859"/>
            <a:ext cx="3976734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Test - Positive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34145" y="1905000"/>
            <a:ext cx="3124200" cy="2819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Register with correct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username and password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34145" y="4800600"/>
            <a:ext cx="3124200" cy="7689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45" y="1417493"/>
            <a:ext cx="67056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 bwMode="auto">
          <a:xfrm>
            <a:off x="1592407" y="1368136"/>
            <a:ext cx="6096000" cy="548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87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5977"/>
            <a:ext cx="9144000" cy="838200"/>
            <a:chOff x="-1877291" y="1905000"/>
            <a:chExt cx="8050752" cy="838200"/>
          </a:xfrm>
        </p:grpSpPr>
        <p:sp>
          <p:nvSpPr>
            <p:cNvPr id="18" name="Rectangle 17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 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- Registration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583633" y="846859"/>
            <a:ext cx="3976734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Test -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tive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9900" y="1905000"/>
            <a:ext cx="3124200" cy="2819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Password 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333500"/>
            <a:ext cx="67151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06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5977"/>
            <a:ext cx="9144000" cy="838200"/>
            <a:chOff x="-1877291" y="1905000"/>
            <a:chExt cx="8050752" cy="838200"/>
          </a:xfrm>
        </p:grpSpPr>
        <p:sp>
          <p:nvSpPr>
            <p:cNvPr id="18" name="Rectangle 17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Test 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- Registration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583633" y="846859"/>
            <a:ext cx="3976734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Test -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tive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9900" y="1905000"/>
            <a:ext cx="3124200" cy="2819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Password 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incorrect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696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1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62601" y="2081645"/>
            <a:ext cx="2153215" cy="2553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4634962"/>
            <a:ext cx="2153215" cy="6521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5977"/>
            <a:ext cx="9144000" cy="838200"/>
            <a:chOff x="-1877291" y="1905000"/>
            <a:chExt cx="8050752" cy="838200"/>
          </a:xfrm>
        </p:grpSpPr>
        <p:sp>
          <p:nvSpPr>
            <p:cNvPr id="18" name="Rectangle 17"/>
            <p:cNvSpPr/>
            <p:nvPr/>
          </p:nvSpPr>
          <p:spPr>
            <a:xfrm>
              <a:off x="-493568" y="1905000"/>
              <a:ext cx="6667029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Registration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877291" y="1905000"/>
              <a:ext cx="1383723" cy="838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583633" y="846859"/>
            <a:ext cx="3976734" cy="419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Re-check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989" y="2057400"/>
            <a:ext cx="2153216" cy="2553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</a:p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Deregister function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6989" y="4610717"/>
            <a:ext cx="2153216" cy="6521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endParaRPr lang="en-U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8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1158</TotalTime>
  <Words>229</Words>
  <Application>Microsoft Office PowerPoint</Application>
  <PresentationFormat>On-screen Show (4:3)</PresentationFormat>
  <Paragraphs>129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Angles</vt:lpstr>
      <vt:lpstr>Sprint 3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DEK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Sixteen</dc:creator>
  <cp:lastModifiedBy>Nguyen Tien Hung</cp:lastModifiedBy>
  <cp:revision>89</cp:revision>
  <dcterms:created xsi:type="dcterms:W3CDTF">2018-10-08T02:33:51Z</dcterms:created>
  <dcterms:modified xsi:type="dcterms:W3CDTF">2018-11-09T07:41:24Z</dcterms:modified>
</cp:coreProperties>
</file>