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5"/>
  </p:notesMasterIdLst>
  <p:sldIdLst>
    <p:sldId id="257" r:id="rId2"/>
    <p:sldId id="385" r:id="rId3"/>
    <p:sldId id="426" r:id="rId4"/>
    <p:sldId id="427" r:id="rId5"/>
    <p:sldId id="422" r:id="rId6"/>
    <p:sldId id="423" r:id="rId7"/>
    <p:sldId id="424" r:id="rId8"/>
    <p:sldId id="407" r:id="rId9"/>
    <p:sldId id="411" r:id="rId10"/>
    <p:sldId id="428" r:id="rId11"/>
    <p:sldId id="417" r:id="rId12"/>
    <p:sldId id="416" r:id="rId13"/>
    <p:sldId id="3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160C01-5287-466E-A9F7-74E2C9602B41}">
          <p14:sldIdLst>
            <p14:sldId id="257"/>
            <p14:sldId id="385"/>
            <p14:sldId id="426"/>
            <p14:sldId id="427"/>
            <p14:sldId id="422"/>
            <p14:sldId id="423"/>
            <p14:sldId id="424"/>
            <p14:sldId id="407"/>
            <p14:sldId id="411"/>
            <p14:sldId id="428"/>
            <p14:sldId id="417"/>
            <p14:sldId id="416"/>
            <p14:sldId id="363"/>
          </p14:sldIdLst>
        </p14:section>
        <p14:section name="Untitled Section" id="{E5F31A04-7172-4F13-8A56-F4A60FC89A8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ucnguyen" initials="thucn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6600"/>
    <a:srgbClr val="0000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80" autoAdjust="0"/>
  </p:normalViewPr>
  <p:slideViewPr>
    <p:cSldViewPr showGuides="1">
      <p:cViewPr varScale="1">
        <p:scale>
          <a:sx n="74" d="100"/>
          <a:sy n="74" d="100"/>
        </p:scale>
        <p:origin x="456" y="72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05CA09-62BB-4B70-A8FA-C7690E76528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A92674-1E51-473B-9659-16CBF6B1B5BB}">
      <dgm:prSet phldrT="[Text]" custT="1"/>
      <dgm:spPr/>
      <dgm:t>
        <a:bodyPr/>
        <a:lstStyle/>
        <a:p>
          <a:r>
            <a:rPr lang="en-US" sz="2000" dirty="0" smtClean="0"/>
            <a:t>Test item extraction</a:t>
          </a:r>
          <a:endParaRPr lang="en-US" sz="2000" dirty="0"/>
        </a:p>
      </dgm:t>
    </dgm:pt>
    <dgm:pt modelId="{6C7D74AB-B966-4E50-94C4-53FDE5FFD0F3}" type="parTrans" cxnId="{6377CE46-81A1-4144-8967-E91CF98A5314}">
      <dgm:prSet/>
      <dgm:spPr/>
      <dgm:t>
        <a:bodyPr/>
        <a:lstStyle/>
        <a:p>
          <a:endParaRPr lang="en-US"/>
        </a:p>
      </dgm:t>
    </dgm:pt>
    <dgm:pt modelId="{EF55058A-5434-4405-8168-44A8CCEBBDE5}" type="sibTrans" cxnId="{6377CE46-81A1-4144-8967-E91CF98A5314}">
      <dgm:prSet/>
      <dgm:spPr/>
      <dgm:t>
        <a:bodyPr/>
        <a:lstStyle/>
        <a:p>
          <a:endParaRPr lang="en-US"/>
        </a:p>
      </dgm:t>
    </dgm:pt>
    <dgm:pt modelId="{F788C0C5-1FE3-4856-BED0-2AD1A2C77FBE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200" dirty="0" smtClean="0"/>
            <a:t>Have basic knowledge in create PCL and test specification</a:t>
          </a:r>
          <a:endParaRPr lang="en-US" sz="1200" dirty="0"/>
        </a:p>
      </dgm:t>
    </dgm:pt>
    <dgm:pt modelId="{90CBBDBA-68F6-496D-A836-A2240B9B0DDF}" type="parTrans" cxnId="{0B3F1D88-7B62-4BDA-956E-314DA2B09450}">
      <dgm:prSet/>
      <dgm:spPr/>
      <dgm:t>
        <a:bodyPr/>
        <a:lstStyle/>
        <a:p>
          <a:endParaRPr lang="en-US"/>
        </a:p>
      </dgm:t>
    </dgm:pt>
    <dgm:pt modelId="{C627382A-A826-433E-8808-8082EE7EC9A7}" type="sibTrans" cxnId="{0B3F1D88-7B62-4BDA-956E-314DA2B09450}">
      <dgm:prSet/>
      <dgm:spPr/>
      <dgm:t>
        <a:bodyPr/>
        <a:lstStyle/>
        <a:p>
          <a:endParaRPr lang="en-US"/>
        </a:p>
      </dgm:t>
    </dgm:pt>
    <dgm:pt modelId="{8A8241A6-FBD7-4B67-BFD0-ED925BAC8B99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200" dirty="0" smtClean="0"/>
            <a:t>Can create PCL and test specification with self-investigation for new module in INTEGRITY OS.</a:t>
          </a:r>
        </a:p>
      </dgm:t>
    </dgm:pt>
    <dgm:pt modelId="{224E71DA-E0D8-497C-9ABE-31A2305D6C6E}" type="parTrans" cxnId="{F559E4FB-4EEA-4FC3-9BC7-53F474FE1F98}">
      <dgm:prSet/>
      <dgm:spPr/>
      <dgm:t>
        <a:bodyPr/>
        <a:lstStyle/>
        <a:p>
          <a:endParaRPr lang="en-US"/>
        </a:p>
      </dgm:t>
    </dgm:pt>
    <dgm:pt modelId="{1532624B-41D7-41CB-883D-8D7A32BC9CAC}" type="sibTrans" cxnId="{F559E4FB-4EEA-4FC3-9BC7-53F474FE1F98}">
      <dgm:prSet/>
      <dgm:spPr/>
      <dgm:t>
        <a:bodyPr/>
        <a:lstStyle/>
        <a:p>
          <a:endParaRPr lang="en-US"/>
        </a:p>
      </dgm:t>
    </dgm:pt>
    <dgm:pt modelId="{FF2A0EFA-E5E9-4BDB-81C0-B1A4011FCA6C}">
      <dgm:prSet phldrT="[Text]" custT="1"/>
      <dgm:spPr/>
      <dgm:t>
        <a:bodyPr/>
        <a:lstStyle/>
        <a:p>
          <a:r>
            <a:rPr lang="en-US" sz="2000" dirty="0" smtClean="0"/>
            <a:t>Test environment construction</a:t>
          </a:r>
          <a:endParaRPr lang="en-US" sz="2000" dirty="0"/>
        </a:p>
      </dgm:t>
    </dgm:pt>
    <dgm:pt modelId="{74125567-24A8-4E5F-BE5C-BE147C360828}" type="parTrans" cxnId="{E0B67514-7EFA-4961-952C-F16688303601}">
      <dgm:prSet/>
      <dgm:spPr/>
      <dgm:t>
        <a:bodyPr/>
        <a:lstStyle/>
        <a:p>
          <a:endParaRPr lang="en-US"/>
        </a:p>
      </dgm:t>
    </dgm:pt>
    <dgm:pt modelId="{F3F83F23-794F-4EB1-A3DE-DB6E852DE61A}" type="sibTrans" cxnId="{E0B67514-7EFA-4961-952C-F16688303601}">
      <dgm:prSet/>
      <dgm:spPr/>
      <dgm:t>
        <a:bodyPr/>
        <a:lstStyle/>
        <a:p>
          <a:endParaRPr lang="en-US"/>
        </a:p>
      </dgm:t>
    </dgm:pt>
    <dgm:pt modelId="{0DEA0C1F-8E3B-4FD7-A150-204B8C6D5BA2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200" dirty="0" smtClean="0">
              <a:solidFill>
                <a:schemeClr val="tx1"/>
              </a:solidFill>
            </a:rPr>
            <a:t>- Can reuse test script/test program.</a:t>
          </a:r>
        </a:p>
        <a:p>
          <a:pPr algn="l"/>
          <a:r>
            <a:rPr lang="en-US" sz="1200" dirty="0" smtClean="0">
              <a:solidFill>
                <a:schemeClr val="tx1"/>
              </a:solidFill>
            </a:rPr>
            <a:t>- Can setup and integrate separate component into INTEGRITY system (by support from experience engineer.) </a:t>
          </a:r>
          <a:endParaRPr lang="en-US" sz="1200" dirty="0">
            <a:solidFill>
              <a:schemeClr val="tx1"/>
            </a:solidFill>
          </a:endParaRPr>
        </a:p>
      </dgm:t>
    </dgm:pt>
    <dgm:pt modelId="{AE953281-0A73-46F5-8033-583CE0CA9E8D}" type="parTrans" cxnId="{6EB2E78A-9A4E-418A-814F-F0363A060304}">
      <dgm:prSet/>
      <dgm:spPr/>
      <dgm:t>
        <a:bodyPr/>
        <a:lstStyle/>
        <a:p>
          <a:endParaRPr lang="en-US"/>
        </a:p>
      </dgm:t>
    </dgm:pt>
    <dgm:pt modelId="{EA91B2AC-229D-49AA-9432-37E0B42D2EF1}" type="sibTrans" cxnId="{6EB2E78A-9A4E-418A-814F-F0363A060304}">
      <dgm:prSet/>
      <dgm:spPr/>
      <dgm:t>
        <a:bodyPr/>
        <a:lstStyle/>
        <a:p>
          <a:endParaRPr lang="en-US"/>
        </a:p>
      </dgm:t>
    </dgm:pt>
    <dgm:pt modelId="{E6A104DA-6544-42D0-911D-0F25F5C28588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150" dirty="0" smtClean="0"/>
            <a:t>Can setup and integrate separate component into INTEGRITY system.</a:t>
          </a:r>
        </a:p>
        <a:p>
          <a:pPr algn="l"/>
          <a:r>
            <a:rPr lang="en-US" sz="1150" dirty="0" smtClean="0"/>
            <a:t>Can create guideline for setup test environment of all </a:t>
          </a:r>
          <a:r>
            <a:rPr lang="en-US" sz="1150" dirty="0" smtClean="0">
              <a:solidFill>
                <a:schemeClr val="tx1"/>
              </a:solidFill>
            </a:rPr>
            <a:t>modules.</a:t>
          </a:r>
        </a:p>
        <a:p>
          <a:pPr algn="l"/>
          <a:r>
            <a:rPr lang="en-US" sz="1150" dirty="0" smtClean="0">
              <a:solidFill>
                <a:schemeClr val="tx1"/>
              </a:solidFill>
            </a:rPr>
            <a:t>Can revise test script/test program.</a:t>
          </a:r>
        </a:p>
      </dgm:t>
    </dgm:pt>
    <dgm:pt modelId="{5A512C5C-EA4E-41C7-B724-4E6E36D031A7}" type="parTrans" cxnId="{F9035A32-A9D7-425C-A2DC-DCB541152A94}">
      <dgm:prSet/>
      <dgm:spPr/>
      <dgm:t>
        <a:bodyPr/>
        <a:lstStyle/>
        <a:p>
          <a:endParaRPr lang="en-US"/>
        </a:p>
      </dgm:t>
    </dgm:pt>
    <dgm:pt modelId="{F3414C53-A1B0-4F20-95EC-9F50E79C3777}" type="sibTrans" cxnId="{F9035A32-A9D7-425C-A2DC-DCB541152A94}">
      <dgm:prSet/>
      <dgm:spPr/>
      <dgm:t>
        <a:bodyPr/>
        <a:lstStyle/>
        <a:p>
          <a:endParaRPr lang="en-US"/>
        </a:p>
      </dgm:t>
    </dgm:pt>
    <dgm:pt modelId="{23AC2A1E-857C-4059-B810-8152200F1481}">
      <dgm:prSet phldrT="[Text]" custT="1"/>
      <dgm:spPr/>
      <dgm:t>
        <a:bodyPr/>
        <a:lstStyle/>
        <a:p>
          <a:r>
            <a:rPr lang="en-US" sz="2000" dirty="0" smtClean="0"/>
            <a:t>Test execution</a:t>
          </a:r>
          <a:endParaRPr lang="en-US" sz="2000" dirty="0"/>
        </a:p>
      </dgm:t>
    </dgm:pt>
    <dgm:pt modelId="{0428D1C3-5FA2-441A-8C40-BFE902963B12}" type="parTrans" cxnId="{7D20113F-192B-4238-B9FC-727658DA0B3E}">
      <dgm:prSet/>
      <dgm:spPr/>
      <dgm:t>
        <a:bodyPr/>
        <a:lstStyle/>
        <a:p>
          <a:endParaRPr lang="en-US"/>
        </a:p>
      </dgm:t>
    </dgm:pt>
    <dgm:pt modelId="{63025DC2-ED3C-4295-9EFE-020870513723}" type="sibTrans" cxnId="{7D20113F-192B-4238-B9FC-727658DA0B3E}">
      <dgm:prSet/>
      <dgm:spPr/>
      <dgm:t>
        <a:bodyPr/>
        <a:lstStyle/>
        <a:p>
          <a:endParaRPr lang="en-US"/>
        </a:p>
      </dgm:t>
    </dgm:pt>
    <dgm:pt modelId="{61524C38-D0C6-40F7-A9FF-02F6C3AE68AA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200" dirty="0" smtClean="0"/>
            <a:t>Can run test base on test specification (by support from experience engineer.) </a:t>
          </a:r>
          <a:endParaRPr lang="en-US" sz="1200" dirty="0"/>
        </a:p>
      </dgm:t>
    </dgm:pt>
    <dgm:pt modelId="{C779831D-0013-4AD6-8A17-970F7F4A4A96}" type="parTrans" cxnId="{E242292A-58A9-477B-AAAA-AE10FF201EC3}">
      <dgm:prSet/>
      <dgm:spPr/>
      <dgm:t>
        <a:bodyPr/>
        <a:lstStyle/>
        <a:p>
          <a:endParaRPr lang="en-US"/>
        </a:p>
      </dgm:t>
    </dgm:pt>
    <dgm:pt modelId="{DE78EA87-1C55-40F9-BFA1-855E0780462D}" type="sibTrans" cxnId="{E242292A-58A9-477B-AAAA-AE10FF201EC3}">
      <dgm:prSet/>
      <dgm:spPr/>
      <dgm:t>
        <a:bodyPr/>
        <a:lstStyle/>
        <a:p>
          <a:endParaRPr lang="en-US"/>
        </a:p>
      </dgm:t>
    </dgm:pt>
    <dgm:pt modelId="{983381BC-0287-425E-9F7E-73D30A6B4576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200" dirty="0" smtClean="0"/>
            <a:t>Can execute test items in right procedure, can propose method to automation test</a:t>
          </a:r>
        </a:p>
        <a:p>
          <a:pPr algn="l"/>
          <a:r>
            <a:rPr lang="en-US" sz="1200" dirty="0" smtClean="0"/>
            <a:t>Can record and summarize result, and create test report</a:t>
          </a:r>
        </a:p>
      </dgm:t>
    </dgm:pt>
    <dgm:pt modelId="{0E278111-F282-4E09-B23D-08E45AC35FBD}" type="parTrans" cxnId="{DB0A4923-A582-4D79-A274-9951A0CE47E8}">
      <dgm:prSet/>
      <dgm:spPr/>
      <dgm:t>
        <a:bodyPr/>
        <a:lstStyle/>
        <a:p>
          <a:endParaRPr lang="en-US"/>
        </a:p>
      </dgm:t>
    </dgm:pt>
    <dgm:pt modelId="{59FBD48A-F563-4A57-AC4A-687FCCAE0BE6}" type="sibTrans" cxnId="{DB0A4923-A582-4D79-A274-9951A0CE47E8}">
      <dgm:prSet/>
      <dgm:spPr/>
      <dgm:t>
        <a:bodyPr/>
        <a:lstStyle/>
        <a:p>
          <a:endParaRPr lang="en-US"/>
        </a:p>
      </dgm:t>
    </dgm:pt>
    <dgm:pt modelId="{C869F19F-72DA-49B7-89CB-85C7E868CA24}">
      <dgm:prSet phldrT="[Text]" custT="1"/>
      <dgm:spPr/>
      <dgm:t>
        <a:bodyPr/>
        <a:lstStyle/>
        <a:p>
          <a:r>
            <a:rPr lang="en-US" sz="2000" dirty="0" smtClean="0"/>
            <a:t>Failure analysis</a:t>
          </a:r>
          <a:endParaRPr lang="en-US" sz="2000" dirty="0"/>
        </a:p>
      </dgm:t>
    </dgm:pt>
    <dgm:pt modelId="{7ADEF1D1-64E5-4377-8433-4632A0C4EEB9}" type="parTrans" cxnId="{7F5B6D3F-AF93-4F1F-91B1-0A2CE9ACE262}">
      <dgm:prSet/>
      <dgm:spPr/>
      <dgm:t>
        <a:bodyPr/>
        <a:lstStyle/>
        <a:p>
          <a:endParaRPr lang="en-US"/>
        </a:p>
      </dgm:t>
    </dgm:pt>
    <dgm:pt modelId="{575610CD-9B68-4CF3-8495-241FB46DDAA9}" type="sibTrans" cxnId="{7F5B6D3F-AF93-4F1F-91B1-0A2CE9ACE262}">
      <dgm:prSet/>
      <dgm:spPr/>
      <dgm:t>
        <a:bodyPr/>
        <a:lstStyle/>
        <a:p>
          <a:endParaRPr lang="en-US"/>
        </a:p>
      </dgm:t>
    </dgm:pt>
    <dgm:pt modelId="{4BF7C56F-0476-426F-8A6E-F8B569A1F8D2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200" baseline="0" dirty="0" smtClean="0"/>
            <a:t>Do not know why problem occur (why test case failed? Why system hang?)</a:t>
          </a:r>
          <a:endParaRPr lang="en-US" sz="1200" dirty="0"/>
        </a:p>
      </dgm:t>
    </dgm:pt>
    <dgm:pt modelId="{09031FD4-67F1-45C1-9A97-E5B3A888E953}" type="parTrans" cxnId="{DD46D447-0781-476B-8FC8-9A1A792B2DFC}">
      <dgm:prSet/>
      <dgm:spPr/>
      <dgm:t>
        <a:bodyPr/>
        <a:lstStyle/>
        <a:p>
          <a:endParaRPr lang="en-US"/>
        </a:p>
      </dgm:t>
    </dgm:pt>
    <dgm:pt modelId="{9A3291D9-BA3A-4F1E-B0F1-CE3C5979A2EA}" type="sibTrans" cxnId="{DD46D447-0781-476B-8FC8-9A1A792B2DFC}">
      <dgm:prSet/>
      <dgm:spPr/>
      <dgm:t>
        <a:bodyPr/>
        <a:lstStyle/>
        <a:p>
          <a:endParaRPr lang="en-US"/>
        </a:p>
      </dgm:t>
    </dgm:pt>
    <dgm:pt modelId="{FD469202-A23D-4AB9-B193-CF1340DB756C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200" dirty="0" smtClean="0"/>
            <a:t>Can describe issue clearly and fully (with analysis) in </a:t>
          </a:r>
          <a:r>
            <a:rPr lang="en-US" sz="1200" dirty="0" err="1" smtClean="0"/>
            <a:t>Redmine</a:t>
          </a:r>
          <a:r>
            <a:rPr lang="en-US" sz="1200" dirty="0" smtClean="0"/>
            <a:t> ticket</a:t>
          </a:r>
        </a:p>
        <a:p>
          <a:pPr algn="l"/>
          <a:r>
            <a:rPr lang="en-US" sz="1200" dirty="0" smtClean="0"/>
            <a:t>Can propose solution to fix issue, and countermeasure.</a:t>
          </a:r>
          <a:endParaRPr lang="en-US" sz="1200" dirty="0"/>
        </a:p>
      </dgm:t>
    </dgm:pt>
    <dgm:pt modelId="{EF54D364-AA16-4A1A-9854-7C6A284E50A3}" type="parTrans" cxnId="{E4A9214B-0028-4BA5-864B-D69EC287A5D6}">
      <dgm:prSet/>
      <dgm:spPr/>
      <dgm:t>
        <a:bodyPr/>
        <a:lstStyle/>
        <a:p>
          <a:endParaRPr lang="en-US"/>
        </a:p>
      </dgm:t>
    </dgm:pt>
    <dgm:pt modelId="{0DD20B77-1E5F-4360-A362-B34B902E6931}" type="sibTrans" cxnId="{E4A9214B-0028-4BA5-864B-D69EC287A5D6}">
      <dgm:prSet/>
      <dgm:spPr/>
      <dgm:t>
        <a:bodyPr/>
        <a:lstStyle/>
        <a:p>
          <a:endParaRPr lang="en-US"/>
        </a:p>
      </dgm:t>
    </dgm:pt>
    <dgm:pt modelId="{704A71E4-7C18-4F7C-A0A0-50D4F899890C}">
      <dgm:prSet phldrT="[Text]" custT="1"/>
      <dgm:spPr/>
      <dgm:t>
        <a:bodyPr/>
        <a:lstStyle/>
        <a:p>
          <a:r>
            <a:rPr lang="en-US" sz="2000" dirty="0" smtClean="0"/>
            <a:t>Readability</a:t>
          </a:r>
          <a:endParaRPr lang="en-US" sz="2000" dirty="0"/>
        </a:p>
      </dgm:t>
    </dgm:pt>
    <dgm:pt modelId="{DC9C11C1-93A2-4E01-A074-6181691E7DEC}" type="parTrans" cxnId="{0A234A53-B251-4C13-9B1C-FE04EA6E3B3B}">
      <dgm:prSet/>
      <dgm:spPr/>
      <dgm:t>
        <a:bodyPr/>
        <a:lstStyle/>
        <a:p>
          <a:endParaRPr lang="en-US"/>
        </a:p>
      </dgm:t>
    </dgm:pt>
    <dgm:pt modelId="{C9CC279B-A09C-43F4-A9AC-0075285C05EC}" type="sibTrans" cxnId="{0A234A53-B251-4C13-9B1C-FE04EA6E3B3B}">
      <dgm:prSet/>
      <dgm:spPr/>
      <dgm:t>
        <a:bodyPr/>
        <a:lstStyle/>
        <a:p>
          <a:endParaRPr lang="en-US"/>
        </a:p>
      </dgm:t>
    </dgm:pt>
    <dgm:pt modelId="{45F9ADD4-9C79-4081-9079-3DB47BA253C4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Source code follows the coding rules (GSCE Coding Standards, MISRA-C 2012).</a:t>
          </a:r>
          <a:endParaRPr lang="en-US" sz="1200" dirty="0"/>
        </a:p>
      </dgm:t>
    </dgm:pt>
    <dgm:pt modelId="{C418678B-5687-497A-9BFA-F2FDCB3A8639}" type="parTrans" cxnId="{361B493B-023D-4585-A854-CFDDF09C4281}">
      <dgm:prSet/>
      <dgm:spPr/>
      <dgm:t>
        <a:bodyPr/>
        <a:lstStyle/>
        <a:p>
          <a:endParaRPr lang="en-US"/>
        </a:p>
      </dgm:t>
    </dgm:pt>
    <dgm:pt modelId="{561D27D4-38E9-4496-9C87-C54723CC7C46}" type="sibTrans" cxnId="{361B493B-023D-4585-A854-CFDDF09C4281}">
      <dgm:prSet/>
      <dgm:spPr/>
      <dgm:t>
        <a:bodyPr/>
        <a:lstStyle/>
        <a:p>
          <a:endParaRPr lang="en-US"/>
        </a:p>
      </dgm:t>
    </dgm:pt>
    <dgm:pt modelId="{68B322FB-D8AA-47BC-8572-D67266F857F5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Have knowledge of techniques for improving the source code readability and perform coding accordingly.</a:t>
          </a:r>
        </a:p>
      </dgm:t>
    </dgm:pt>
    <dgm:pt modelId="{D925DD62-B05F-4CF3-934C-7952400A64BA}" type="parTrans" cxnId="{0B5A18B6-20AB-4C33-A8A9-A8A4FFA811E8}">
      <dgm:prSet/>
      <dgm:spPr/>
      <dgm:t>
        <a:bodyPr/>
        <a:lstStyle/>
        <a:p>
          <a:endParaRPr lang="en-US"/>
        </a:p>
      </dgm:t>
    </dgm:pt>
    <dgm:pt modelId="{2F742521-D13C-4530-81B0-2A4F7BAC0821}" type="sibTrans" cxnId="{0B5A18B6-20AB-4C33-A8A9-A8A4FFA811E8}">
      <dgm:prSet/>
      <dgm:spPr/>
      <dgm:t>
        <a:bodyPr/>
        <a:lstStyle/>
        <a:p>
          <a:endParaRPr lang="en-US"/>
        </a:p>
      </dgm:t>
    </dgm:pt>
    <dgm:pt modelId="{12704308-1404-4490-9534-0E172C79B513}" type="pres">
      <dgm:prSet presAssocID="{0F05CA09-62BB-4B70-A8FA-C7690E765289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B984D6-B08E-4134-9664-4EDF79BDABC1}" type="pres">
      <dgm:prSet presAssocID="{4FA92674-1E51-473B-9659-16CBF6B1B5BB}" presName="horFlow" presStyleCnt="0"/>
      <dgm:spPr/>
    </dgm:pt>
    <dgm:pt modelId="{5AF65A83-AF5F-464C-831A-7ADCDD21FA0B}" type="pres">
      <dgm:prSet presAssocID="{4FA92674-1E51-473B-9659-16CBF6B1B5BB}" presName="bigChev" presStyleLbl="node1" presStyleIdx="0" presStyleCnt="5" custScaleX="118016" custScaleY="72338" custLinFactNeighborX="-1692" custLinFactNeighborY="4479"/>
      <dgm:spPr/>
      <dgm:t>
        <a:bodyPr/>
        <a:lstStyle/>
        <a:p>
          <a:endParaRPr lang="en-US"/>
        </a:p>
      </dgm:t>
    </dgm:pt>
    <dgm:pt modelId="{32BFDD83-1677-4EB0-9687-BCD3124C2521}" type="pres">
      <dgm:prSet presAssocID="{90CBBDBA-68F6-496D-A836-A2240B9B0DDF}" presName="parTrans" presStyleCnt="0"/>
      <dgm:spPr/>
    </dgm:pt>
    <dgm:pt modelId="{09A9FBEF-976A-4D5A-9DD1-B6F313731CF4}" type="pres">
      <dgm:prSet presAssocID="{F788C0C5-1FE3-4856-BED0-2AD1A2C77FBE}" presName="node" presStyleLbl="alignAccFollowNode1" presStyleIdx="0" presStyleCnt="10" custScaleX="182797" custScaleY="78747" custLinFactNeighborX="2720" custLinFactNeighborY="40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AE768-2B64-4425-BDBF-EA804BD3F16D}" type="pres">
      <dgm:prSet presAssocID="{C627382A-A826-433E-8808-8082EE7EC9A7}" presName="sibTrans" presStyleCnt="0"/>
      <dgm:spPr/>
    </dgm:pt>
    <dgm:pt modelId="{355AC36B-451E-4931-AB6F-5586B242F35C}" type="pres">
      <dgm:prSet presAssocID="{8A8241A6-FBD7-4B67-BFD0-ED925BAC8B99}" presName="node" presStyleLbl="alignAccFollowNode1" presStyleIdx="1" presStyleCnt="10" custScaleX="223568" custScaleY="81613" custLinFactNeighborX="49523" custLinFactNeighborY="55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98F1E-0C0D-47DF-81E8-14E6277EFE84}" type="pres">
      <dgm:prSet presAssocID="{4FA92674-1E51-473B-9659-16CBF6B1B5BB}" presName="vSp" presStyleCnt="0"/>
      <dgm:spPr/>
    </dgm:pt>
    <dgm:pt modelId="{3DF4B227-EB9A-4285-B170-00B49D0573ED}" type="pres">
      <dgm:prSet presAssocID="{FF2A0EFA-E5E9-4BDB-81C0-B1A4011FCA6C}" presName="horFlow" presStyleCnt="0"/>
      <dgm:spPr/>
    </dgm:pt>
    <dgm:pt modelId="{87930791-6549-41FF-9328-9FF5BEEEB802}" type="pres">
      <dgm:prSet presAssocID="{FF2A0EFA-E5E9-4BDB-81C0-B1A4011FCA6C}" presName="bigChev" presStyleLbl="node1" presStyleIdx="1" presStyleCnt="5" custScaleX="121769" custScaleY="91194" custLinFactNeighborX="-4611" custLinFactNeighborY="-626"/>
      <dgm:spPr/>
      <dgm:t>
        <a:bodyPr/>
        <a:lstStyle/>
        <a:p>
          <a:endParaRPr lang="en-US"/>
        </a:p>
      </dgm:t>
    </dgm:pt>
    <dgm:pt modelId="{A6F395CE-47BD-459F-859C-E534FE304066}" type="pres">
      <dgm:prSet presAssocID="{AE953281-0A73-46F5-8033-583CE0CA9E8D}" presName="parTrans" presStyleCnt="0"/>
      <dgm:spPr/>
    </dgm:pt>
    <dgm:pt modelId="{A321D708-D47A-45E2-8CF1-DE69A498E48C}" type="pres">
      <dgm:prSet presAssocID="{0DEA0C1F-8E3B-4FD7-A150-204B8C6D5BA2}" presName="node" presStyleLbl="alignAccFollowNode1" presStyleIdx="2" presStyleCnt="10" custScaleX="177633" custScaleY="98672" custLinFactNeighborX="2720" custLinFactNeighborY="5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31FA60-10F9-4EDB-9DC2-EE9A1940ED76}" type="pres">
      <dgm:prSet presAssocID="{EA91B2AC-229D-49AA-9432-37E0B42D2EF1}" presName="sibTrans" presStyleCnt="0"/>
      <dgm:spPr/>
    </dgm:pt>
    <dgm:pt modelId="{F1A67A1C-A74C-490B-A893-EE444AAD9888}" type="pres">
      <dgm:prSet presAssocID="{E6A104DA-6544-42D0-911D-0F25F5C28588}" presName="node" presStyleLbl="alignAccFollowNode1" presStyleIdx="3" presStyleCnt="10" custScaleX="223568" custScaleY="105383" custLinFactNeighborX="-24391" custLinFactNeighborY="54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E275EA-D04A-47CF-A6B4-EE27BA938478}" type="pres">
      <dgm:prSet presAssocID="{FF2A0EFA-E5E9-4BDB-81C0-B1A4011FCA6C}" presName="vSp" presStyleCnt="0"/>
      <dgm:spPr/>
    </dgm:pt>
    <dgm:pt modelId="{2101809E-7D9E-4B66-9AB8-803DB8D94AB1}" type="pres">
      <dgm:prSet presAssocID="{23AC2A1E-857C-4059-B810-8152200F1481}" presName="horFlow" presStyleCnt="0"/>
      <dgm:spPr/>
    </dgm:pt>
    <dgm:pt modelId="{5344F8CC-5844-41E0-B83E-E4ABC326DDDE}" type="pres">
      <dgm:prSet presAssocID="{23AC2A1E-857C-4059-B810-8152200F1481}" presName="bigChev" presStyleLbl="node1" presStyleIdx="2" presStyleCnt="5" custScaleX="118016" custScaleY="70036" custLinFactNeighborX="-4610" custLinFactNeighborY="-3859"/>
      <dgm:spPr/>
      <dgm:t>
        <a:bodyPr/>
        <a:lstStyle/>
        <a:p>
          <a:endParaRPr lang="en-US"/>
        </a:p>
      </dgm:t>
    </dgm:pt>
    <dgm:pt modelId="{1D8D71AC-3491-42DB-A55B-535C1BB0C4BE}" type="pres">
      <dgm:prSet presAssocID="{C779831D-0013-4AD6-8A17-970F7F4A4A96}" presName="parTrans" presStyleCnt="0"/>
      <dgm:spPr/>
    </dgm:pt>
    <dgm:pt modelId="{E5CBF40A-9897-4520-9474-BD03E9DA9A8E}" type="pres">
      <dgm:prSet presAssocID="{61524C38-D0C6-40F7-A9FF-02F6C3AE68AA}" presName="node" presStyleLbl="alignAccFollowNode1" presStyleIdx="4" presStyleCnt="10" custScaleX="177633" custScaleY="84381" custLinFactNeighborX="2720" custLinFactNeighborY="-44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C013A-9721-499E-BF68-B2D9A150EFC8}" type="pres">
      <dgm:prSet presAssocID="{DE78EA87-1C55-40F9-BFA1-855E0780462D}" presName="sibTrans" presStyleCnt="0"/>
      <dgm:spPr/>
    </dgm:pt>
    <dgm:pt modelId="{0908D7D7-EDCA-4A62-9B2C-6D6979C21F13}" type="pres">
      <dgm:prSet presAssocID="{983381BC-0287-425E-9F7E-73D30A6B4576}" presName="node" presStyleLbl="alignAccFollowNode1" presStyleIdx="5" presStyleCnt="10" custScaleX="223568" custScaleY="84381" custLinFactNeighborX="18750" custLinFactNeighborY="-44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7CE2E2-7757-4ECE-9680-17F543211E02}" type="pres">
      <dgm:prSet presAssocID="{23AC2A1E-857C-4059-B810-8152200F1481}" presName="vSp" presStyleCnt="0"/>
      <dgm:spPr/>
    </dgm:pt>
    <dgm:pt modelId="{22E02F29-C7C9-4FE8-B2B0-6BE75DDB4482}" type="pres">
      <dgm:prSet presAssocID="{C869F19F-72DA-49B7-89CB-85C7E868CA24}" presName="horFlow" presStyleCnt="0"/>
      <dgm:spPr/>
    </dgm:pt>
    <dgm:pt modelId="{20BFCB41-6DCD-4042-A34F-809BCE166BFA}" type="pres">
      <dgm:prSet presAssocID="{C869F19F-72DA-49B7-89CB-85C7E868CA24}" presName="bigChev" presStyleLbl="node1" presStyleIdx="3" presStyleCnt="5" custScaleX="118016" custScaleY="71111" custLinFactNeighborX="-4610" custLinFactNeighborY="80587"/>
      <dgm:spPr/>
      <dgm:t>
        <a:bodyPr/>
        <a:lstStyle/>
        <a:p>
          <a:endParaRPr lang="en-US"/>
        </a:p>
      </dgm:t>
    </dgm:pt>
    <dgm:pt modelId="{654CB86A-5C12-411F-A073-63FD19805FED}" type="pres">
      <dgm:prSet presAssocID="{09031FD4-67F1-45C1-9A97-E5B3A888E953}" presName="parTrans" presStyleCnt="0"/>
      <dgm:spPr/>
    </dgm:pt>
    <dgm:pt modelId="{796709E3-C781-46CD-A2B4-BFE48E49A865}" type="pres">
      <dgm:prSet presAssocID="{4BF7C56F-0476-426F-8A6E-F8B569A1F8D2}" presName="node" presStyleLbl="alignAccFollowNode1" presStyleIdx="6" presStyleCnt="10" custScaleX="177633" custScaleY="85676" custLinFactNeighborX="2720" custLinFactNeighborY="989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0DD1E-68EB-410B-92B7-76C159B03330}" type="pres">
      <dgm:prSet presAssocID="{9A3291D9-BA3A-4F1E-B0F1-CE3C5979A2EA}" presName="sibTrans" presStyleCnt="0"/>
      <dgm:spPr/>
    </dgm:pt>
    <dgm:pt modelId="{B564D525-C376-4869-AE27-A5F7BA6AC8DD}" type="pres">
      <dgm:prSet presAssocID="{FD469202-A23D-4AB9-B193-CF1340DB756C}" presName="node" presStyleLbl="alignAccFollowNode1" presStyleIdx="7" presStyleCnt="10" custScaleX="223568" custScaleY="85676" custLinFactNeighborX="18750" custLinFactNeighborY="970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FF5B8-C40C-49E3-878E-D29EC4AB0008}" type="pres">
      <dgm:prSet presAssocID="{C869F19F-72DA-49B7-89CB-85C7E868CA24}" presName="vSp" presStyleCnt="0"/>
      <dgm:spPr/>
    </dgm:pt>
    <dgm:pt modelId="{570E681A-0D13-4FBF-8743-D4CC1ACDC654}" type="pres">
      <dgm:prSet presAssocID="{704A71E4-7C18-4F7C-A0A0-50D4F899890C}" presName="horFlow" presStyleCnt="0"/>
      <dgm:spPr/>
    </dgm:pt>
    <dgm:pt modelId="{695BACE3-BFEC-4837-BB78-14CA14F669AC}" type="pres">
      <dgm:prSet presAssocID="{704A71E4-7C18-4F7C-A0A0-50D4F899890C}" presName="bigChev" presStyleLbl="node1" presStyleIdx="4" presStyleCnt="5" custScaleX="118016" custScaleY="70036" custLinFactNeighborX="-4611" custLinFactNeighborY="-83406"/>
      <dgm:spPr/>
      <dgm:t>
        <a:bodyPr/>
        <a:lstStyle/>
        <a:p>
          <a:endParaRPr lang="en-US"/>
        </a:p>
      </dgm:t>
    </dgm:pt>
    <dgm:pt modelId="{44313CB7-FD2F-4BA6-BD9F-E3F2379188DB}" type="pres">
      <dgm:prSet presAssocID="{C418678B-5687-497A-9BFA-F2FDCB3A8639}" presName="parTrans" presStyleCnt="0"/>
      <dgm:spPr/>
    </dgm:pt>
    <dgm:pt modelId="{D35E44EA-0629-4BD3-A3CB-6638DEFE04FC}" type="pres">
      <dgm:prSet presAssocID="{45F9ADD4-9C79-4081-9079-3DB47BA253C4}" presName="node" presStyleLbl="alignAccFollowNode1" presStyleIdx="8" presStyleCnt="10" custScaleX="177633" custScaleY="84381" custLinFactY="-329" custLinFactNeighborX="272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C3C8B0-3588-4A2B-87AA-4C7BD7FD2657}" type="pres">
      <dgm:prSet presAssocID="{561D27D4-38E9-4496-9C87-C54723CC7C46}" presName="sibTrans" presStyleCnt="0"/>
      <dgm:spPr/>
    </dgm:pt>
    <dgm:pt modelId="{F94FBC17-ECE6-42AC-BB93-6491EE880CB9}" type="pres">
      <dgm:prSet presAssocID="{68B322FB-D8AA-47BC-8572-D67266F857F5}" presName="node" presStyleLbl="alignAccFollowNode1" presStyleIdx="9" presStyleCnt="10" custScaleX="223568" custScaleY="84381" custLinFactY="-489" custLinFactNeighborX="379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0A4923-A582-4D79-A274-9951A0CE47E8}" srcId="{23AC2A1E-857C-4059-B810-8152200F1481}" destId="{983381BC-0287-425E-9F7E-73D30A6B4576}" srcOrd="1" destOrd="0" parTransId="{0E278111-F282-4E09-B23D-08E45AC35FBD}" sibTransId="{59FBD48A-F563-4A57-AC4A-687FCCAE0BE6}"/>
    <dgm:cxn modelId="{EF1BE739-9A27-4A09-9255-980FAE8FA7F8}" type="presOf" srcId="{4BF7C56F-0476-426F-8A6E-F8B569A1F8D2}" destId="{796709E3-C781-46CD-A2B4-BFE48E49A865}" srcOrd="0" destOrd="0" presId="urn:microsoft.com/office/officeart/2005/8/layout/lProcess3"/>
    <dgm:cxn modelId="{BD11DC7C-97DD-472F-991D-EAFED8A472C8}" type="presOf" srcId="{704A71E4-7C18-4F7C-A0A0-50D4F899890C}" destId="{695BACE3-BFEC-4837-BB78-14CA14F669AC}" srcOrd="0" destOrd="0" presId="urn:microsoft.com/office/officeart/2005/8/layout/lProcess3"/>
    <dgm:cxn modelId="{C713E3A1-0583-42CF-9838-C65FD1080D0A}" type="presOf" srcId="{68B322FB-D8AA-47BC-8572-D67266F857F5}" destId="{F94FBC17-ECE6-42AC-BB93-6491EE880CB9}" srcOrd="0" destOrd="0" presId="urn:microsoft.com/office/officeart/2005/8/layout/lProcess3"/>
    <dgm:cxn modelId="{0B3F1D88-7B62-4BDA-956E-314DA2B09450}" srcId="{4FA92674-1E51-473B-9659-16CBF6B1B5BB}" destId="{F788C0C5-1FE3-4856-BED0-2AD1A2C77FBE}" srcOrd="0" destOrd="0" parTransId="{90CBBDBA-68F6-496D-A836-A2240B9B0DDF}" sibTransId="{C627382A-A826-433E-8808-8082EE7EC9A7}"/>
    <dgm:cxn modelId="{97453B09-5C59-4C45-9006-5CEFD3A90160}" type="presOf" srcId="{983381BC-0287-425E-9F7E-73D30A6B4576}" destId="{0908D7D7-EDCA-4A62-9B2C-6D6979C21F13}" srcOrd="0" destOrd="0" presId="urn:microsoft.com/office/officeart/2005/8/layout/lProcess3"/>
    <dgm:cxn modelId="{20A067CC-9735-4139-B890-D40695C595F6}" type="presOf" srcId="{FF2A0EFA-E5E9-4BDB-81C0-B1A4011FCA6C}" destId="{87930791-6549-41FF-9328-9FF5BEEEB802}" srcOrd="0" destOrd="0" presId="urn:microsoft.com/office/officeart/2005/8/layout/lProcess3"/>
    <dgm:cxn modelId="{7499D737-3E47-4FB2-8119-9B38B0819521}" type="presOf" srcId="{61524C38-D0C6-40F7-A9FF-02F6C3AE68AA}" destId="{E5CBF40A-9897-4520-9474-BD03E9DA9A8E}" srcOrd="0" destOrd="0" presId="urn:microsoft.com/office/officeart/2005/8/layout/lProcess3"/>
    <dgm:cxn modelId="{6EB2E78A-9A4E-418A-814F-F0363A060304}" srcId="{FF2A0EFA-E5E9-4BDB-81C0-B1A4011FCA6C}" destId="{0DEA0C1F-8E3B-4FD7-A150-204B8C6D5BA2}" srcOrd="0" destOrd="0" parTransId="{AE953281-0A73-46F5-8033-583CE0CA9E8D}" sibTransId="{EA91B2AC-229D-49AA-9432-37E0B42D2EF1}"/>
    <dgm:cxn modelId="{1CBFBB93-C812-4A31-85A3-A2DED323C6E5}" type="presOf" srcId="{4FA92674-1E51-473B-9659-16CBF6B1B5BB}" destId="{5AF65A83-AF5F-464C-831A-7ADCDD21FA0B}" srcOrd="0" destOrd="0" presId="urn:microsoft.com/office/officeart/2005/8/layout/lProcess3"/>
    <dgm:cxn modelId="{361B493B-023D-4585-A854-CFDDF09C4281}" srcId="{704A71E4-7C18-4F7C-A0A0-50D4F899890C}" destId="{45F9ADD4-9C79-4081-9079-3DB47BA253C4}" srcOrd="0" destOrd="0" parTransId="{C418678B-5687-497A-9BFA-F2FDCB3A8639}" sibTransId="{561D27D4-38E9-4496-9C87-C54723CC7C46}"/>
    <dgm:cxn modelId="{4C736B28-8C69-4B06-9B10-81ED26AE38A6}" type="presOf" srcId="{F788C0C5-1FE3-4856-BED0-2AD1A2C77FBE}" destId="{09A9FBEF-976A-4D5A-9DD1-B6F313731CF4}" srcOrd="0" destOrd="0" presId="urn:microsoft.com/office/officeart/2005/8/layout/lProcess3"/>
    <dgm:cxn modelId="{E4A9214B-0028-4BA5-864B-D69EC287A5D6}" srcId="{C869F19F-72DA-49B7-89CB-85C7E868CA24}" destId="{FD469202-A23D-4AB9-B193-CF1340DB756C}" srcOrd="1" destOrd="0" parTransId="{EF54D364-AA16-4A1A-9854-7C6A284E50A3}" sibTransId="{0DD20B77-1E5F-4360-A362-B34B902E6931}"/>
    <dgm:cxn modelId="{3B3FC295-308C-45C6-BEF3-347BB8FA1E8B}" type="presOf" srcId="{8A8241A6-FBD7-4B67-BFD0-ED925BAC8B99}" destId="{355AC36B-451E-4931-AB6F-5586B242F35C}" srcOrd="0" destOrd="0" presId="urn:microsoft.com/office/officeart/2005/8/layout/lProcess3"/>
    <dgm:cxn modelId="{7F5B6D3F-AF93-4F1F-91B1-0A2CE9ACE262}" srcId="{0F05CA09-62BB-4B70-A8FA-C7690E765289}" destId="{C869F19F-72DA-49B7-89CB-85C7E868CA24}" srcOrd="3" destOrd="0" parTransId="{7ADEF1D1-64E5-4377-8433-4632A0C4EEB9}" sibTransId="{575610CD-9B68-4CF3-8495-241FB46DDAA9}"/>
    <dgm:cxn modelId="{2AC91E26-D181-48CA-83D6-FEE8F8DB24F1}" type="presOf" srcId="{FD469202-A23D-4AB9-B193-CF1340DB756C}" destId="{B564D525-C376-4869-AE27-A5F7BA6AC8DD}" srcOrd="0" destOrd="0" presId="urn:microsoft.com/office/officeart/2005/8/layout/lProcess3"/>
    <dgm:cxn modelId="{51A695DC-6A1A-4356-B36F-0B99D731E460}" type="presOf" srcId="{45F9ADD4-9C79-4081-9079-3DB47BA253C4}" destId="{D35E44EA-0629-4BD3-A3CB-6638DEFE04FC}" srcOrd="0" destOrd="0" presId="urn:microsoft.com/office/officeart/2005/8/layout/lProcess3"/>
    <dgm:cxn modelId="{F559E4FB-4EEA-4FC3-9BC7-53F474FE1F98}" srcId="{4FA92674-1E51-473B-9659-16CBF6B1B5BB}" destId="{8A8241A6-FBD7-4B67-BFD0-ED925BAC8B99}" srcOrd="1" destOrd="0" parTransId="{224E71DA-E0D8-497C-9ABE-31A2305D6C6E}" sibTransId="{1532624B-41D7-41CB-883D-8D7A32BC9CAC}"/>
    <dgm:cxn modelId="{0A234A53-B251-4C13-9B1C-FE04EA6E3B3B}" srcId="{0F05CA09-62BB-4B70-A8FA-C7690E765289}" destId="{704A71E4-7C18-4F7C-A0A0-50D4F899890C}" srcOrd="4" destOrd="0" parTransId="{DC9C11C1-93A2-4E01-A074-6181691E7DEC}" sibTransId="{C9CC279B-A09C-43F4-A9AC-0075285C05EC}"/>
    <dgm:cxn modelId="{7D20113F-192B-4238-B9FC-727658DA0B3E}" srcId="{0F05CA09-62BB-4B70-A8FA-C7690E765289}" destId="{23AC2A1E-857C-4059-B810-8152200F1481}" srcOrd="2" destOrd="0" parTransId="{0428D1C3-5FA2-441A-8C40-BFE902963B12}" sibTransId="{63025DC2-ED3C-4295-9EFE-020870513723}"/>
    <dgm:cxn modelId="{6377CE46-81A1-4144-8967-E91CF98A5314}" srcId="{0F05CA09-62BB-4B70-A8FA-C7690E765289}" destId="{4FA92674-1E51-473B-9659-16CBF6B1B5BB}" srcOrd="0" destOrd="0" parTransId="{6C7D74AB-B966-4E50-94C4-53FDE5FFD0F3}" sibTransId="{EF55058A-5434-4405-8168-44A8CCEBBDE5}"/>
    <dgm:cxn modelId="{5D044650-9028-47DD-9A04-0C7378B3F2CD}" type="presOf" srcId="{0DEA0C1F-8E3B-4FD7-A150-204B8C6D5BA2}" destId="{A321D708-D47A-45E2-8CF1-DE69A498E48C}" srcOrd="0" destOrd="0" presId="urn:microsoft.com/office/officeart/2005/8/layout/lProcess3"/>
    <dgm:cxn modelId="{F9035A32-A9D7-425C-A2DC-DCB541152A94}" srcId="{FF2A0EFA-E5E9-4BDB-81C0-B1A4011FCA6C}" destId="{E6A104DA-6544-42D0-911D-0F25F5C28588}" srcOrd="1" destOrd="0" parTransId="{5A512C5C-EA4E-41C7-B724-4E6E36D031A7}" sibTransId="{F3414C53-A1B0-4F20-95EC-9F50E79C3777}"/>
    <dgm:cxn modelId="{59C5DAC4-A6D0-4B16-AAD0-2B85636C44C9}" type="presOf" srcId="{E6A104DA-6544-42D0-911D-0F25F5C28588}" destId="{F1A67A1C-A74C-490B-A893-EE444AAD9888}" srcOrd="0" destOrd="0" presId="urn:microsoft.com/office/officeart/2005/8/layout/lProcess3"/>
    <dgm:cxn modelId="{E0B67514-7EFA-4961-952C-F16688303601}" srcId="{0F05CA09-62BB-4B70-A8FA-C7690E765289}" destId="{FF2A0EFA-E5E9-4BDB-81C0-B1A4011FCA6C}" srcOrd="1" destOrd="0" parTransId="{74125567-24A8-4E5F-BE5C-BE147C360828}" sibTransId="{F3F83F23-794F-4EB1-A3DE-DB6E852DE61A}"/>
    <dgm:cxn modelId="{E242292A-58A9-477B-AAAA-AE10FF201EC3}" srcId="{23AC2A1E-857C-4059-B810-8152200F1481}" destId="{61524C38-D0C6-40F7-A9FF-02F6C3AE68AA}" srcOrd="0" destOrd="0" parTransId="{C779831D-0013-4AD6-8A17-970F7F4A4A96}" sibTransId="{DE78EA87-1C55-40F9-BFA1-855E0780462D}"/>
    <dgm:cxn modelId="{41E6D3E8-DD0A-44CF-8FAE-F92869372018}" type="presOf" srcId="{C869F19F-72DA-49B7-89CB-85C7E868CA24}" destId="{20BFCB41-6DCD-4042-A34F-809BCE166BFA}" srcOrd="0" destOrd="0" presId="urn:microsoft.com/office/officeart/2005/8/layout/lProcess3"/>
    <dgm:cxn modelId="{DD46D447-0781-476B-8FC8-9A1A792B2DFC}" srcId="{C869F19F-72DA-49B7-89CB-85C7E868CA24}" destId="{4BF7C56F-0476-426F-8A6E-F8B569A1F8D2}" srcOrd="0" destOrd="0" parTransId="{09031FD4-67F1-45C1-9A97-E5B3A888E953}" sibTransId="{9A3291D9-BA3A-4F1E-B0F1-CE3C5979A2EA}"/>
    <dgm:cxn modelId="{0B5A18B6-20AB-4C33-A8A9-A8A4FFA811E8}" srcId="{704A71E4-7C18-4F7C-A0A0-50D4F899890C}" destId="{68B322FB-D8AA-47BC-8572-D67266F857F5}" srcOrd="1" destOrd="0" parTransId="{D925DD62-B05F-4CF3-934C-7952400A64BA}" sibTransId="{2F742521-D13C-4530-81B0-2A4F7BAC0821}"/>
    <dgm:cxn modelId="{F6876D11-B830-477A-8390-1618EAEB6107}" type="presOf" srcId="{23AC2A1E-857C-4059-B810-8152200F1481}" destId="{5344F8CC-5844-41E0-B83E-E4ABC326DDDE}" srcOrd="0" destOrd="0" presId="urn:microsoft.com/office/officeart/2005/8/layout/lProcess3"/>
    <dgm:cxn modelId="{43E83D20-81E7-4847-851D-8F016049E0D6}" type="presOf" srcId="{0F05CA09-62BB-4B70-A8FA-C7690E765289}" destId="{12704308-1404-4490-9534-0E172C79B513}" srcOrd="0" destOrd="0" presId="urn:microsoft.com/office/officeart/2005/8/layout/lProcess3"/>
    <dgm:cxn modelId="{72C2F213-60C1-4B98-AD00-E648DAA2219F}" type="presParOf" srcId="{12704308-1404-4490-9534-0E172C79B513}" destId="{97B984D6-B08E-4134-9664-4EDF79BDABC1}" srcOrd="0" destOrd="0" presId="urn:microsoft.com/office/officeart/2005/8/layout/lProcess3"/>
    <dgm:cxn modelId="{5A84EE21-E3BF-41F3-B4C0-C878FE1FF44A}" type="presParOf" srcId="{97B984D6-B08E-4134-9664-4EDF79BDABC1}" destId="{5AF65A83-AF5F-464C-831A-7ADCDD21FA0B}" srcOrd="0" destOrd="0" presId="urn:microsoft.com/office/officeart/2005/8/layout/lProcess3"/>
    <dgm:cxn modelId="{CBA408AB-2B98-4385-A382-A328142B81E5}" type="presParOf" srcId="{97B984D6-B08E-4134-9664-4EDF79BDABC1}" destId="{32BFDD83-1677-4EB0-9687-BCD3124C2521}" srcOrd="1" destOrd="0" presId="urn:microsoft.com/office/officeart/2005/8/layout/lProcess3"/>
    <dgm:cxn modelId="{9D8355F6-5671-406F-8F1D-B2A61371B9BA}" type="presParOf" srcId="{97B984D6-B08E-4134-9664-4EDF79BDABC1}" destId="{09A9FBEF-976A-4D5A-9DD1-B6F313731CF4}" srcOrd="2" destOrd="0" presId="urn:microsoft.com/office/officeart/2005/8/layout/lProcess3"/>
    <dgm:cxn modelId="{05BFCEE1-FA26-4064-A9C3-C42CF18C060C}" type="presParOf" srcId="{97B984D6-B08E-4134-9664-4EDF79BDABC1}" destId="{621AE768-2B64-4425-BDBF-EA804BD3F16D}" srcOrd="3" destOrd="0" presId="urn:microsoft.com/office/officeart/2005/8/layout/lProcess3"/>
    <dgm:cxn modelId="{0E6B664C-43A6-4501-A425-A1BC9B56013C}" type="presParOf" srcId="{97B984D6-B08E-4134-9664-4EDF79BDABC1}" destId="{355AC36B-451E-4931-AB6F-5586B242F35C}" srcOrd="4" destOrd="0" presId="urn:microsoft.com/office/officeart/2005/8/layout/lProcess3"/>
    <dgm:cxn modelId="{900D84C3-BE6D-41C8-9B0E-674A2D13F15E}" type="presParOf" srcId="{12704308-1404-4490-9534-0E172C79B513}" destId="{B0698F1E-0C0D-47DF-81E8-14E6277EFE84}" srcOrd="1" destOrd="0" presId="urn:microsoft.com/office/officeart/2005/8/layout/lProcess3"/>
    <dgm:cxn modelId="{D03A758F-8DC3-46D5-A7DE-98B21BB933A4}" type="presParOf" srcId="{12704308-1404-4490-9534-0E172C79B513}" destId="{3DF4B227-EB9A-4285-B170-00B49D0573ED}" srcOrd="2" destOrd="0" presId="urn:microsoft.com/office/officeart/2005/8/layout/lProcess3"/>
    <dgm:cxn modelId="{8DE11C7A-548F-438B-9DDD-7B38B063AF1C}" type="presParOf" srcId="{3DF4B227-EB9A-4285-B170-00B49D0573ED}" destId="{87930791-6549-41FF-9328-9FF5BEEEB802}" srcOrd="0" destOrd="0" presId="urn:microsoft.com/office/officeart/2005/8/layout/lProcess3"/>
    <dgm:cxn modelId="{D72BC93B-14FD-47FF-AE82-2A0280326215}" type="presParOf" srcId="{3DF4B227-EB9A-4285-B170-00B49D0573ED}" destId="{A6F395CE-47BD-459F-859C-E534FE304066}" srcOrd="1" destOrd="0" presId="urn:microsoft.com/office/officeart/2005/8/layout/lProcess3"/>
    <dgm:cxn modelId="{0906DAA3-6699-4E57-9557-0E5420F79B0F}" type="presParOf" srcId="{3DF4B227-EB9A-4285-B170-00B49D0573ED}" destId="{A321D708-D47A-45E2-8CF1-DE69A498E48C}" srcOrd="2" destOrd="0" presId="urn:microsoft.com/office/officeart/2005/8/layout/lProcess3"/>
    <dgm:cxn modelId="{5237D655-3599-4B0C-A4D7-71AFB8A4C324}" type="presParOf" srcId="{3DF4B227-EB9A-4285-B170-00B49D0573ED}" destId="{6E31FA60-10F9-4EDB-9DC2-EE9A1940ED76}" srcOrd="3" destOrd="0" presId="urn:microsoft.com/office/officeart/2005/8/layout/lProcess3"/>
    <dgm:cxn modelId="{167B7320-3615-4F3F-A8E6-26B63970581F}" type="presParOf" srcId="{3DF4B227-EB9A-4285-B170-00B49D0573ED}" destId="{F1A67A1C-A74C-490B-A893-EE444AAD9888}" srcOrd="4" destOrd="0" presId="urn:microsoft.com/office/officeart/2005/8/layout/lProcess3"/>
    <dgm:cxn modelId="{A10394C4-6C01-466E-A119-A8259DA3954F}" type="presParOf" srcId="{12704308-1404-4490-9534-0E172C79B513}" destId="{D1E275EA-D04A-47CF-A6B4-EE27BA938478}" srcOrd="3" destOrd="0" presId="urn:microsoft.com/office/officeart/2005/8/layout/lProcess3"/>
    <dgm:cxn modelId="{0DE48718-4549-44AF-95D6-7057F03F3F91}" type="presParOf" srcId="{12704308-1404-4490-9534-0E172C79B513}" destId="{2101809E-7D9E-4B66-9AB8-803DB8D94AB1}" srcOrd="4" destOrd="0" presId="urn:microsoft.com/office/officeart/2005/8/layout/lProcess3"/>
    <dgm:cxn modelId="{2EF5EC00-3D02-43CA-8ABD-26E5ED99ACDF}" type="presParOf" srcId="{2101809E-7D9E-4B66-9AB8-803DB8D94AB1}" destId="{5344F8CC-5844-41E0-B83E-E4ABC326DDDE}" srcOrd="0" destOrd="0" presId="urn:microsoft.com/office/officeart/2005/8/layout/lProcess3"/>
    <dgm:cxn modelId="{FBE330F9-5FAD-470F-A205-A872D703053A}" type="presParOf" srcId="{2101809E-7D9E-4B66-9AB8-803DB8D94AB1}" destId="{1D8D71AC-3491-42DB-A55B-535C1BB0C4BE}" srcOrd="1" destOrd="0" presId="urn:microsoft.com/office/officeart/2005/8/layout/lProcess3"/>
    <dgm:cxn modelId="{5D37C840-8A24-4501-9DFD-5FAFED5AB5D2}" type="presParOf" srcId="{2101809E-7D9E-4B66-9AB8-803DB8D94AB1}" destId="{E5CBF40A-9897-4520-9474-BD03E9DA9A8E}" srcOrd="2" destOrd="0" presId="urn:microsoft.com/office/officeart/2005/8/layout/lProcess3"/>
    <dgm:cxn modelId="{20FC0154-23AB-484B-BAB1-C46BC34CD680}" type="presParOf" srcId="{2101809E-7D9E-4B66-9AB8-803DB8D94AB1}" destId="{280C013A-9721-499E-BF68-B2D9A150EFC8}" srcOrd="3" destOrd="0" presId="urn:microsoft.com/office/officeart/2005/8/layout/lProcess3"/>
    <dgm:cxn modelId="{62C0EE06-166E-4497-9DB7-45C79D611ED2}" type="presParOf" srcId="{2101809E-7D9E-4B66-9AB8-803DB8D94AB1}" destId="{0908D7D7-EDCA-4A62-9B2C-6D6979C21F13}" srcOrd="4" destOrd="0" presId="urn:microsoft.com/office/officeart/2005/8/layout/lProcess3"/>
    <dgm:cxn modelId="{51992F8C-0C22-4B19-820F-22FC4EE5346E}" type="presParOf" srcId="{12704308-1404-4490-9534-0E172C79B513}" destId="{017CE2E2-7757-4ECE-9680-17F543211E02}" srcOrd="5" destOrd="0" presId="urn:microsoft.com/office/officeart/2005/8/layout/lProcess3"/>
    <dgm:cxn modelId="{37EE4A6F-924C-4692-B36C-534BB9862270}" type="presParOf" srcId="{12704308-1404-4490-9534-0E172C79B513}" destId="{22E02F29-C7C9-4FE8-B2B0-6BE75DDB4482}" srcOrd="6" destOrd="0" presId="urn:microsoft.com/office/officeart/2005/8/layout/lProcess3"/>
    <dgm:cxn modelId="{47D4D089-64C1-49BC-8C18-0F79FADAC17D}" type="presParOf" srcId="{22E02F29-C7C9-4FE8-B2B0-6BE75DDB4482}" destId="{20BFCB41-6DCD-4042-A34F-809BCE166BFA}" srcOrd="0" destOrd="0" presId="urn:microsoft.com/office/officeart/2005/8/layout/lProcess3"/>
    <dgm:cxn modelId="{05AF3236-64EE-4914-8145-4C8BBB6B0580}" type="presParOf" srcId="{22E02F29-C7C9-4FE8-B2B0-6BE75DDB4482}" destId="{654CB86A-5C12-411F-A073-63FD19805FED}" srcOrd="1" destOrd="0" presId="urn:microsoft.com/office/officeart/2005/8/layout/lProcess3"/>
    <dgm:cxn modelId="{3B05C34D-FC86-45CB-B8F6-03CFB60373FC}" type="presParOf" srcId="{22E02F29-C7C9-4FE8-B2B0-6BE75DDB4482}" destId="{796709E3-C781-46CD-A2B4-BFE48E49A865}" srcOrd="2" destOrd="0" presId="urn:microsoft.com/office/officeart/2005/8/layout/lProcess3"/>
    <dgm:cxn modelId="{C0C28587-E300-483F-A547-FD0470FB18B2}" type="presParOf" srcId="{22E02F29-C7C9-4FE8-B2B0-6BE75DDB4482}" destId="{4600DD1E-68EB-410B-92B7-76C159B03330}" srcOrd="3" destOrd="0" presId="urn:microsoft.com/office/officeart/2005/8/layout/lProcess3"/>
    <dgm:cxn modelId="{DE1A5782-4B05-4AC6-BFDE-B344965E4D3F}" type="presParOf" srcId="{22E02F29-C7C9-4FE8-B2B0-6BE75DDB4482}" destId="{B564D525-C376-4869-AE27-A5F7BA6AC8DD}" srcOrd="4" destOrd="0" presId="urn:microsoft.com/office/officeart/2005/8/layout/lProcess3"/>
    <dgm:cxn modelId="{1A84109B-130D-47FE-BE12-B86B695FFB25}" type="presParOf" srcId="{12704308-1404-4490-9534-0E172C79B513}" destId="{631FF5B8-C40C-49E3-878E-D29EC4AB0008}" srcOrd="7" destOrd="0" presId="urn:microsoft.com/office/officeart/2005/8/layout/lProcess3"/>
    <dgm:cxn modelId="{0C995D26-74DD-4678-8B6B-CFEBDF925DC1}" type="presParOf" srcId="{12704308-1404-4490-9534-0E172C79B513}" destId="{570E681A-0D13-4FBF-8743-D4CC1ACDC654}" srcOrd="8" destOrd="0" presId="urn:microsoft.com/office/officeart/2005/8/layout/lProcess3"/>
    <dgm:cxn modelId="{06A78CD7-58C6-4B1C-BF47-56F2BB9430AB}" type="presParOf" srcId="{570E681A-0D13-4FBF-8743-D4CC1ACDC654}" destId="{695BACE3-BFEC-4837-BB78-14CA14F669AC}" srcOrd="0" destOrd="0" presId="urn:microsoft.com/office/officeart/2005/8/layout/lProcess3"/>
    <dgm:cxn modelId="{3A9D917A-83F8-4FC9-87BA-FE8DE277B1E4}" type="presParOf" srcId="{570E681A-0D13-4FBF-8743-D4CC1ACDC654}" destId="{44313CB7-FD2F-4BA6-BD9F-E3F2379188DB}" srcOrd="1" destOrd="0" presId="urn:microsoft.com/office/officeart/2005/8/layout/lProcess3"/>
    <dgm:cxn modelId="{3300EC01-7254-431E-8B5D-C9498589301A}" type="presParOf" srcId="{570E681A-0D13-4FBF-8743-D4CC1ACDC654}" destId="{D35E44EA-0629-4BD3-A3CB-6638DEFE04FC}" srcOrd="2" destOrd="0" presId="urn:microsoft.com/office/officeart/2005/8/layout/lProcess3"/>
    <dgm:cxn modelId="{32476326-6EC6-4C30-898C-698160BD97C3}" type="presParOf" srcId="{570E681A-0D13-4FBF-8743-D4CC1ACDC654}" destId="{1EC3C8B0-3588-4A2B-87AA-4C7BD7FD2657}" srcOrd="3" destOrd="0" presId="urn:microsoft.com/office/officeart/2005/8/layout/lProcess3"/>
    <dgm:cxn modelId="{0DAF3C6B-09BC-464E-A035-2A624C88E64B}" type="presParOf" srcId="{570E681A-0D13-4FBF-8743-D4CC1ACDC654}" destId="{F94FBC17-ECE6-42AC-BB93-6491EE880CB9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05CA09-62BB-4B70-A8FA-C7690E76528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A92674-1E51-473B-9659-16CBF6B1B5BB}">
      <dgm:prSet phldrT="[Text]" custT="1"/>
      <dgm:spPr/>
      <dgm:t>
        <a:bodyPr/>
        <a:lstStyle/>
        <a:p>
          <a:r>
            <a:rPr lang="en-US" sz="2000" b="0" dirty="0" err="1" smtClean="0"/>
            <a:t>SoC</a:t>
          </a:r>
          <a:r>
            <a:rPr lang="en-US" sz="2000" b="0" dirty="0" smtClean="0"/>
            <a:t> Architecture</a:t>
          </a:r>
          <a:endParaRPr lang="en-US" sz="2000" b="0" dirty="0"/>
        </a:p>
      </dgm:t>
    </dgm:pt>
    <dgm:pt modelId="{6C7D74AB-B966-4E50-94C4-53FDE5FFD0F3}" type="parTrans" cxnId="{6377CE46-81A1-4144-8967-E91CF98A5314}">
      <dgm:prSet/>
      <dgm:spPr/>
      <dgm:t>
        <a:bodyPr/>
        <a:lstStyle/>
        <a:p>
          <a:endParaRPr lang="en-US"/>
        </a:p>
      </dgm:t>
    </dgm:pt>
    <dgm:pt modelId="{EF55058A-5434-4405-8168-44A8CCEBBDE5}" type="sibTrans" cxnId="{6377CE46-81A1-4144-8967-E91CF98A5314}">
      <dgm:prSet/>
      <dgm:spPr/>
      <dgm:t>
        <a:bodyPr/>
        <a:lstStyle/>
        <a:p>
          <a:endParaRPr lang="en-US"/>
        </a:p>
      </dgm:t>
    </dgm:pt>
    <dgm:pt modelId="{F788C0C5-1FE3-4856-BED0-2AD1A2C77FBE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200" dirty="0" smtClean="0"/>
            <a:t>Have some knowledge about</a:t>
          </a:r>
          <a:r>
            <a:rPr lang="en-US" sz="1200" baseline="0" dirty="0" smtClean="0"/>
            <a:t> ARM architecture</a:t>
          </a:r>
        </a:p>
        <a:p>
          <a:pPr algn="l"/>
          <a:r>
            <a:rPr lang="en-US" sz="1200" dirty="0" smtClean="0"/>
            <a:t>Have basic knowledge about R-Car Gen3</a:t>
          </a:r>
          <a:endParaRPr lang="en-US" sz="1200" baseline="0" dirty="0" smtClean="0"/>
        </a:p>
      </dgm:t>
    </dgm:pt>
    <dgm:pt modelId="{90CBBDBA-68F6-496D-A836-A2240B9B0DDF}" type="parTrans" cxnId="{0B3F1D88-7B62-4BDA-956E-314DA2B09450}">
      <dgm:prSet/>
      <dgm:spPr/>
      <dgm:t>
        <a:bodyPr/>
        <a:lstStyle/>
        <a:p>
          <a:endParaRPr lang="en-US"/>
        </a:p>
      </dgm:t>
    </dgm:pt>
    <dgm:pt modelId="{C627382A-A826-433E-8808-8082EE7EC9A7}" type="sibTrans" cxnId="{0B3F1D88-7B62-4BDA-956E-314DA2B09450}">
      <dgm:prSet/>
      <dgm:spPr/>
      <dgm:t>
        <a:bodyPr/>
        <a:lstStyle/>
        <a:p>
          <a:endParaRPr lang="en-US"/>
        </a:p>
      </dgm:t>
    </dgm:pt>
    <dgm:pt modelId="{8A8241A6-FBD7-4B67-BFD0-ED925BAC8B99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200" dirty="0" smtClean="0"/>
            <a:t>Can understand clearly architecture of R-Car Gen3.</a:t>
          </a:r>
        </a:p>
      </dgm:t>
    </dgm:pt>
    <dgm:pt modelId="{224E71DA-E0D8-497C-9ABE-31A2305D6C6E}" type="parTrans" cxnId="{F559E4FB-4EEA-4FC3-9BC7-53F474FE1F98}">
      <dgm:prSet/>
      <dgm:spPr/>
      <dgm:t>
        <a:bodyPr/>
        <a:lstStyle/>
        <a:p>
          <a:endParaRPr lang="en-US"/>
        </a:p>
      </dgm:t>
    </dgm:pt>
    <dgm:pt modelId="{1532624B-41D7-41CB-883D-8D7A32BC9CAC}" type="sibTrans" cxnId="{F559E4FB-4EEA-4FC3-9BC7-53F474FE1F98}">
      <dgm:prSet/>
      <dgm:spPr/>
      <dgm:t>
        <a:bodyPr/>
        <a:lstStyle/>
        <a:p>
          <a:endParaRPr lang="en-US"/>
        </a:p>
      </dgm:t>
    </dgm:pt>
    <dgm:pt modelId="{FF2A0EFA-E5E9-4BDB-81C0-B1A4011FCA6C}">
      <dgm:prSet phldrT="[Text]" custT="1"/>
      <dgm:spPr/>
      <dgm:t>
        <a:bodyPr/>
        <a:lstStyle/>
        <a:p>
          <a:r>
            <a:rPr lang="en-US" sz="2000" b="0" dirty="0" smtClean="0"/>
            <a:t>Management</a:t>
          </a:r>
          <a:endParaRPr lang="en-US" sz="2000" b="0" dirty="0"/>
        </a:p>
      </dgm:t>
    </dgm:pt>
    <dgm:pt modelId="{74125567-24A8-4E5F-BE5C-BE147C360828}" type="parTrans" cxnId="{E0B67514-7EFA-4961-952C-F16688303601}">
      <dgm:prSet/>
      <dgm:spPr/>
      <dgm:t>
        <a:bodyPr/>
        <a:lstStyle/>
        <a:p>
          <a:endParaRPr lang="en-US"/>
        </a:p>
      </dgm:t>
    </dgm:pt>
    <dgm:pt modelId="{F3F83F23-794F-4EB1-A3DE-DB6E852DE61A}" type="sibTrans" cxnId="{E0B67514-7EFA-4961-952C-F16688303601}">
      <dgm:prSet/>
      <dgm:spPr/>
      <dgm:t>
        <a:bodyPr/>
        <a:lstStyle/>
        <a:p>
          <a:endParaRPr lang="en-US"/>
        </a:p>
      </dgm:t>
    </dgm:pt>
    <dgm:pt modelId="{0DEA0C1F-8E3B-4FD7-A150-204B8C6D5BA2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200" baseline="0" dirty="0" smtClean="0"/>
            <a:t>Can keep assigned schedule</a:t>
          </a:r>
          <a:endParaRPr lang="en-US" sz="1200" dirty="0"/>
        </a:p>
      </dgm:t>
    </dgm:pt>
    <dgm:pt modelId="{AE953281-0A73-46F5-8033-583CE0CA9E8D}" type="parTrans" cxnId="{6EB2E78A-9A4E-418A-814F-F0363A060304}">
      <dgm:prSet/>
      <dgm:spPr/>
      <dgm:t>
        <a:bodyPr/>
        <a:lstStyle/>
        <a:p>
          <a:endParaRPr lang="en-US"/>
        </a:p>
      </dgm:t>
    </dgm:pt>
    <dgm:pt modelId="{EA91B2AC-229D-49AA-9432-37E0B42D2EF1}" type="sibTrans" cxnId="{6EB2E78A-9A4E-418A-814F-F0363A060304}">
      <dgm:prSet/>
      <dgm:spPr/>
      <dgm:t>
        <a:bodyPr/>
        <a:lstStyle/>
        <a:p>
          <a:endParaRPr lang="en-US"/>
        </a:p>
      </dgm:t>
    </dgm:pt>
    <dgm:pt modelId="{E6A104DA-6544-42D0-911D-0F25F5C28588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200" baseline="0" dirty="0" smtClean="0">
              <a:solidFill>
                <a:schemeClr val="tx1"/>
              </a:solidFill>
            </a:rPr>
            <a:t>Can estimate the assigned workload</a:t>
          </a:r>
          <a:r>
            <a:rPr lang="en-US" sz="1200" dirty="0" smtClean="0">
              <a:solidFill>
                <a:schemeClr val="tx1"/>
              </a:solidFill>
            </a:rPr>
            <a:t>.</a:t>
          </a:r>
        </a:p>
        <a:p>
          <a:pPr algn="l"/>
          <a:r>
            <a:rPr lang="en-US" sz="1200" baseline="0" dirty="0" smtClean="0">
              <a:solidFill>
                <a:schemeClr val="tx1"/>
              </a:solidFill>
            </a:rPr>
            <a:t>Can arrange schedule</a:t>
          </a:r>
          <a:r>
            <a:rPr lang="en-US" sz="1200" baseline="0" dirty="0" smtClean="0"/>
            <a:t>.</a:t>
          </a:r>
        </a:p>
        <a:p>
          <a:pPr algn="l"/>
          <a:r>
            <a:rPr lang="en-US" sz="1200" b="0" i="0" u="none" strike="noStrike" baseline="0" dirty="0" smtClean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rPr>
            <a:t>Can raise alarm if necessary</a:t>
          </a:r>
          <a:endParaRPr lang="en-US" sz="1200" dirty="0" smtClean="0">
            <a:solidFill>
              <a:schemeClr val="tx1"/>
            </a:solidFill>
          </a:endParaRPr>
        </a:p>
      </dgm:t>
    </dgm:pt>
    <dgm:pt modelId="{5A512C5C-EA4E-41C7-B724-4E6E36D031A7}" type="parTrans" cxnId="{F9035A32-A9D7-425C-A2DC-DCB541152A94}">
      <dgm:prSet/>
      <dgm:spPr/>
      <dgm:t>
        <a:bodyPr/>
        <a:lstStyle/>
        <a:p>
          <a:endParaRPr lang="en-US"/>
        </a:p>
      </dgm:t>
    </dgm:pt>
    <dgm:pt modelId="{F3414C53-A1B0-4F20-95EC-9F50E79C3777}" type="sibTrans" cxnId="{F9035A32-A9D7-425C-A2DC-DCB541152A94}">
      <dgm:prSet/>
      <dgm:spPr/>
      <dgm:t>
        <a:bodyPr/>
        <a:lstStyle/>
        <a:p>
          <a:endParaRPr lang="en-US"/>
        </a:p>
      </dgm:t>
    </dgm:pt>
    <dgm:pt modelId="{23AC2A1E-857C-4059-B810-8152200F1481}">
      <dgm:prSet phldrT="[Text]" custT="1"/>
      <dgm:spPr/>
      <dgm:t>
        <a:bodyPr/>
        <a:lstStyle/>
        <a:p>
          <a:r>
            <a:rPr lang="en-US" sz="2000" b="0" dirty="0" smtClean="0"/>
            <a:t>Operating</a:t>
          </a:r>
          <a:r>
            <a:rPr lang="en-US" sz="2000" b="0" baseline="0" dirty="0" smtClean="0"/>
            <a:t> system</a:t>
          </a:r>
          <a:endParaRPr lang="en-US" sz="2000" b="0" dirty="0"/>
        </a:p>
      </dgm:t>
    </dgm:pt>
    <dgm:pt modelId="{0428D1C3-5FA2-441A-8C40-BFE902963B12}" type="parTrans" cxnId="{7D20113F-192B-4238-B9FC-727658DA0B3E}">
      <dgm:prSet/>
      <dgm:spPr/>
      <dgm:t>
        <a:bodyPr/>
        <a:lstStyle/>
        <a:p>
          <a:endParaRPr lang="en-US"/>
        </a:p>
      </dgm:t>
    </dgm:pt>
    <dgm:pt modelId="{63025DC2-ED3C-4295-9EFE-020870513723}" type="sibTrans" cxnId="{7D20113F-192B-4238-B9FC-727658DA0B3E}">
      <dgm:prSet/>
      <dgm:spPr/>
      <dgm:t>
        <a:bodyPr/>
        <a:lstStyle/>
        <a:p>
          <a:endParaRPr lang="en-US"/>
        </a:p>
      </dgm:t>
    </dgm:pt>
    <dgm:pt modelId="{61524C38-D0C6-40F7-A9FF-02F6C3AE68AA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200" baseline="0" dirty="0" smtClean="0">
              <a:solidFill>
                <a:schemeClr val="tx1"/>
              </a:solidFill>
            </a:rPr>
            <a:t>Have basic knowledge about INTEGRITYOS/Linux OS</a:t>
          </a:r>
          <a:endParaRPr lang="en-US" sz="1200" dirty="0"/>
        </a:p>
      </dgm:t>
    </dgm:pt>
    <dgm:pt modelId="{C779831D-0013-4AD6-8A17-970F7F4A4A96}" type="parTrans" cxnId="{E242292A-58A9-477B-AAAA-AE10FF201EC3}">
      <dgm:prSet/>
      <dgm:spPr/>
      <dgm:t>
        <a:bodyPr/>
        <a:lstStyle/>
        <a:p>
          <a:endParaRPr lang="en-US"/>
        </a:p>
      </dgm:t>
    </dgm:pt>
    <dgm:pt modelId="{DE78EA87-1C55-40F9-BFA1-855E0780462D}" type="sibTrans" cxnId="{E242292A-58A9-477B-AAAA-AE10FF201EC3}">
      <dgm:prSet/>
      <dgm:spPr/>
      <dgm:t>
        <a:bodyPr/>
        <a:lstStyle/>
        <a:p>
          <a:endParaRPr lang="en-US"/>
        </a:p>
      </dgm:t>
    </dgm:pt>
    <dgm:pt modelId="{983381BC-0287-425E-9F7E-73D30A6B4576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200" dirty="0" smtClean="0"/>
            <a:t>Can understand architecture of objective OS of assigned product, and apply knowledge in task</a:t>
          </a:r>
        </a:p>
      </dgm:t>
    </dgm:pt>
    <dgm:pt modelId="{0E278111-F282-4E09-B23D-08E45AC35FBD}" type="parTrans" cxnId="{DB0A4923-A582-4D79-A274-9951A0CE47E8}">
      <dgm:prSet/>
      <dgm:spPr/>
      <dgm:t>
        <a:bodyPr/>
        <a:lstStyle/>
        <a:p>
          <a:endParaRPr lang="en-US"/>
        </a:p>
      </dgm:t>
    </dgm:pt>
    <dgm:pt modelId="{59FBD48A-F563-4A57-AC4A-687FCCAE0BE6}" type="sibTrans" cxnId="{DB0A4923-A582-4D79-A274-9951A0CE47E8}">
      <dgm:prSet/>
      <dgm:spPr/>
      <dgm:t>
        <a:bodyPr/>
        <a:lstStyle/>
        <a:p>
          <a:endParaRPr lang="en-US"/>
        </a:p>
      </dgm:t>
    </dgm:pt>
    <dgm:pt modelId="{C869F19F-72DA-49B7-89CB-85C7E868CA24}">
      <dgm:prSet phldrT="[Text]" custT="1"/>
      <dgm:spPr/>
      <dgm:t>
        <a:bodyPr/>
        <a:lstStyle/>
        <a:p>
          <a:r>
            <a:rPr lang="en-US" sz="2000" b="0" dirty="0" smtClean="0"/>
            <a:t>Communication</a:t>
          </a:r>
          <a:endParaRPr lang="en-US" sz="2000" b="0" dirty="0"/>
        </a:p>
      </dgm:t>
    </dgm:pt>
    <dgm:pt modelId="{7ADEF1D1-64E5-4377-8433-4632A0C4EEB9}" type="parTrans" cxnId="{7F5B6D3F-AF93-4F1F-91B1-0A2CE9ACE262}">
      <dgm:prSet/>
      <dgm:spPr/>
      <dgm:t>
        <a:bodyPr/>
        <a:lstStyle/>
        <a:p>
          <a:endParaRPr lang="en-US"/>
        </a:p>
      </dgm:t>
    </dgm:pt>
    <dgm:pt modelId="{575610CD-9B68-4CF3-8495-241FB46DDAA9}" type="sibTrans" cxnId="{7F5B6D3F-AF93-4F1F-91B1-0A2CE9ACE262}">
      <dgm:prSet/>
      <dgm:spPr/>
      <dgm:t>
        <a:bodyPr/>
        <a:lstStyle/>
        <a:p>
          <a:endParaRPr lang="en-US"/>
        </a:p>
      </dgm:t>
    </dgm:pt>
    <dgm:pt modelId="{4BF7C56F-0476-426F-8A6E-F8B569A1F8D2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200" dirty="0" smtClean="0"/>
            <a:t>- Can</a:t>
          </a:r>
          <a:r>
            <a:rPr lang="en-US" sz="1200" baseline="0" dirty="0" smtClean="0"/>
            <a:t> make weekly report.</a:t>
          </a:r>
        </a:p>
        <a:p>
          <a:pPr algn="l"/>
          <a:r>
            <a:rPr lang="en-US" sz="1200" dirty="0" smtClean="0"/>
            <a:t>- Can</a:t>
          </a:r>
          <a:r>
            <a:rPr lang="en-US" sz="1200" baseline="0" dirty="0" smtClean="0"/>
            <a:t> report work status or project status of team.</a:t>
          </a:r>
          <a:endParaRPr lang="en-US" sz="1200" dirty="0"/>
        </a:p>
      </dgm:t>
    </dgm:pt>
    <dgm:pt modelId="{09031FD4-67F1-45C1-9A97-E5B3A888E953}" type="parTrans" cxnId="{DD46D447-0781-476B-8FC8-9A1A792B2DFC}">
      <dgm:prSet/>
      <dgm:spPr/>
      <dgm:t>
        <a:bodyPr/>
        <a:lstStyle/>
        <a:p>
          <a:endParaRPr lang="en-US"/>
        </a:p>
      </dgm:t>
    </dgm:pt>
    <dgm:pt modelId="{9A3291D9-BA3A-4F1E-B0F1-CE3C5979A2EA}" type="sibTrans" cxnId="{DD46D447-0781-476B-8FC8-9A1A792B2DFC}">
      <dgm:prSet/>
      <dgm:spPr/>
      <dgm:t>
        <a:bodyPr/>
        <a:lstStyle/>
        <a:p>
          <a:endParaRPr lang="en-US"/>
        </a:p>
      </dgm:t>
    </dgm:pt>
    <dgm:pt modelId="{FD469202-A23D-4AB9-B193-CF1340DB756C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200" dirty="0" smtClean="0"/>
            <a:t>Create report with enough content &amp; in-time.</a:t>
          </a:r>
          <a:endParaRPr lang="en-US" sz="1200" dirty="0"/>
        </a:p>
      </dgm:t>
    </dgm:pt>
    <dgm:pt modelId="{EF54D364-AA16-4A1A-9854-7C6A284E50A3}" type="parTrans" cxnId="{E4A9214B-0028-4BA5-864B-D69EC287A5D6}">
      <dgm:prSet/>
      <dgm:spPr/>
      <dgm:t>
        <a:bodyPr/>
        <a:lstStyle/>
        <a:p>
          <a:endParaRPr lang="en-US"/>
        </a:p>
      </dgm:t>
    </dgm:pt>
    <dgm:pt modelId="{0DD20B77-1E5F-4360-A362-B34B902E6931}" type="sibTrans" cxnId="{E4A9214B-0028-4BA5-864B-D69EC287A5D6}">
      <dgm:prSet/>
      <dgm:spPr/>
      <dgm:t>
        <a:bodyPr/>
        <a:lstStyle/>
        <a:p>
          <a:endParaRPr lang="en-US"/>
        </a:p>
      </dgm:t>
    </dgm:pt>
    <dgm:pt modelId="{5AE0AF93-EFB5-4623-8FDA-0EAED5A8291A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200" dirty="0" smtClean="0"/>
            <a:t>Practice listening and vocabulary about technical.</a:t>
          </a:r>
        </a:p>
        <a:p>
          <a:pPr algn="l"/>
          <a:r>
            <a:rPr lang="en-US" sz="1200" dirty="0" smtClean="0"/>
            <a:t>TOEIC 800.</a:t>
          </a:r>
          <a:endParaRPr lang="en-US" sz="1200" dirty="0"/>
        </a:p>
      </dgm:t>
    </dgm:pt>
    <dgm:pt modelId="{429CFEF7-B93A-4B4A-A36C-8C2B7841B0DA}" type="parTrans" cxnId="{4048B263-4983-400A-9D47-2C739B3C8C07}">
      <dgm:prSet/>
      <dgm:spPr/>
      <dgm:t>
        <a:bodyPr/>
        <a:lstStyle/>
        <a:p>
          <a:endParaRPr lang="en-US"/>
        </a:p>
      </dgm:t>
    </dgm:pt>
    <dgm:pt modelId="{459A0EB0-3C11-405D-8B2A-576A35726242}" type="sibTrans" cxnId="{4048B263-4983-400A-9D47-2C739B3C8C07}">
      <dgm:prSet/>
      <dgm:spPr/>
      <dgm:t>
        <a:bodyPr/>
        <a:lstStyle/>
        <a:p>
          <a:endParaRPr lang="en-US"/>
        </a:p>
      </dgm:t>
    </dgm:pt>
    <dgm:pt modelId="{F4E5C275-7E4B-4E62-B309-A8C466D6F1A3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en-US" sz="2000" b="0" dirty="0" smtClean="0">
              <a:solidFill>
                <a:schemeClr val="bg1"/>
              </a:solidFill>
            </a:rPr>
            <a:t>English</a:t>
          </a:r>
        </a:p>
      </dgm:t>
    </dgm:pt>
    <dgm:pt modelId="{2C749C72-CA11-4A03-8CA3-2552CD4243A8}" type="parTrans" cxnId="{5D07025D-DC55-48C2-BC9A-35DA9C497E21}">
      <dgm:prSet/>
      <dgm:spPr/>
      <dgm:t>
        <a:bodyPr/>
        <a:lstStyle/>
        <a:p>
          <a:endParaRPr lang="en-US"/>
        </a:p>
      </dgm:t>
    </dgm:pt>
    <dgm:pt modelId="{E86F1088-1067-4126-8703-2FAA058CFF48}" type="sibTrans" cxnId="{5D07025D-DC55-48C2-BC9A-35DA9C497E21}">
      <dgm:prSet/>
      <dgm:spPr/>
      <dgm:t>
        <a:bodyPr/>
        <a:lstStyle/>
        <a:p>
          <a:endParaRPr lang="en-US"/>
        </a:p>
      </dgm:t>
    </dgm:pt>
    <dgm:pt modelId="{768B6296-5448-41ED-89E0-CF08CAFD12D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200" dirty="0" smtClean="0"/>
            <a:t>Miss some technical word when communicate with team-mate.</a:t>
          </a:r>
          <a:endParaRPr lang="en-US" sz="1200" dirty="0"/>
        </a:p>
      </dgm:t>
    </dgm:pt>
    <dgm:pt modelId="{31905EE5-EDCC-4DD0-BCEF-455205F2E93C}" type="parTrans" cxnId="{BFBDB20C-5A02-4024-9E2C-12FAE0B75CAB}">
      <dgm:prSet/>
      <dgm:spPr/>
      <dgm:t>
        <a:bodyPr/>
        <a:lstStyle/>
        <a:p>
          <a:endParaRPr lang="en-US"/>
        </a:p>
      </dgm:t>
    </dgm:pt>
    <dgm:pt modelId="{A88CF579-F13C-42FB-9424-A63C99F2528F}" type="sibTrans" cxnId="{BFBDB20C-5A02-4024-9E2C-12FAE0B75CAB}">
      <dgm:prSet/>
      <dgm:spPr/>
      <dgm:t>
        <a:bodyPr/>
        <a:lstStyle/>
        <a:p>
          <a:endParaRPr lang="en-US"/>
        </a:p>
      </dgm:t>
    </dgm:pt>
    <dgm:pt modelId="{12704308-1404-4490-9534-0E172C79B513}" type="pres">
      <dgm:prSet presAssocID="{0F05CA09-62BB-4B70-A8FA-C7690E765289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B984D6-B08E-4134-9664-4EDF79BDABC1}" type="pres">
      <dgm:prSet presAssocID="{4FA92674-1E51-473B-9659-16CBF6B1B5BB}" presName="horFlow" presStyleCnt="0"/>
      <dgm:spPr/>
    </dgm:pt>
    <dgm:pt modelId="{5AF65A83-AF5F-464C-831A-7ADCDD21FA0B}" type="pres">
      <dgm:prSet presAssocID="{4FA92674-1E51-473B-9659-16CBF6B1B5BB}" presName="bigChev" presStyleLbl="node1" presStyleIdx="0" presStyleCnt="5" custScaleX="140123"/>
      <dgm:spPr/>
      <dgm:t>
        <a:bodyPr/>
        <a:lstStyle/>
        <a:p>
          <a:endParaRPr lang="en-US"/>
        </a:p>
      </dgm:t>
    </dgm:pt>
    <dgm:pt modelId="{32BFDD83-1677-4EB0-9687-BCD3124C2521}" type="pres">
      <dgm:prSet presAssocID="{90CBBDBA-68F6-496D-A836-A2240B9B0DDF}" presName="parTrans" presStyleCnt="0"/>
      <dgm:spPr/>
    </dgm:pt>
    <dgm:pt modelId="{09A9FBEF-976A-4D5A-9DD1-B6F313731CF4}" type="pres">
      <dgm:prSet presAssocID="{F788C0C5-1FE3-4856-BED0-2AD1A2C77FBE}" presName="node" presStyleLbl="alignAccFollowNode1" presStyleIdx="0" presStyleCnt="10" custScaleX="224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AE768-2B64-4425-BDBF-EA804BD3F16D}" type="pres">
      <dgm:prSet presAssocID="{C627382A-A826-433E-8808-8082EE7EC9A7}" presName="sibTrans" presStyleCnt="0"/>
      <dgm:spPr/>
    </dgm:pt>
    <dgm:pt modelId="{355AC36B-451E-4931-AB6F-5586B242F35C}" type="pres">
      <dgm:prSet presAssocID="{8A8241A6-FBD7-4B67-BFD0-ED925BAC8B99}" presName="node" presStyleLbl="alignAccFollowNode1" presStyleIdx="1" presStyleCnt="10" custScaleX="2473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98F1E-0C0D-47DF-81E8-14E6277EFE84}" type="pres">
      <dgm:prSet presAssocID="{4FA92674-1E51-473B-9659-16CBF6B1B5BB}" presName="vSp" presStyleCnt="0"/>
      <dgm:spPr/>
    </dgm:pt>
    <dgm:pt modelId="{3DF4B227-EB9A-4285-B170-00B49D0573ED}" type="pres">
      <dgm:prSet presAssocID="{FF2A0EFA-E5E9-4BDB-81C0-B1A4011FCA6C}" presName="horFlow" presStyleCnt="0"/>
      <dgm:spPr/>
    </dgm:pt>
    <dgm:pt modelId="{87930791-6549-41FF-9328-9FF5BEEEB802}" type="pres">
      <dgm:prSet presAssocID="{FF2A0EFA-E5E9-4BDB-81C0-B1A4011FCA6C}" presName="bigChev" presStyleLbl="node1" presStyleIdx="1" presStyleCnt="5" custScaleX="140123" custScaleY="79287"/>
      <dgm:spPr/>
      <dgm:t>
        <a:bodyPr/>
        <a:lstStyle/>
        <a:p>
          <a:endParaRPr lang="en-US"/>
        </a:p>
      </dgm:t>
    </dgm:pt>
    <dgm:pt modelId="{A6F395CE-47BD-459F-859C-E534FE304066}" type="pres">
      <dgm:prSet presAssocID="{AE953281-0A73-46F5-8033-583CE0CA9E8D}" presName="parTrans" presStyleCnt="0"/>
      <dgm:spPr/>
    </dgm:pt>
    <dgm:pt modelId="{A321D708-D47A-45E2-8CF1-DE69A498E48C}" type="pres">
      <dgm:prSet presAssocID="{0DEA0C1F-8E3B-4FD7-A150-204B8C6D5BA2}" presName="node" presStyleLbl="alignAccFollowNode1" presStyleIdx="2" presStyleCnt="10" custScaleX="224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31FA60-10F9-4EDB-9DC2-EE9A1940ED76}" type="pres">
      <dgm:prSet presAssocID="{EA91B2AC-229D-49AA-9432-37E0B42D2EF1}" presName="sibTrans" presStyleCnt="0"/>
      <dgm:spPr/>
    </dgm:pt>
    <dgm:pt modelId="{F1A67A1C-A74C-490B-A893-EE444AAD9888}" type="pres">
      <dgm:prSet presAssocID="{E6A104DA-6544-42D0-911D-0F25F5C28588}" presName="node" presStyleLbl="alignAccFollowNode1" presStyleIdx="3" presStyleCnt="10" custScaleX="2473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E275EA-D04A-47CF-A6B4-EE27BA938478}" type="pres">
      <dgm:prSet presAssocID="{FF2A0EFA-E5E9-4BDB-81C0-B1A4011FCA6C}" presName="vSp" presStyleCnt="0"/>
      <dgm:spPr/>
    </dgm:pt>
    <dgm:pt modelId="{2101809E-7D9E-4B66-9AB8-803DB8D94AB1}" type="pres">
      <dgm:prSet presAssocID="{23AC2A1E-857C-4059-B810-8152200F1481}" presName="horFlow" presStyleCnt="0"/>
      <dgm:spPr/>
    </dgm:pt>
    <dgm:pt modelId="{5344F8CC-5844-41E0-B83E-E4ABC326DDDE}" type="pres">
      <dgm:prSet presAssocID="{23AC2A1E-857C-4059-B810-8152200F1481}" presName="bigChev" presStyleLbl="node1" presStyleIdx="2" presStyleCnt="5" custScaleX="140123"/>
      <dgm:spPr/>
      <dgm:t>
        <a:bodyPr/>
        <a:lstStyle/>
        <a:p>
          <a:endParaRPr lang="en-US"/>
        </a:p>
      </dgm:t>
    </dgm:pt>
    <dgm:pt modelId="{1D8D71AC-3491-42DB-A55B-535C1BB0C4BE}" type="pres">
      <dgm:prSet presAssocID="{C779831D-0013-4AD6-8A17-970F7F4A4A96}" presName="parTrans" presStyleCnt="0"/>
      <dgm:spPr/>
    </dgm:pt>
    <dgm:pt modelId="{E5CBF40A-9897-4520-9474-BD03E9DA9A8E}" type="pres">
      <dgm:prSet presAssocID="{61524C38-D0C6-40F7-A9FF-02F6C3AE68AA}" presName="node" presStyleLbl="alignAccFollowNode1" presStyleIdx="4" presStyleCnt="10" custScaleX="224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C013A-9721-499E-BF68-B2D9A150EFC8}" type="pres">
      <dgm:prSet presAssocID="{DE78EA87-1C55-40F9-BFA1-855E0780462D}" presName="sibTrans" presStyleCnt="0"/>
      <dgm:spPr/>
    </dgm:pt>
    <dgm:pt modelId="{0908D7D7-EDCA-4A62-9B2C-6D6979C21F13}" type="pres">
      <dgm:prSet presAssocID="{983381BC-0287-425E-9F7E-73D30A6B4576}" presName="node" presStyleLbl="alignAccFollowNode1" presStyleIdx="5" presStyleCnt="10" custScaleX="2473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7CE2E2-7757-4ECE-9680-17F543211E02}" type="pres">
      <dgm:prSet presAssocID="{23AC2A1E-857C-4059-B810-8152200F1481}" presName="vSp" presStyleCnt="0"/>
      <dgm:spPr/>
    </dgm:pt>
    <dgm:pt modelId="{22E02F29-C7C9-4FE8-B2B0-6BE75DDB4482}" type="pres">
      <dgm:prSet presAssocID="{C869F19F-72DA-49B7-89CB-85C7E868CA24}" presName="horFlow" presStyleCnt="0"/>
      <dgm:spPr/>
    </dgm:pt>
    <dgm:pt modelId="{20BFCB41-6DCD-4042-A34F-809BCE166BFA}" type="pres">
      <dgm:prSet presAssocID="{C869F19F-72DA-49B7-89CB-85C7E868CA24}" presName="bigChev" presStyleLbl="node1" presStyleIdx="3" presStyleCnt="5" custScaleX="140123"/>
      <dgm:spPr/>
      <dgm:t>
        <a:bodyPr/>
        <a:lstStyle/>
        <a:p>
          <a:endParaRPr lang="en-US"/>
        </a:p>
      </dgm:t>
    </dgm:pt>
    <dgm:pt modelId="{654CB86A-5C12-411F-A073-63FD19805FED}" type="pres">
      <dgm:prSet presAssocID="{09031FD4-67F1-45C1-9A97-E5B3A888E953}" presName="parTrans" presStyleCnt="0"/>
      <dgm:spPr/>
    </dgm:pt>
    <dgm:pt modelId="{796709E3-C781-46CD-A2B4-BFE48E49A865}" type="pres">
      <dgm:prSet presAssocID="{4BF7C56F-0476-426F-8A6E-F8B569A1F8D2}" presName="node" presStyleLbl="alignAccFollowNode1" presStyleIdx="6" presStyleCnt="10" custScaleX="224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0DD1E-68EB-410B-92B7-76C159B03330}" type="pres">
      <dgm:prSet presAssocID="{9A3291D9-BA3A-4F1E-B0F1-CE3C5979A2EA}" presName="sibTrans" presStyleCnt="0"/>
      <dgm:spPr/>
    </dgm:pt>
    <dgm:pt modelId="{B564D525-C376-4869-AE27-A5F7BA6AC8DD}" type="pres">
      <dgm:prSet presAssocID="{FD469202-A23D-4AB9-B193-CF1340DB756C}" presName="node" presStyleLbl="alignAccFollowNode1" presStyleIdx="7" presStyleCnt="10" custScaleX="2473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AAC17-BE94-491F-94F5-12D2D9851B91}" type="pres">
      <dgm:prSet presAssocID="{C869F19F-72DA-49B7-89CB-85C7E868CA24}" presName="vSp" presStyleCnt="0"/>
      <dgm:spPr/>
    </dgm:pt>
    <dgm:pt modelId="{418FE2AE-D6B5-4A18-9CB3-E2EB03D26C6E}" type="pres">
      <dgm:prSet presAssocID="{F4E5C275-7E4B-4E62-B309-A8C466D6F1A3}" presName="horFlow" presStyleCnt="0"/>
      <dgm:spPr/>
    </dgm:pt>
    <dgm:pt modelId="{B2793C0B-4A95-4C04-86F5-8F66BF165868}" type="pres">
      <dgm:prSet presAssocID="{F4E5C275-7E4B-4E62-B309-A8C466D6F1A3}" presName="bigChev" presStyleLbl="node1" presStyleIdx="4" presStyleCnt="5" custScaleX="134293" custScaleY="88988"/>
      <dgm:spPr/>
      <dgm:t>
        <a:bodyPr/>
        <a:lstStyle/>
        <a:p>
          <a:endParaRPr lang="en-US"/>
        </a:p>
      </dgm:t>
    </dgm:pt>
    <dgm:pt modelId="{74C702E3-6FFB-442C-80D8-D85CD703D40B}" type="pres">
      <dgm:prSet presAssocID="{31905EE5-EDCC-4DD0-BCEF-455205F2E93C}" presName="parTrans" presStyleCnt="0"/>
      <dgm:spPr/>
    </dgm:pt>
    <dgm:pt modelId="{A80BE4AB-858C-4EE1-BD04-185154D0F6EA}" type="pres">
      <dgm:prSet presAssocID="{768B6296-5448-41ED-89E0-CF08CAFD12DD}" presName="node" presStyleLbl="alignAccFollowNode1" presStyleIdx="8" presStyleCnt="10" custScaleX="2271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FF064-71C1-4CC7-839A-9237025B225B}" type="pres">
      <dgm:prSet presAssocID="{A88CF579-F13C-42FB-9424-A63C99F2528F}" presName="sibTrans" presStyleCnt="0"/>
      <dgm:spPr/>
    </dgm:pt>
    <dgm:pt modelId="{102A0624-94C8-43F6-97A0-0CA6366A35F1}" type="pres">
      <dgm:prSet presAssocID="{5AE0AF93-EFB5-4623-8FDA-0EAED5A8291A}" presName="node" presStyleLbl="alignAccFollowNode1" presStyleIdx="9" presStyleCnt="10" custScaleX="2523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0A4923-A582-4D79-A274-9951A0CE47E8}" srcId="{23AC2A1E-857C-4059-B810-8152200F1481}" destId="{983381BC-0287-425E-9F7E-73D30A6B4576}" srcOrd="1" destOrd="0" parTransId="{0E278111-F282-4E09-B23D-08E45AC35FBD}" sibTransId="{59FBD48A-F563-4A57-AC4A-687FCCAE0BE6}"/>
    <dgm:cxn modelId="{94543689-3A33-42EA-AEA3-9C8CDA23646E}" type="presOf" srcId="{F4E5C275-7E4B-4E62-B309-A8C466D6F1A3}" destId="{B2793C0B-4A95-4C04-86F5-8F66BF165868}" srcOrd="0" destOrd="0" presId="urn:microsoft.com/office/officeart/2005/8/layout/lProcess3"/>
    <dgm:cxn modelId="{17058951-1DEA-4701-AB0E-001F9B02AE63}" type="presOf" srcId="{23AC2A1E-857C-4059-B810-8152200F1481}" destId="{5344F8CC-5844-41E0-B83E-E4ABC326DDDE}" srcOrd="0" destOrd="0" presId="urn:microsoft.com/office/officeart/2005/8/layout/lProcess3"/>
    <dgm:cxn modelId="{0B3F1D88-7B62-4BDA-956E-314DA2B09450}" srcId="{4FA92674-1E51-473B-9659-16CBF6B1B5BB}" destId="{F788C0C5-1FE3-4856-BED0-2AD1A2C77FBE}" srcOrd="0" destOrd="0" parTransId="{90CBBDBA-68F6-496D-A836-A2240B9B0DDF}" sibTransId="{C627382A-A826-433E-8808-8082EE7EC9A7}"/>
    <dgm:cxn modelId="{AEBD15EB-3AF9-4BB7-ACB0-542A666075A4}" type="presOf" srcId="{F788C0C5-1FE3-4856-BED0-2AD1A2C77FBE}" destId="{09A9FBEF-976A-4D5A-9DD1-B6F313731CF4}" srcOrd="0" destOrd="0" presId="urn:microsoft.com/office/officeart/2005/8/layout/lProcess3"/>
    <dgm:cxn modelId="{6EB2E78A-9A4E-418A-814F-F0363A060304}" srcId="{FF2A0EFA-E5E9-4BDB-81C0-B1A4011FCA6C}" destId="{0DEA0C1F-8E3B-4FD7-A150-204B8C6D5BA2}" srcOrd="0" destOrd="0" parTransId="{AE953281-0A73-46F5-8033-583CE0CA9E8D}" sibTransId="{EA91B2AC-229D-49AA-9432-37E0B42D2EF1}"/>
    <dgm:cxn modelId="{EDA6F4CC-49F0-47D3-A2BB-18528F07B26D}" type="presOf" srcId="{4BF7C56F-0476-426F-8A6E-F8B569A1F8D2}" destId="{796709E3-C781-46CD-A2B4-BFE48E49A865}" srcOrd="0" destOrd="0" presId="urn:microsoft.com/office/officeart/2005/8/layout/lProcess3"/>
    <dgm:cxn modelId="{E4A9214B-0028-4BA5-864B-D69EC287A5D6}" srcId="{C869F19F-72DA-49B7-89CB-85C7E868CA24}" destId="{FD469202-A23D-4AB9-B193-CF1340DB756C}" srcOrd="1" destOrd="0" parTransId="{EF54D364-AA16-4A1A-9854-7C6A284E50A3}" sibTransId="{0DD20B77-1E5F-4360-A362-B34B902E6931}"/>
    <dgm:cxn modelId="{1841D507-5D4D-4D44-A5CB-F61B64FB6575}" type="presOf" srcId="{8A8241A6-FBD7-4B67-BFD0-ED925BAC8B99}" destId="{355AC36B-451E-4931-AB6F-5586B242F35C}" srcOrd="0" destOrd="0" presId="urn:microsoft.com/office/officeart/2005/8/layout/lProcess3"/>
    <dgm:cxn modelId="{EB7F5D80-50FC-42F3-9E52-6E832CCECC38}" type="presOf" srcId="{61524C38-D0C6-40F7-A9FF-02F6C3AE68AA}" destId="{E5CBF40A-9897-4520-9474-BD03E9DA9A8E}" srcOrd="0" destOrd="0" presId="urn:microsoft.com/office/officeart/2005/8/layout/lProcess3"/>
    <dgm:cxn modelId="{7F5B6D3F-AF93-4F1F-91B1-0A2CE9ACE262}" srcId="{0F05CA09-62BB-4B70-A8FA-C7690E765289}" destId="{C869F19F-72DA-49B7-89CB-85C7E868CA24}" srcOrd="3" destOrd="0" parTransId="{7ADEF1D1-64E5-4377-8433-4632A0C4EEB9}" sibTransId="{575610CD-9B68-4CF3-8495-241FB46DDAA9}"/>
    <dgm:cxn modelId="{4048B263-4983-400A-9D47-2C739B3C8C07}" srcId="{F4E5C275-7E4B-4E62-B309-A8C466D6F1A3}" destId="{5AE0AF93-EFB5-4623-8FDA-0EAED5A8291A}" srcOrd="1" destOrd="0" parTransId="{429CFEF7-B93A-4B4A-A36C-8C2B7841B0DA}" sibTransId="{459A0EB0-3C11-405D-8B2A-576A35726242}"/>
    <dgm:cxn modelId="{F559E4FB-4EEA-4FC3-9BC7-53F474FE1F98}" srcId="{4FA92674-1E51-473B-9659-16CBF6B1B5BB}" destId="{8A8241A6-FBD7-4B67-BFD0-ED925BAC8B99}" srcOrd="1" destOrd="0" parTransId="{224E71DA-E0D8-497C-9ABE-31A2305D6C6E}" sibTransId="{1532624B-41D7-41CB-883D-8D7A32BC9CAC}"/>
    <dgm:cxn modelId="{2CC030AB-1AC5-47D6-B3E9-416D8A821A0C}" type="presOf" srcId="{C869F19F-72DA-49B7-89CB-85C7E868CA24}" destId="{20BFCB41-6DCD-4042-A34F-809BCE166BFA}" srcOrd="0" destOrd="0" presId="urn:microsoft.com/office/officeart/2005/8/layout/lProcess3"/>
    <dgm:cxn modelId="{7D20113F-192B-4238-B9FC-727658DA0B3E}" srcId="{0F05CA09-62BB-4B70-A8FA-C7690E765289}" destId="{23AC2A1E-857C-4059-B810-8152200F1481}" srcOrd="2" destOrd="0" parTransId="{0428D1C3-5FA2-441A-8C40-BFE902963B12}" sibTransId="{63025DC2-ED3C-4295-9EFE-020870513723}"/>
    <dgm:cxn modelId="{824F03A3-DF2C-416C-BB10-8771C8D5CA7C}" type="presOf" srcId="{0F05CA09-62BB-4B70-A8FA-C7690E765289}" destId="{12704308-1404-4490-9534-0E172C79B513}" srcOrd="0" destOrd="0" presId="urn:microsoft.com/office/officeart/2005/8/layout/lProcess3"/>
    <dgm:cxn modelId="{6377CE46-81A1-4144-8967-E91CF98A5314}" srcId="{0F05CA09-62BB-4B70-A8FA-C7690E765289}" destId="{4FA92674-1E51-473B-9659-16CBF6B1B5BB}" srcOrd="0" destOrd="0" parTransId="{6C7D74AB-B966-4E50-94C4-53FDE5FFD0F3}" sibTransId="{EF55058A-5434-4405-8168-44A8CCEBBDE5}"/>
    <dgm:cxn modelId="{6ED96568-620E-492E-AE40-E517CB42215F}" type="presOf" srcId="{768B6296-5448-41ED-89E0-CF08CAFD12DD}" destId="{A80BE4AB-858C-4EE1-BD04-185154D0F6EA}" srcOrd="0" destOrd="0" presId="urn:microsoft.com/office/officeart/2005/8/layout/lProcess3"/>
    <dgm:cxn modelId="{9BBD818D-C789-49C0-94D6-A2FD8A19DE13}" type="presOf" srcId="{FD469202-A23D-4AB9-B193-CF1340DB756C}" destId="{B564D525-C376-4869-AE27-A5F7BA6AC8DD}" srcOrd="0" destOrd="0" presId="urn:microsoft.com/office/officeart/2005/8/layout/lProcess3"/>
    <dgm:cxn modelId="{F9035A32-A9D7-425C-A2DC-DCB541152A94}" srcId="{FF2A0EFA-E5E9-4BDB-81C0-B1A4011FCA6C}" destId="{E6A104DA-6544-42D0-911D-0F25F5C28588}" srcOrd="1" destOrd="0" parTransId="{5A512C5C-EA4E-41C7-B724-4E6E36D031A7}" sibTransId="{F3414C53-A1B0-4F20-95EC-9F50E79C3777}"/>
    <dgm:cxn modelId="{D7E012C4-F8EC-46F1-8310-12005F8A7759}" type="presOf" srcId="{0DEA0C1F-8E3B-4FD7-A150-204B8C6D5BA2}" destId="{A321D708-D47A-45E2-8CF1-DE69A498E48C}" srcOrd="0" destOrd="0" presId="urn:microsoft.com/office/officeart/2005/8/layout/lProcess3"/>
    <dgm:cxn modelId="{5D07025D-DC55-48C2-BC9A-35DA9C497E21}" srcId="{0F05CA09-62BB-4B70-A8FA-C7690E765289}" destId="{F4E5C275-7E4B-4E62-B309-A8C466D6F1A3}" srcOrd="4" destOrd="0" parTransId="{2C749C72-CA11-4A03-8CA3-2552CD4243A8}" sibTransId="{E86F1088-1067-4126-8703-2FAA058CFF48}"/>
    <dgm:cxn modelId="{E0B67514-7EFA-4961-952C-F16688303601}" srcId="{0F05CA09-62BB-4B70-A8FA-C7690E765289}" destId="{FF2A0EFA-E5E9-4BDB-81C0-B1A4011FCA6C}" srcOrd="1" destOrd="0" parTransId="{74125567-24A8-4E5F-BE5C-BE147C360828}" sibTransId="{F3F83F23-794F-4EB1-A3DE-DB6E852DE61A}"/>
    <dgm:cxn modelId="{E242292A-58A9-477B-AAAA-AE10FF201EC3}" srcId="{23AC2A1E-857C-4059-B810-8152200F1481}" destId="{61524C38-D0C6-40F7-A9FF-02F6C3AE68AA}" srcOrd="0" destOrd="0" parTransId="{C779831D-0013-4AD6-8A17-970F7F4A4A96}" sibTransId="{DE78EA87-1C55-40F9-BFA1-855E0780462D}"/>
    <dgm:cxn modelId="{D08D18AD-F109-431D-8E84-4E7E5A3279E9}" type="presOf" srcId="{4FA92674-1E51-473B-9659-16CBF6B1B5BB}" destId="{5AF65A83-AF5F-464C-831A-7ADCDD21FA0B}" srcOrd="0" destOrd="0" presId="urn:microsoft.com/office/officeart/2005/8/layout/lProcess3"/>
    <dgm:cxn modelId="{DD46D447-0781-476B-8FC8-9A1A792B2DFC}" srcId="{C869F19F-72DA-49B7-89CB-85C7E868CA24}" destId="{4BF7C56F-0476-426F-8A6E-F8B569A1F8D2}" srcOrd="0" destOrd="0" parTransId="{09031FD4-67F1-45C1-9A97-E5B3A888E953}" sibTransId="{9A3291D9-BA3A-4F1E-B0F1-CE3C5979A2EA}"/>
    <dgm:cxn modelId="{B0C58631-618E-446D-B897-0B38D99794AD}" type="presOf" srcId="{5AE0AF93-EFB5-4623-8FDA-0EAED5A8291A}" destId="{102A0624-94C8-43F6-97A0-0CA6366A35F1}" srcOrd="0" destOrd="0" presId="urn:microsoft.com/office/officeart/2005/8/layout/lProcess3"/>
    <dgm:cxn modelId="{4F1072BF-3B46-4AC2-8D1B-E2C01E62C13D}" type="presOf" srcId="{983381BC-0287-425E-9F7E-73D30A6B4576}" destId="{0908D7D7-EDCA-4A62-9B2C-6D6979C21F13}" srcOrd="0" destOrd="0" presId="urn:microsoft.com/office/officeart/2005/8/layout/lProcess3"/>
    <dgm:cxn modelId="{81D62BF8-5B92-429E-81E4-D628699C0246}" type="presOf" srcId="{FF2A0EFA-E5E9-4BDB-81C0-B1A4011FCA6C}" destId="{87930791-6549-41FF-9328-9FF5BEEEB802}" srcOrd="0" destOrd="0" presId="urn:microsoft.com/office/officeart/2005/8/layout/lProcess3"/>
    <dgm:cxn modelId="{469C99FB-8684-46AE-83B9-218C694880F4}" type="presOf" srcId="{E6A104DA-6544-42D0-911D-0F25F5C28588}" destId="{F1A67A1C-A74C-490B-A893-EE444AAD9888}" srcOrd="0" destOrd="0" presId="urn:microsoft.com/office/officeart/2005/8/layout/lProcess3"/>
    <dgm:cxn modelId="{BFBDB20C-5A02-4024-9E2C-12FAE0B75CAB}" srcId="{F4E5C275-7E4B-4E62-B309-A8C466D6F1A3}" destId="{768B6296-5448-41ED-89E0-CF08CAFD12DD}" srcOrd="0" destOrd="0" parTransId="{31905EE5-EDCC-4DD0-BCEF-455205F2E93C}" sibTransId="{A88CF579-F13C-42FB-9424-A63C99F2528F}"/>
    <dgm:cxn modelId="{F6F64905-14B5-418B-B217-F07AC5E552DD}" type="presParOf" srcId="{12704308-1404-4490-9534-0E172C79B513}" destId="{97B984D6-B08E-4134-9664-4EDF79BDABC1}" srcOrd="0" destOrd="0" presId="urn:microsoft.com/office/officeart/2005/8/layout/lProcess3"/>
    <dgm:cxn modelId="{888DC276-7A15-4E7E-BFB4-8652DD6FBC31}" type="presParOf" srcId="{97B984D6-B08E-4134-9664-4EDF79BDABC1}" destId="{5AF65A83-AF5F-464C-831A-7ADCDD21FA0B}" srcOrd="0" destOrd="0" presId="urn:microsoft.com/office/officeart/2005/8/layout/lProcess3"/>
    <dgm:cxn modelId="{67D67356-C355-4B58-9CBB-D62CF880F141}" type="presParOf" srcId="{97B984D6-B08E-4134-9664-4EDF79BDABC1}" destId="{32BFDD83-1677-4EB0-9687-BCD3124C2521}" srcOrd="1" destOrd="0" presId="urn:microsoft.com/office/officeart/2005/8/layout/lProcess3"/>
    <dgm:cxn modelId="{AAC2FA9D-B16E-4EE2-B767-309484377417}" type="presParOf" srcId="{97B984D6-B08E-4134-9664-4EDF79BDABC1}" destId="{09A9FBEF-976A-4D5A-9DD1-B6F313731CF4}" srcOrd="2" destOrd="0" presId="urn:microsoft.com/office/officeart/2005/8/layout/lProcess3"/>
    <dgm:cxn modelId="{A521B2E6-3BDE-4D1B-96BF-069F8A1C6E7F}" type="presParOf" srcId="{97B984D6-B08E-4134-9664-4EDF79BDABC1}" destId="{621AE768-2B64-4425-BDBF-EA804BD3F16D}" srcOrd="3" destOrd="0" presId="urn:microsoft.com/office/officeart/2005/8/layout/lProcess3"/>
    <dgm:cxn modelId="{432C580B-3EBF-4B93-B1A5-53FA3A123470}" type="presParOf" srcId="{97B984D6-B08E-4134-9664-4EDF79BDABC1}" destId="{355AC36B-451E-4931-AB6F-5586B242F35C}" srcOrd="4" destOrd="0" presId="urn:microsoft.com/office/officeart/2005/8/layout/lProcess3"/>
    <dgm:cxn modelId="{A84BCF30-D4B0-4A9B-B93D-985A8365C452}" type="presParOf" srcId="{12704308-1404-4490-9534-0E172C79B513}" destId="{B0698F1E-0C0D-47DF-81E8-14E6277EFE84}" srcOrd="1" destOrd="0" presId="urn:microsoft.com/office/officeart/2005/8/layout/lProcess3"/>
    <dgm:cxn modelId="{E29035C5-F7AB-490F-AC03-EAEF1D0C303F}" type="presParOf" srcId="{12704308-1404-4490-9534-0E172C79B513}" destId="{3DF4B227-EB9A-4285-B170-00B49D0573ED}" srcOrd="2" destOrd="0" presId="urn:microsoft.com/office/officeart/2005/8/layout/lProcess3"/>
    <dgm:cxn modelId="{A75D2640-FF84-4AD3-BFD1-079FBD1C4F74}" type="presParOf" srcId="{3DF4B227-EB9A-4285-B170-00B49D0573ED}" destId="{87930791-6549-41FF-9328-9FF5BEEEB802}" srcOrd="0" destOrd="0" presId="urn:microsoft.com/office/officeart/2005/8/layout/lProcess3"/>
    <dgm:cxn modelId="{29556ECD-9C4A-4BC1-A4D9-3AB5A25EFF8B}" type="presParOf" srcId="{3DF4B227-EB9A-4285-B170-00B49D0573ED}" destId="{A6F395CE-47BD-459F-859C-E534FE304066}" srcOrd="1" destOrd="0" presId="urn:microsoft.com/office/officeart/2005/8/layout/lProcess3"/>
    <dgm:cxn modelId="{029D6412-AF90-443F-AE95-64B86ABE0E9E}" type="presParOf" srcId="{3DF4B227-EB9A-4285-B170-00B49D0573ED}" destId="{A321D708-D47A-45E2-8CF1-DE69A498E48C}" srcOrd="2" destOrd="0" presId="urn:microsoft.com/office/officeart/2005/8/layout/lProcess3"/>
    <dgm:cxn modelId="{FEB3DE0E-9C88-4350-AA34-035002A98B8D}" type="presParOf" srcId="{3DF4B227-EB9A-4285-B170-00B49D0573ED}" destId="{6E31FA60-10F9-4EDB-9DC2-EE9A1940ED76}" srcOrd="3" destOrd="0" presId="urn:microsoft.com/office/officeart/2005/8/layout/lProcess3"/>
    <dgm:cxn modelId="{0E6381BA-8A74-4765-84E5-4AFF723F2963}" type="presParOf" srcId="{3DF4B227-EB9A-4285-B170-00B49D0573ED}" destId="{F1A67A1C-A74C-490B-A893-EE444AAD9888}" srcOrd="4" destOrd="0" presId="urn:microsoft.com/office/officeart/2005/8/layout/lProcess3"/>
    <dgm:cxn modelId="{614E6CFF-80C6-4600-B1AE-A2A37570AD0E}" type="presParOf" srcId="{12704308-1404-4490-9534-0E172C79B513}" destId="{D1E275EA-D04A-47CF-A6B4-EE27BA938478}" srcOrd="3" destOrd="0" presId="urn:microsoft.com/office/officeart/2005/8/layout/lProcess3"/>
    <dgm:cxn modelId="{EBCBE3D9-1231-4D56-8055-31915D619C18}" type="presParOf" srcId="{12704308-1404-4490-9534-0E172C79B513}" destId="{2101809E-7D9E-4B66-9AB8-803DB8D94AB1}" srcOrd="4" destOrd="0" presId="urn:microsoft.com/office/officeart/2005/8/layout/lProcess3"/>
    <dgm:cxn modelId="{1D2C7712-F515-45DB-92C2-A298273D9988}" type="presParOf" srcId="{2101809E-7D9E-4B66-9AB8-803DB8D94AB1}" destId="{5344F8CC-5844-41E0-B83E-E4ABC326DDDE}" srcOrd="0" destOrd="0" presId="urn:microsoft.com/office/officeart/2005/8/layout/lProcess3"/>
    <dgm:cxn modelId="{9FB35D38-5D49-414B-B985-0D74328A6E37}" type="presParOf" srcId="{2101809E-7D9E-4B66-9AB8-803DB8D94AB1}" destId="{1D8D71AC-3491-42DB-A55B-535C1BB0C4BE}" srcOrd="1" destOrd="0" presId="urn:microsoft.com/office/officeart/2005/8/layout/lProcess3"/>
    <dgm:cxn modelId="{F4D3A79E-6689-411C-82C5-0104536C1DA8}" type="presParOf" srcId="{2101809E-7D9E-4B66-9AB8-803DB8D94AB1}" destId="{E5CBF40A-9897-4520-9474-BD03E9DA9A8E}" srcOrd="2" destOrd="0" presId="urn:microsoft.com/office/officeart/2005/8/layout/lProcess3"/>
    <dgm:cxn modelId="{544AED5A-4A06-4878-824C-D03AA795CA2D}" type="presParOf" srcId="{2101809E-7D9E-4B66-9AB8-803DB8D94AB1}" destId="{280C013A-9721-499E-BF68-B2D9A150EFC8}" srcOrd="3" destOrd="0" presId="urn:microsoft.com/office/officeart/2005/8/layout/lProcess3"/>
    <dgm:cxn modelId="{46553A44-28D5-4611-84F4-85E8AAD88427}" type="presParOf" srcId="{2101809E-7D9E-4B66-9AB8-803DB8D94AB1}" destId="{0908D7D7-EDCA-4A62-9B2C-6D6979C21F13}" srcOrd="4" destOrd="0" presId="urn:microsoft.com/office/officeart/2005/8/layout/lProcess3"/>
    <dgm:cxn modelId="{ECA76167-5BD7-49A2-AE93-21F746D3384A}" type="presParOf" srcId="{12704308-1404-4490-9534-0E172C79B513}" destId="{017CE2E2-7757-4ECE-9680-17F543211E02}" srcOrd="5" destOrd="0" presId="urn:microsoft.com/office/officeart/2005/8/layout/lProcess3"/>
    <dgm:cxn modelId="{AFC2A47A-1738-4345-A206-3B36AFDD9BEB}" type="presParOf" srcId="{12704308-1404-4490-9534-0E172C79B513}" destId="{22E02F29-C7C9-4FE8-B2B0-6BE75DDB4482}" srcOrd="6" destOrd="0" presId="urn:microsoft.com/office/officeart/2005/8/layout/lProcess3"/>
    <dgm:cxn modelId="{CCFBEF61-CC48-4352-B89D-5A9C34364620}" type="presParOf" srcId="{22E02F29-C7C9-4FE8-B2B0-6BE75DDB4482}" destId="{20BFCB41-6DCD-4042-A34F-809BCE166BFA}" srcOrd="0" destOrd="0" presId="urn:microsoft.com/office/officeart/2005/8/layout/lProcess3"/>
    <dgm:cxn modelId="{D1C526E1-54A4-470A-B6E8-F36FD4154E57}" type="presParOf" srcId="{22E02F29-C7C9-4FE8-B2B0-6BE75DDB4482}" destId="{654CB86A-5C12-411F-A073-63FD19805FED}" srcOrd="1" destOrd="0" presId="urn:microsoft.com/office/officeart/2005/8/layout/lProcess3"/>
    <dgm:cxn modelId="{97817F84-9776-424B-A3FA-38EA5F5AFDD6}" type="presParOf" srcId="{22E02F29-C7C9-4FE8-B2B0-6BE75DDB4482}" destId="{796709E3-C781-46CD-A2B4-BFE48E49A865}" srcOrd="2" destOrd="0" presId="urn:microsoft.com/office/officeart/2005/8/layout/lProcess3"/>
    <dgm:cxn modelId="{D0485E97-33C0-493A-972B-0E142D009BCE}" type="presParOf" srcId="{22E02F29-C7C9-4FE8-B2B0-6BE75DDB4482}" destId="{4600DD1E-68EB-410B-92B7-76C159B03330}" srcOrd="3" destOrd="0" presId="urn:microsoft.com/office/officeart/2005/8/layout/lProcess3"/>
    <dgm:cxn modelId="{ADDF83D5-2670-47CE-82F4-A761F03672F2}" type="presParOf" srcId="{22E02F29-C7C9-4FE8-B2B0-6BE75DDB4482}" destId="{B564D525-C376-4869-AE27-A5F7BA6AC8DD}" srcOrd="4" destOrd="0" presId="urn:microsoft.com/office/officeart/2005/8/layout/lProcess3"/>
    <dgm:cxn modelId="{C586F27B-234D-4239-B507-17EC483EB1FD}" type="presParOf" srcId="{12704308-1404-4490-9534-0E172C79B513}" destId="{C81AAC17-BE94-491F-94F5-12D2D9851B91}" srcOrd="7" destOrd="0" presId="urn:microsoft.com/office/officeart/2005/8/layout/lProcess3"/>
    <dgm:cxn modelId="{80364147-3C94-4E7D-82A4-FFA47DE7199F}" type="presParOf" srcId="{12704308-1404-4490-9534-0E172C79B513}" destId="{418FE2AE-D6B5-4A18-9CB3-E2EB03D26C6E}" srcOrd="8" destOrd="0" presId="urn:microsoft.com/office/officeart/2005/8/layout/lProcess3"/>
    <dgm:cxn modelId="{462F1265-81AE-49BB-8212-5D62F0D9E940}" type="presParOf" srcId="{418FE2AE-D6B5-4A18-9CB3-E2EB03D26C6E}" destId="{B2793C0B-4A95-4C04-86F5-8F66BF165868}" srcOrd="0" destOrd="0" presId="urn:microsoft.com/office/officeart/2005/8/layout/lProcess3"/>
    <dgm:cxn modelId="{41C2CDC2-31C2-41B7-B2D2-73174C08C2A8}" type="presParOf" srcId="{418FE2AE-D6B5-4A18-9CB3-E2EB03D26C6E}" destId="{74C702E3-6FFB-442C-80D8-D85CD703D40B}" srcOrd="1" destOrd="0" presId="urn:microsoft.com/office/officeart/2005/8/layout/lProcess3"/>
    <dgm:cxn modelId="{80F7CF16-1576-48B9-927B-A22422BF649C}" type="presParOf" srcId="{418FE2AE-D6B5-4A18-9CB3-E2EB03D26C6E}" destId="{A80BE4AB-858C-4EE1-BD04-185154D0F6EA}" srcOrd="2" destOrd="0" presId="urn:microsoft.com/office/officeart/2005/8/layout/lProcess3"/>
    <dgm:cxn modelId="{3FE3D0EA-F630-4882-B05B-ED6C5042F2A3}" type="presParOf" srcId="{418FE2AE-D6B5-4A18-9CB3-E2EB03D26C6E}" destId="{8E0FF064-71C1-4CC7-839A-9237025B225B}" srcOrd="3" destOrd="0" presId="urn:microsoft.com/office/officeart/2005/8/layout/lProcess3"/>
    <dgm:cxn modelId="{B1079E19-F4AB-4CB1-BD50-41D003517646}" type="presParOf" srcId="{418FE2AE-D6B5-4A18-9CB3-E2EB03D26C6E}" destId="{102A0624-94C8-43F6-97A0-0CA6366A35F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CC2AFB-DD43-4F7F-BF12-CBA8C739F3C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6FB00D-47F4-4698-A592-F137454797AA}">
      <dgm:prSet phldrT="[Text]"/>
      <dgm:spPr/>
      <dgm:t>
        <a:bodyPr/>
        <a:lstStyle/>
        <a:p>
          <a:r>
            <a:rPr lang="en-US" dirty="0" smtClean="0"/>
            <a:t>Mentee’s Actions</a:t>
          </a:r>
          <a:endParaRPr lang="en-US" dirty="0"/>
        </a:p>
      </dgm:t>
    </dgm:pt>
    <dgm:pt modelId="{E2EA8D66-2B63-4761-87A5-9B4CFCABA064}" type="parTrans" cxnId="{D6396D74-C929-4F91-9701-19FFAFF7BE7C}">
      <dgm:prSet/>
      <dgm:spPr/>
      <dgm:t>
        <a:bodyPr/>
        <a:lstStyle/>
        <a:p>
          <a:endParaRPr lang="en-US"/>
        </a:p>
      </dgm:t>
    </dgm:pt>
    <dgm:pt modelId="{6C36CABF-51CA-4D89-AEAF-72017DEB3D4C}" type="sibTrans" cxnId="{D6396D74-C929-4F91-9701-19FFAFF7BE7C}">
      <dgm:prSet/>
      <dgm:spPr/>
      <dgm:t>
        <a:bodyPr/>
        <a:lstStyle/>
        <a:p>
          <a:endParaRPr lang="en-US"/>
        </a:p>
      </dgm:t>
    </dgm:pt>
    <dgm:pt modelId="{3E507121-EDBD-4971-A44E-7E094C36F36B}">
      <dgm:prSet phldrT="[Text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kumimoji="1" lang="en-US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Investigate documents, analyze old test spec of sample testing in INTEGRITY BDP to get test viewpoint.</a:t>
          </a:r>
        </a:p>
        <a:p>
          <a:pPr algn="l" rtl="0"/>
          <a:r>
            <a:rPr kumimoji="1" lang="en-US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Confirm test viewpoint with mentor, then conduct creating test spec.</a:t>
          </a:r>
          <a:endParaRPr lang="en-US" dirty="0"/>
        </a:p>
      </dgm:t>
    </dgm:pt>
    <dgm:pt modelId="{53ECE2BA-8116-4DA5-9256-1D0DD04A6C08}" type="parTrans" cxnId="{A522E63F-4F7C-4929-A09D-A95E80CB931A}">
      <dgm:prSet/>
      <dgm:spPr/>
      <dgm:t>
        <a:bodyPr/>
        <a:lstStyle/>
        <a:p>
          <a:endParaRPr lang="en-US"/>
        </a:p>
      </dgm:t>
    </dgm:pt>
    <dgm:pt modelId="{7BBB086D-C9EC-4914-847D-4CBCC66FA9ED}" type="sibTrans" cxnId="{A522E63F-4F7C-4929-A09D-A95E80CB931A}">
      <dgm:prSet/>
      <dgm:spPr/>
      <dgm:t>
        <a:bodyPr/>
        <a:lstStyle/>
        <a:p>
          <a:endParaRPr lang="en-US"/>
        </a:p>
      </dgm:t>
    </dgm:pt>
    <dgm:pt modelId="{3461E4F2-033D-42D2-A2A8-BDECBDFFA256}">
      <dgm:prSet phldrT="[Text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kumimoji="1" lang="en-US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Collect all input ( BDP source + INTEGRITY OS + Jenkins </a:t>
          </a:r>
          <a:r>
            <a:rPr kumimoji="1" lang="en-US" baseline="0" dirty="0" err="1" smtClean="0">
              <a:solidFill>
                <a:schemeClr val="dk1"/>
              </a:solidFill>
              <a:latin typeface="+mn-lt"/>
              <a:ea typeface="+mn-ea"/>
              <a:cs typeface="+mn-cs"/>
            </a:rPr>
            <a:t>env</a:t>
          </a:r>
          <a:r>
            <a:rPr kumimoji="1" lang="en-US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 ) to establish some cases of automation testing.</a:t>
          </a:r>
        </a:p>
        <a:p>
          <a:pPr algn="l" rtl="0"/>
          <a:r>
            <a:rPr kumimoji="1" lang="en-US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Configure existence job and add new jobs to Jenkins </a:t>
          </a:r>
          <a:r>
            <a:rPr kumimoji="1" lang="en-US" baseline="0" dirty="0" err="1" smtClean="0">
              <a:solidFill>
                <a:schemeClr val="dk1"/>
              </a:solidFill>
              <a:latin typeface="+mn-lt"/>
              <a:ea typeface="+mn-ea"/>
              <a:cs typeface="+mn-cs"/>
            </a:rPr>
            <a:t>env</a:t>
          </a:r>
          <a:r>
            <a:rPr kumimoji="1" lang="en-US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 for INTEGRITY BDP testing</a:t>
          </a:r>
          <a:endParaRPr lang="en-US" dirty="0"/>
        </a:p>
      </dgm:t>
    </dgm:pt>
    <dgm:pt modelId="{4985EDE8-9B6F-468B-96E0-1BAA55FB3BAE}" type="parTrans" cxnId="{2DA4AE36-832A-4EC5-ACB8-A39434056FF0}">
      <dgm:prSet/>
      <dgm:spPr/>
      <dgm:t>
        <a:bodyPr/>
        <a:lstStyle/>
        <a:p>
          <a:endParaRPr lang="en-US"/>
        </a:p>
      </dgm:t>
    </dgm:pt>
    <dgm:pt modelId="{0128E98B-2731-4ECD-944D-57BABFE36A89}" type="sibTrans" cxnId="{2DA4AE36-832A-4EC5-ACB8-A39434056FF0}">
      <dgm:prSet/>
      <dgm:spPr/>
      <dgm:t>
        <a:bodyPr/>
        <a:lstStyle/>
        <a:p>
          <a:endParaRPr lang="en-US"/>
        </a:p>
      </dgm:t>
    </dgm:pt>
    <dgm:pt modelId="{B9F08B3C-E78E-4901-A73E-DCD296B69B0E}">
      <dgm:prSet phldrT="[Text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kumimoji="1" lang="en-US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Provide reference documents, assign module in sample R-Car H3 BDP.</a:t>
          </a:r>
        </a:p>
        <a:p>
          <a:pPr algn="l" rtl="0"/>
          <a:r>
            <a:rPr kumimoji="1" lang="en-US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Share the necessary items for IT/ST modules in R-Car H3 BDP</a:t>
          </a:r>
          <a:endParaRPr lang="en-US" dirty="0"/>
        </a:p>
      </dgm:t>
    </dgm:pt>
    <dgm:pt modelId="{89C0E9F1-338C-42AE-AFC2-A1B202A042D1}" type="parTrans" cxnId="{6436C29D-1AFD-4AC1-9781-2F974422D9FC}">
      <dgm:prSet/>
      <dgm:spPr/>
      <dgm:t>
        <a:bodyPr/>
        <a:lstStyle/>
        <a:p>
          <a:endParaRPr lang="en-US"/>
        </a:p>
      </dgm:t>
    </dgm:pt>
    <dgm:pt modelId="{4555FE49-26C5-4BEE-85B1-8847D37B4ADA}" type="sibTrans" cxnId="{6436C29D-1AFD-4AC1-9781-2F974422D9FC}">
      <dgm:prSet/>
      <dgm:spPr/>
      <dgm:t>
        <a:bodyPr/>
        <a:lstStyle/>
        <a:p>
          <a:endParaRPr lang="en-US"/>
        </a:p>
      </dgm:t>
    </dgm:pt>
    <dgm:pt modelId="{1FB77E16-C40D-4374-93A9-0F3BFDE8250B}">
      <dgm:prSet phldrT="[Text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kumimoji="1" lang="en-US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Assign mentee to setup Jenkins based </a:t>
          </a:r>
          <a:r>
            <a:rPr kumimoji="1" lang="en-US" baseline="0" dirty="0" err="1" smtClean="0">
              <a:solidFill>
                <a:schemeClr val="dk1"/>
              </a:solidFill>
              <a:latin typeface="+mn-lt"/>
              <a:ea typeface="+mn-ea"/>
              <a:cs typeface="+mn-cs"/>
            </a:rPr>
            <a:t>env</a:t>
          </a:r>
          <a:r>
            <a:rPr kumimoji="1" lang="en-US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 for IT/ST.</a:t>
          </a:r>
        </a:p>
        <a:p>
          <a:pPr algn="l" rtl="0"/>
          <a:r>
            <a:rPr kumimoji="1" lang="en-US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Check the features of </a:t>
          </a:r>
          <a:r>
            <a:rPr kumimoji="1" lang="en-US" baseline="0" dirty="0" err="1" smtClean="0">
              <a:solidFill>
                <a:schemeClr val="dk1"/>
              </a:solidFill>
              <a:latin typeface="+mn-lt"/>
              <a:ea typeface="+mn-ea"/>
              <a:cs typeface="+mn-cs"/>
            </a:rPr>
            <a:t>env</a:t>
          </a:r>
          <a:r>
            <a:rPr kumimoji="1" lang="en-US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 and feedback.</a:t>
          </a:r>
          <a:endParaRPr lang="en-US" dirty="0"/>
        </a:p>
      </dgm:t>
    </dgm:pt>
    <dgm:pt modelId="{8FE0FDEC-AC8E-4B25-BFD2-FCCC0A415F46}" type="parTrans" cxnId="{1214F2DE-E0A2-45BC-8F62-878BADC81802}">
      <dgm:prSet/>
      <dgm:spPr/>
      <dgm:t>
        <a:bodyPr/>
        <a:lstStyle/>
        <a:p>
          <a:endParaRPr lang="en-US"/>
        </a:p>
      </dgm:t>
    </dgm:pt>
    <dgm:pt modelId="{FB9B4084-E196-4413-991F-007EF3976D55}" type="sibTrans" cxnId="{1214F2DE-E0A2-45BC-8F62-878BADC81802}">
      <dgm:prSet/>
      <dgm:spPr/>
      <dgm:t>
        <a:bodyPr/>
        <a:lstStyle/>
        <a:p>
          <a:endParaRPr lang="en-US"/>
        </a:p>
      </dgm:t>
    </dgm:pt>
    <dgm:pt modelId="{DE7D2F47-3612-47A1-9994-17B843249F56}">
      <dgm:prSet phldrT="[Text]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kumimoji="1" lang="en-US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Do IT/ST ( VSP, FB, VIN_DU, …) with existed PCL</a:t>
          </a:r>
        </a:p>
        <a:p>
          <a:pPr algn="l" rtl="0"/>
          <a:r>
            <a:rPr kumimoji="1" lang="en-US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Measure performance result by Benchmark tools for INTEGRITY Standalone</a:t>
          </a:r>
          <a:endParaRPr lang="en-US" dirty="0"/>
        </a:p>
      </dgm:t>
    </dgm:pt>
    <dgm:pt modelId="{0F7E269C-3476-43B8-B5F4-9D0E73B3185E}" type="parTrans" cxnId="{A6B4F6E9-633F-404A-A069-35E1F7152CC3}">
      <dgm:prSet/>
      <dgm:spPr/>
      <dgm:t>
        <a:bodyPr/>
        <a:lstStyle/>
        <a:p>
          <a:endParaRPr lang="en-US"/>
        </a:p>
      </dgm:t>
    </dgm:pt>
    <dgm:pt modelId="{64043AFF-DBC5-45AE-97DE-3B19ECCD529E}" type="sibTrans" cxnId="{A6B4F6E9-633F-404A-A069-35E1F7152CC3}">
      <dgm:prSet/>
      <dgm:spPr/>
      <dgm:t>
        <a:bodyPr/>
        <a:lstStyle/>
        <a:p>
          <a:endParaRPr lang="en-US"/>
        </a:p>
      </dgm:t>
    </dgm:pt>
    <dgm:pt modelId="{24A8198D-A07F-45FA-BB49-AA20FC53E106}">
      <dgm:prSet phldrT="[Text]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kumimoji="1" lang="en-US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After reviewing and confirming the PCL, guide the execution for mentee</a:t>
          </a:r>
        </a:p>
        <a:p>
          <a:pPr algn="l" rtl="0"/>
          <a:r>
            <a:rPr kumimoji="1" lang="en-US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Review the test report. Find the issues and comment for mentee to revise</a:t>
          </a:r>
          <a:endParaRPr lang="en-US" dirty="0"/>
        </a:p>
      </dgm:t>
    </dgm:pt>
    <dgm:pt modelId="{4A3B9444-CB1C-4FBA-804A-124CB3FBAD92}" type="parTrans" cxnId="{245E4A74-63A3-4D73-B09F-6D26773B703C}">
      <dgm:prSet/>
      <dgm:spPr/>
      <dgm:t>
        <a:bodyPr/>
        <a:lstStyle/>
        <a:p>
          <a:endParaRPr lang="en-US"/>
        </a:p>
      </dgm:t>
    </dgm:pt>
    <dgm:pt modelId="{94DC9A5B-8B09-4374-9CA8-6A52D7693730}" type="sibTrans" cxnId="{245E4A74-63A3-4D73-B09F-6D26773B703C}">
      <dgm:prSet/>
      <dgm:spPr/>
      <dgm:t>
        <a:bodyPr/>
        <a:lstStyle/>
        <a:p>
          <a:endParaRPr lang="en-US"/>
        </a:p>
      </dgm:t>
    </dgm:pt>
    <dgm:pt modelId="{680544A2-F2A2-4F4A-B572-EECF1A3D6293}">
      <dgm:prSet phldrT="[Text]"/>
      <dgm:spPr/>
      <dgm:t>
        <a:bodyPr/>
        <a:lstStyle/>
        <a:p>
          <a:r>
            <a:rPr lang="en-US" dirty="0" smtClean="0"/>
            <a:t>Mentor’s Actions</a:t>
          </a:r>
          <a:endParaRPr lang="en-US" dirty="0"/>
        </a:p>
      </dgm:t>
    </dgm:pt>
    <dgm:pt modelId="{C7630B5A-56AC-42AA-AB22-4ECB3A194FBA}" type="sibTrans" cxnId="{F62BD4BF-A74E-4DDE-AFEE-BDB53B5037C6}">
      <dgm:prSet/>
      <dgm:spPr/>
      <dgm:t>
        <a:bodyPr/>
        <a:lstStyle/>
        <a:p>
          <a:endParaRPr lang="en-US"/>
        </a:p>
      </dgm:t>
    </dgm:pt>
    <dgm:pt modelId="{1F7F1C1E-E92A-48F9-977F-591F4AD200F2}" type="parTrans" cxnId="{F62BD4BF-A74E-4DDE-AFEE-BDB53B5037C6}">
      <dgm:prSet/>
      <dgm:spPr/>
      <dgm:t>
        <a:bodyPr/>
        <a:lstStyle/>
        <a:p>
          <a:endParaRPr lang="en-US"/>
        </a:p>
      </dgm:t>
    </dgm:pt>
    <dgm:pt modelId="{E5292A17-37D5-4050-9B9C-FEAF643FDB43}" type="pres">
      <dgm:prSet presAssocID="{82CC2AFB-DD43-4F7F-BF12-CBA8C739F3C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095553C-A311-48FE-A735-09AA0C2E7598}" type="pres">
      <dgm:prSet presAssocID="{BB6FB00D-47F4-4698-A592-F137454797AA}" presName="root" presStyleCnt="0"/>
      <dgm:spPr/>
    </dgm:pt>
    <dgm:pt modelId="{0DB64FAA-4598-461F-A347-42CCF0B1ACD6}" type="pres">
      <dgm:prSet presAssocID="{BB6FB00D-47F4-4698-A592-F137454797AA}" presName="rootComposite" presStyleCnt="0"/>
      <dgm:spPr/>
    </dgm:pt>
    <dgm:pt modelId="{3CAB662D-6AD8-480D-B5A9-A75DE0F3517F}" type="pres">
      <dgm:prSet presAssocID="{BB6FB00D-47F4-4698-A592-F137454797AA}" presName="rootText" presStyleLbl="node1" presStyleIdx="0" presStyleCnt="2" custScaleY="36543"/>
      <dgm:spPr/>
      <dgm:t>
        <a:bodyPr/>
        <a:lstStyle/>
        <a:p>
          <a:endParaRPr lang="en-US"/>
        </a:p>
      </dgm:t>
    </dgm:pt>
    <dgm:pt modelId="{8AA8B032-4D15-416A-9962-23DBED966AF8}" type="pres">
      <dgm:prSet presAssocID="{BB6FB00D-47F4-4698-A592-F137454797AA}" presName="rootConnector" presStyleLbl="node1" presStyleIdx="0" presStyleCnt="2"/>
      <dgm:spPr/>
      <dgm:t>
        <a:bodyPr/>
        <a:lstStyle/>
        <a:p>
          <a:endParaRPr lang="en-US"/>
        </a:p>
      </dgm:t>
    </dgm:pt>
    <dgm:pt modelId="{8811B21F-82D8-40B8-A5B3-2169981C0EBB}" type="pres">
      <dgm:prSet presAssocID="{BB6FB00D-47F4-4698-A592-F137454797AA}" presName="childShape" presStyleCnt="0"/>
      <dgm:spPr/>
    </dgm:pt>
    <dgm:pt modelId="{7140E95F-A755-45C3-B43C-16DD8DCCF055}" type="pres">
      <dgm:prSet presAssocID="{53ECE2BA-8116-4DA5-9256-1D0DD04A6C08}" presName="Name13" presStyleLbl="parChTrans1D2" presStyleIdx="0" presStyleCnt="6"/>
      <dgm:spPr/>
      <dgm:t>
        <a:bodyPr/>
        <a:lstStyle/>
        <a:p>
          <a:endParaRPr lang="en-US"/>
        </a:p>
      </dgm:t>
    </dgm:pt>
    <dgm:pt modelId="{1E339CFA-7F95-4038-8657-33624A0F5802}" type="pres">
      <dgm:prSet presAssocID="{3E507121-EDBD-4971-A44E-7E094C36F36B}" presName="childText" presStyleLbl="bgAcc1" presStyleIdx="0" presStyleCnt="6" custScaleX="148194" custScaleY="127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4DC5D-42B2-484A-B711-734D2DD58E8E}" type="pres">
      <dgm:prSet presAssocID="{4985EDE8-9B6F-468B-96E0-1BAA55FB3BAE}" presName="Name13" presStyleLbl="parChTrans1D2" presStyleIdx="1" presStyleCnt="6"/>
      <dgm:spPr/>
      <dgm:t>
        <a:bodyPr/>
        <a:lstStyle/>
        <a:p>
          <a:endParaRPr lang="en-US"/>
        </a:p>
      </dgm:t>
    </dgm:pt>
    <dgm:pt modelId="{D8205536-239E-4396-8994-222AC3FE5DA4}" type="pres">
      <dgm:prSet presAssocID="{3461E4F2-033D-42D2-A2A8-BDECBDFFA256}" presName="childText" presStyleLbl="bgAcc1" presStyleIdx="1" presStyleCnt="6" custScaleX="145892" custScaleY="129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351C7-42C8-4580-B4B0-F8350DE0CB84}" type="pres">
      <dgm:prSet presAssocID="{0F7E269C-3476-43B8-B5F4-9D0E73B3185E}" presName="Name13" presStyleLbl="parChTrans1D2" presStyleIdx="2" presStyleCnt="6"/>
      <dgm:spPr/>
      <dgm:t>
        <a:bodyPr/>
        <a:lstStyle/>
        <a:p>
          <a:endParaRPr lang="en-US"/>
        </a:p>
      </dgm:t>
    </dgm:pt>
    <dgm:pt modelId="{BC23870F-3796-417F-830F-AD2BB2ABB58F}" type="pres">
      <dgm:prSet presAssocID="{DE7D2F47-3612-47A1-9994-17B843249F56}" presName="childText" presStyleLbl="bgAcc1" presStyleIdx="2" presStyleCnt="6" custScaleX="148520" custScaleY="134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24FBC-5C07-45BB-A250-C14E8502B3BF}" type="pres">
      <dgm:prSet presAssocID="{680544A2-F2A2-4F4A-B572-EECF1A3D6293}" presName="root" presStyleCnt="0"/>
      <dgm:spPr/>
    </dgm:pt>
    <dgm:pt modelId="{A3BF51EC-8D03-4B14-BC36-36641C3C73CB}" type="pres">
      <dgm:prSet presAssocID="{680544A2-F2A2-4F4A-B572-EECF1A3D6293}" presName="rootComposite" presStyleCnt="0"/>
      <dgm:spPr/>
    </dgm:pt>
    <dgm:pt modelId="{64A6D346-8535-432D-A3A3-CC1688491236}" type="pres">
      <dgm:prSet presAssocID="{680544A2-F2A2-4F4A-B572-EECF1A3D6293}" presName="rootText" presStyleLbl="node1" presStyleIdx="1" presStyleCnt="2" custScaleY="36543"/>
      <dgm:spPr/>
      <dgm:t>
        <a:bodyPr/>
        <a:lstStyle/>
        <a:p>
          <a:endParaRPr lang="en-US"/>
        </a:p>
      </dgm:t>
    </dgm:pt>
    <dgm:pt modelId="{62245F00-CA4F-4238-95C4-5167EF99776F}" type="pres">
      <dgm:prSet presAssocID="{680544A2-F2A2-4F4A-B572-EECF1A3D6293}" presName="rootConnector" presStyleLbl="node1" presStyleIdx="1" presStyleCnt="2"/>
      <dgm:spPr/>
      <dgm:t>
        <a:bodyPr/>
        <a:lstStyle/>
        <a:p>
          <a:endParaRPr lang="en-US"/>
        </a:p>
      </dgm:t>
    </dgm:pt>
    <dgm:pt modelId="{3EF984D4-8758-431D-B5A6-D6B18A4442F3}" type="pres">
      <dgm:prSet presAssocID="{680544A2-F2A2-4F4A-B572-EECF1A3D6293}" presName="childShape" presStyleCnt="0"/>
      <dgm:spPr/>
    </dgm:pt>
    <dgm:pt modelId="{622A2643-FBAA-46C4-95CF-961DECFB8F8C}" type="pres">
      <dgm:prSet presAssocID="{89C0E9F1-338C-42AE-AFC2-A1B202A042D1}" presName="Name13" presStyleLbl="parChTrans1D2" presStyleIdx="3" presStyleCnt="6"/>
      <dgm:spPr/>
      <dgm:t>
        <a:bodyPr/>
        <a:lstStyle/>
        <a:p>
          <a:endParaRPr lang="en-US"/>
        </a:p>
      </dgm:t>
    </dgm:pt>
    <dgm:pt modelId="{EE54DE42-A2AA-46CA-96B1-690F1236EEFB}" type="pres">
      <dgm:prSet presAssocID="{B9F08B3C-E78E-4901-A73E-DCD296B69B0E}" presName="childText" presStyleLbl="bgAcc1" presStyleIdx="3" presStyleCnt="6" custScaleX="147554" custScaleY="1344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44F3D-7C95-4662-B408-4BAB54ADCB96}" type="pres">
      <dgm:prSet presAssocID="{8FE0FDEC-AC8E-4B25-BFD2-FCCC0A415F46}" presName="Name13" presStyleLbl="parChTrans1D2" presStyleIdx="4" presStyleCnt="6"/>
      <dgm:spPr/>
      <dgm:t>
        <a:bodyPr/>
        <a:lstStyle/>
        <a:p>
          <a:endParaRPr lang="en-US"/>
        </a:p>
      </dgm:t>
    </dgm:pt>
    <dgm:pt modelId="{65C83F5A-8988-4189-8848-EA3A0C78161C}" type="pres">
      <dgm:prSet presAssocID="{1FB77E16-C40D-4374-93A9-0F3BFDE8250B}" presName="childText" presStyleLbl="bgAcc1" presStyleIdx="4" presStyleCnt="6" custScaleX="151912" custScaleY="1187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802C6-0824-40E5-A826-B981309BB07A}" type="pres">
      <dgm:prSet presAssocID="{4A3B9444-CB1C-4FBA-804A-124CB3FBAD92}" presName="Name13" presStyleLbl="parChTrans1D2" presStyleIdx="5" presStyleCnt="6"/>
      <dgm:spPr/>
      <dgm:t>
        <a:bodyPr/>
        <a:lstStyle/>
        <a:p>
          <a:endParaRPr lang="en-US"/>
        </a:p>
      </dgm:t>
    </dgm:pt>
    <dgm:pt modelId="{B4BDF33C-161D-4F21-8988-3B2B1CBE6459}" type="pres">
      <dgm:prSet presAssocID="{24A8198D-A07F-45FA-BB49-AA20FC53E106}" presName="childText" presStyleLbl="bgAcc1" presStyleIdx="5" presStyleCnt="6" custScaleX="156302" custScaleY="1378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C275DE-2253-48DF-BF83-E0460D242339}" type="presOf" srcId="{89C0E9F1-338C-42AE-AFC2-A1B202A042D1}" destId="{622A2643-FBAA-46C4-95CF-961DECFB8F8C}" srcOrd="0" destOrd="0" presId="urn:microsoft.com/office/officeart/2005/8/layout/hierarchy3"/>
    <dgm:cxn modelId="{186BD3A1-F0A5-4D5E-898E-A24582E8B714}" type="presOf" srcId="{680544A2-F2A2-4F4A-B572-EECF1A3D6293}" destId="{64A6D346-8535-432D-A3A3-CC1688491236}" srcOrd="0" destOrd="0" presId="urn:microsoft.com/office/officeart/2005/8/layout/hierarchy3"/>
    <dgm:cxn modelId="{9F256BD2-B147-46F4-B595-CEEB3EBA6FE1}" type="presOf" srcId="{BB6FB00D-47F4-4698-A592-F137454797AA}" destId="{3CAB662D-6AD8-480D-B5A9-A75DE0F3517F}" srcOrd="0" destOrd="0" presId="urn:microsoft.com/office/officeart/2005/8/layout/hierarchy3"/>
    <dgm:cxn modelId="{1214F2DE-E0A2-45BC-8F62-878BADC81802}" srcId="{680544A2-F2A2-4F4A-B572-EECF1A3D6293}" destId="{1FB77E16-C40D-4374-93A9-0F3BFDE8250B}" srcOrd="1" destOrd="0" parTransId="{8FE0FDEC-AC8E-4B25-BFD2-FCCC0A415F46}" sibTransId="{FB9B4084-E196-4413-991F-007EF3976D55}"/>
    <dgm:cxn modelId="{825C42E4-BF84-4F50-93A6-3A171A08CFC5}" type="presOf" srcId="{24A8198D-A07F-45FA-BB49-AA20FC53E106}" destId="{B4BDF33C-161D-4F21-8988-3B2B1CBE6459}" srcOrd="0" destOrd="0" presId="urn:microsoft.com/office/officeart/2005/8/layout/hierarchy3"/>
    <dgm:cxn modelId="{49C179E7-E0E9-47BF-9F9E-090806D16018}" type="presOf" srcId="{BB6FB00D-47F4-4698-A592-F137454797AA}" destId="{8AA8B032-4D15-416A-9962-23DBED966AF8}" srcOrd="1" destOrd="0" presId="urn:microsoft.com/office/officeart/2005/8/layout/hierarchy3"/>
    <dgm:cxn modelId="{A522E63F-4F7C-4929-A09D-A95E80CB931A}" srcId="{BB6FB00D-47F4-4698-A592-F137454797AA}" destId="{3E507121-EDBD-4971-A44E-7E094C36F36B}" srcOrd="0" destOrd="0" parTransId="{53ECE2BA-8116-4DA5-9256-1D0DD04A6C08}" sibTransId="{7BBB086D-C9EC-4914-847D-4CBCC66FA9ED}"/>
    <dgm:cxn modelId="{CB377CE0-1742-47A3-A6CE-C781FE05B3DF}" type="presOf" srcId="{3E507121-EDBD-4971-A44E-7E094C36F36B}" destId="{1E339CFA-7F95-4038-8657-33624A0F5802}" srcOrd="0" destOrd="0" presId="urn:microsoft.com/office/officeart/2005/8/layout/hierarchy3"/>
    <dgm:cxn modelId="{62746A14-5F42-4EF9-8AEC-31D303149286}" type="presOf" srcId="{0F7E269C-3476-43B8-B5F4-9D0E73B3185E}" destId="{785351C7-42C8-4580-B4B0-F8350DE0CB84}" srcOrd="0" destOrd="0" presId="urn:microsoft.com/office/officeart/2005/8/layout/hierarchy3"/>
    <dgm:cxn modelId="{9DED5389-76C7-4D05-B24B-C1E0E820E250}" type="presOf" srcId="{4985EDE8-9B6F-468B-96E0-1BAA55FB3BAE}" destId="{8904DC5D-42B2-484A-B711-734D2DD58E8E}" srcOrd="0" destOrd="0" presId="urn:microsoft.com/office/officeart/2005/8/layout/hierarchy3"/>
    <dgm:cxn modelId="{A6B4F6E9-633F-404A-A069-35E1F7152CC3}" srcId="{BB6FB00D-47F4-4698-A592-F137454797AA}" destId="{DE7D2F47-3612-47A1-9994-17B843249F56}" srcOrd="2" destOrd="0" parTransId="{0F7E269C-3476-43B8-B5F4-9D0E73B3185E}" sibTransId="{64043AFF-DBC5-45AE-97DE-3B19ECCD529E}"/>
    <dgm:cxn modelId="{8656BE1B-A969-4391-9DAC-BA0E8C9F2F72}" type="presOf" srcId="{680544A2-F2A2-4F4A-B572-EECF1A3D6293}" destId="{62245F00-CA4F-4238-95C4-5167EF99776F}" srcOrd="1" destOrd="0" presId="urn:microsoft.com/office/officeart/2005/8/layout/hierarchy3"/>
    <dgm:cxn modelId="{24551277-F77A-4E60-93E6-6B5DD6D2C358}" type="presOf" srcId="{1FB77E16-C40D-4374-93A9-0F3BFDE8250B}" destId="{65C83F5A-8988-4189-8848-EA3A0C78161C}" srcOrd="0" destOrd="0" presId="urn:microsoft.com/office/officeart/2005/8/layout/hierarchy3"/>
    <dgm:cxn modelId="{6436C29D-1AFD-4AC1-9781-2F974422D9FC}" srcId="{680544A2-F2A2-4F4A-B572-EECF1A3D6293}" destId="{B9F08B3C-E78E-4901-A73E-DCD296B69B0E}" srcOrd="0" destOrd="0" parTransId="{89C0E9F1-338C-42AE-AFC2-A1B202A042D1}" sibTransId="{4555FE49-26C5-4BEE-85B1-8847D37B4ADA}"/>
    <dgm:cxn modelId="{CC12B2F8-9A65-4E7C-AEDE-09594CD08CF7}" type="presOf" srcId="{4A3B9444-CB1C-4FBA-804A-124CB3FBAD92}" destId="{604802C6-0824-40E5-A826-B981309BB07A}" srcOrd="0" destOrd="0" presId="urn:microsoft.com/office/officeart/2005/8/layout/hierarchy3"/>
    <dgm:cxn modelId="{E8289D69-EBAA-4811-965E-63D29758FC2A}" type="presOf" srcId="{DE7D2F47-3612-47A1-9994-17B843249F56}" destId="{BC23870F-3796-417F-830F-AD2BB2ABB58F}" srcOrd="0" destOrd="0" presId="urn:microsoft.com/office/officeart/2005/8/layout/hierarchy3"/>
    <dgm:cxn modelId="{23C9BD13-C79B-488D-91CE-053B75B69789}" type="presOf" srcId="{53ECE2BA-8116-4DA5-9256-1D0DD04A6C08}" destId="{7140E95F-A755-45C3-B43C-16DD8DCCF055}" srcOrd="0" destOrd="0" presId="urn:microsoft.com/office/officeart/2005/8/layout/hierarchy3"/>
    <dgm:cxn modelId="{2DA4AE36-832A-4EC5-ACB8-A39434056FF0}" srcId="{BB6FB00D-47F4-4698-A592-F137454797AA}" destId="{3461E4F2-033D-42D2-A2A8-BDECBDFFA256}" srcOrd="1" destOrd="0" parTransId="{4985EDE8-9B6F-468B-96E0-1BAA55FB3BAE}" sibTransId="{0128E98B-2731-4ECD-944D-57BABFE36A89}"/>
    <dgm:cxn modelId="{245E4A74-63A3-4D73-B09F-6D26773B703C}" srcId="{680544A2-F2A2-4F4A-B572-EECF1A3D6293}" destId="{24A8198D-A07F-45FA-BB49-AA20FC53E106}" srcOrd="2" destOrd="0" parTransId="{4A3B9444-CB1C-4FBA-804A-124CB3FBAD92}" sibTransId="{94DC9A5B-8B09-4374-9CA8-6A52D7693730}"/>
    <dgm:cxn modelId="{F8620975-CCA3-4901-BC3C-ECC9CFBF016E}" type="presOf" srcId="{B9F08B3C-E78E-4901-A73E-DCD296B69B0E}" destId="{EE54DE42-A2AA-46CA-96B1-690F1236EEFB}" srcOrd="0" destOrd="0" presId="urn:microsoft.com/office/officeart/2005/8/layout/hierarchy3"/>
    <dgm:cxn modelId="{5EC91AC9-204C-494E-A749-8C1D063EA784}" type="presOf" srcId="{82CC2AFB-DD43-4F7F-BF12-CBA8C739F3C0}" destId="{E5292A17-37D5-4050-9B9C-FEAF643FDB43}" srcOrd="0" destOrd="0" presId="urn:microsoft.com/office/officeart/2005/8/layout/hierarchy3"/>
    <dgm:cxn modelId="{F62BD4BF-A74E-4DDE-AFEE-BDB53B5037C6}" srcId="{82CC2AFB-DD43-4F7F-BF12-CBA8C739F3C0}" destId="{680544A2-F2A2-4F4A-B572-EECF1A3D6293}" srcOrd="1" destOrd="0" parTransId="{1F7F1C1E-E92A-48F9-977F-591F4AD200F2}" sibTransId="{C7630B5A-56AC-42AA-AB22-4ECB3A194FBA}"/>
    <dgm:cxn modelId="{D6396D74-C929-4F91-9701-19FFAFF7BE7C}" srcId="{82CC2AFB-DD43-4F7F-BF12-CBA8C739F3C0}" destId="{BB6FB00D-47F4-4698-A592-F137454797AA}" srcOrd="0" destOrd="0" parTransId="{E2EA8D66-2B63-4761-87A5-9B4CFCABA064}" sibTransId="{6C36CABF-51CA-4D89-AEAF-72017DEB3D4C}"/>
    <dgm:cxn modelId="{5A970CC3-DB55-414E-87AA-8A9EE7DD279B}" type="presOf" srcId="{8FE0FDEC-AC8E-4B25-BFD2-FCCC0A415F46}" destId="{46F44F3D-7C95-4662-B408-4BAB54ADCB96}" srcOrd="0" destOrd="0" presId="urn:microsoft.com/office/officeart/2005/8/layout/hierarchy3"/>
    <dgm:cxn modelId="{5D0BCE36-B013-43D0-AEE0-68EE91667D15}" type="presOf" srcId="{3461E4F2-033D-42D2-A2A8-BDECBDFFA256}" destId="{D8205536-239E-4396-8994-222AC3FE5DA4}" srcOrd="0" destOrd="0" presId="urn:microsoft.com/office/officeart/2005/8/layout/hierarchy3"/>
    <dgm:cxn modelId="{AF7C1F65-7BFB-44A1-8181-EF5016BD3819}" type="presParOf" srcId="{E5292A17-37D5-4050-9B9C-FEAF643FDB43}" destId="{0095553C-A311-48FE-A735-09AA0C2E7598}" srcOrd="0" destOrd="0" presId="urn:microsoft.com/office/officeart/2005/8/layout/hierarchy3"/>
    <dgm:cxn modelId="{D4A704FB-BC15-41B1-BDA9-FE64652862EA}" type="presParOf" srcId="{0095553C-A311-48FE-A735-09AA0C2E7598}" destId="{0DB64FAA-4598-461F-A347-42CCF0B1ACD6}" srcOrd="0" destOrd="0" presId="urn:microsoft.com/office/officeart/2005/8/layout/hierarchy3"/>
    <dgm:cxn modelId="{51458F1E-7974-4429-8C73-084289E0442E}" type="presParOf" srcId="{0DB64FAA-4598-461F-A347-42CCF0B1ACD6}" destId="{3CAB662D-6AD8-480D-B5A9-A75DE0F3517F}" srcOrd="0" destOrd="0" presId="urn:microsoft.com/office/officeart/2005/8/layout/hierarchy3"/>
    <dgm:cxn modelId="{25973992-410C-4432-A40A-39A5A7374514}" type="presParOf" srcId="{0DB64FAA-4598-461F-A347-42CCF0B1ACD6}" destId="{8AA8B032-4D15-416A-9962-23DBED966AF8}" srcOrd="1" destOrd="0" presId="urn:microsoft.com/office/officeart/2005/8/layout/hierarchy3"/>
    <dgm:cxn modelId="{08C3D0BC-6A48-4753-B497-253782E9FE7D}" type="presParOf" srcId="{0095553C-A311-48FE-A735-09AA0C2E7598}" destId="{8811B21F-82D8-40B8-A5B3-2169981C0EBB}" srcOrd="1" destOrd="0" presId="urn:microsoft.com/office/officeart/2005/8/layout/hierarchy3"/>
    <dgm:cxn modelId="{6B74DC3C-3947-4254-AA79-8403C7D8137F}" type="presParOf" srcId="{8811B21F-82D8-40B8-A5B3-2169981C0EBB}" destId="{7140E95F-A755-45C3-B43C-16DD8DCCF055}" srcOrd="0" destOrd="0" presId="urn:microsoft.com/office/officeart/2005/8/layout/hierarchy3"/>
    <dgm:cxn modelId="{90CDC221-110E-4DB6-A765-A97AB61999F7}" type="presParOf" srcId="{8811B21F-82D8-40B8-A5B3-2169981C0EBB}" destId="{1E339CFA-7F95-4038-8657-33624A0F5802}" srcOrd="1" destOrd="0" presId="urn:microsoft.com/office/officeart/2005/8/layout/hierarchy3"/>
    <dgm:cxn modelId="{E3CAEC36-F911-4B23-A25B-265E44417FC1}" type="presParOf" srcId="{8811B21F-82D8-40B8-A5B3-2169981C0EBB}" destId="{8904DC5D-42B2-484A-B711-734D2DD58E8E}" srcOrd="2" destOrd="0" presId="urn:microsoft.com/office/officeart/2005/8/layout/hierarchy3"/>
    <dgm:cxn modelId="{94553BB4-D638-4B42-8B59-4152A135BCAE}" type="presParOf" srcId="{8811B21F-82D8-40B8-A5B3-2169981C0EBB}" destId="{D8205536-239E-4396-8994-222AC3FE5DA4}" srcOrd="3" destOrd="0" presId="urn:microsoft.com/office/officeart/2005/8/layout/hierarchy3"/>
    <dgm:cxn modelId="{8FB20FFC-4C88-4031-A4F9-955D7F1B5B2B}" type="presParOf" srcId="{8811B21F-82D8-40B8-A5B3-2169981C0EBB}" destId="{785351C7-42C8-4580-B4B0-F8350DE0CB84}" srcOrd="4" destOrd="0" presId="urn:microsoft.com/office/officeart/2005/8/layout/hierarchy3"/>
    <dgm:cxn modelId="{AADA19BD-7FBE-4378-8D76-7BC26AE7D01E}" type="presParOf" srcId="{8811B21F-82D8-40B8-A5B3-2169981C0EBB}" destId="{BC23870F-3796-417F-830F-AD2BB2ABB58F}" srcOrd="5" destOrd="0" presId="urn:microsoft.com/office/officeart/2005/8/layout/hierarchy3"/>
    <dgm:cxn modelId="{1633E3A0-D09F-48BF-B08C-544AE84906BA}" type="presParOf" srcId="{E5292A17-37D5-4050-9B9C-FEAF643FDB43}" destId="{33524FBC-5C07-45BB-A250-C14E8502B3BF}" srcOrd="1" destOrd="0" presId="urn:microsoft.com/office/officeart/2005/8/layout/hierarchy3"/>
    <dgm:cxn modelId="{5C2AC91B-11EF-4C00-B0F6-DD087E5494EC}" type="presParOf" srcId="{33524FBC-5C07-45BB-A250-C14E8502B3BF}" destId="{A3BF51EC-8D03-4B14-BC36-36641C3C73CB}" srcOrd="0" destOrd="0" presId="urn:microsoft.com/office/officeart/2005/8/layout/hierarchy3"/>
    <dgm:cxn modelId="{A4A68A09-001A-4648-88F5-EE1F95F8F4B5}" type="presParOf" srcId="{A3BF51EC-8D03-4B14-BC36-36641C3C73CB}" destId="{64A6D346-8535-432D-A3A3-CC1688491236}" srcOrd="0" destOrd="0" presId="urn:microsoft.com/office/officeart/2005/8/layout/hierarchy3"/>
    <dgm:cxn modelId="{0891514A-4374-4501-8044-3E691A9E78D8}" type="presParOf" srcId="{A3BF51EC-8D03-4B14-BC36-36641C3C73CB}" destId="{62245F00-CA4F-4238-95C4-5167EF99776F}" srcOrd="1" destOrd="0" presId="urn:microsoft.com/office/officeart/2005/8/layout/hierarchy3"/>
    <dgm:cxn modelId="{3CE091EE-32D7-450C-ADC7-F181E4B5CD1F}" type="presParOf" srcId="{33524FBC-5C07-45BB-A250-C14E8502B3BF}" destId="{3EF984D4-8758-431D-B5A6-D6B18A4442F3}" srcOrd="1" destOrd="0" presId="urn:microsoft.com/office/officeart/2005/8/layout/hierarchy3"/>
    <dgm:cxn modelId="{05478CA3-F4AF-47AF-9B6A-74EA99AD270C}" type="presParOf" srcId="{3EF984D4-8758-431D-B5A6-D6B18A4442F3}" destId="{622A2643-FBAA-46C4-95CF-961DECFB8F8C}" srcOrd="0" destOrd="0" presId="urn:microsoft.com/office/officeart/2005/8/layout/hierarchy3"/>
    <dgm:cxn modelId="{CA184295-CDC0-41E1-9097-56940950436F}" type="presParOf" srcId="{3EF984D4-8758-431D-B5A6-D6B18A4442F3}" destId="{EE54DE42-A2AA-46CA-96B1-690F1236EEFB}" srcOrd="1" destOrd="0" presId="urn:microsoft.com/office/officeart/2005/8/layout/hierarchy3"/>
    <dgm:cxn modelId="{1A44DFF5-50C7-4B49-9B39-C14B8B4917EB}" type="presParOf" srcId="{3EF984D4-8758-431D-B5A6-D6B18A4442F3}" destId="{46F44F3D-7C95-4662-B408-4BAB54ADCB96}" srcOrd="2" destOrd="0" presId="urn:microsoft.com/office/officeart/2005/8/layout/hierarchy3"/>
    <dgm:cxn modelId="{7D7A3BC6-4C46-4772-8582-03683619F5EE}" type="presParOf" srcId="{3EF984D4-8758-431D-B5A6-D6B18A4442F3}" destId="{65C83F5A-8988-4189-8848-EA3A0C78161C}" srcOrd="3" destOrd="0" presId="urn:microsoft.com/office/officeart/2005/8/layout/hierarchy3"/>
    <dgm:cxn modelId="{6C3E1B69-B148-4971-8E0C-FFAC071C9245}" type="presParOf" srcId="{3EF984D4-8758-431D-B5A6-D6B18A4442F3}" destId="{604802C6-0824-40E5-A826-B981309BB07A}" srcOrd="4" destOrd="0" presId="urn:microsoft.com/office/officeart/2005/8/layout/hierarchy3"/>
    <dgm:cxn modelId="{2C157A9A-AA73-4797-B146-6E61D75E7303}" type="presParOf" srcId="{3EF984D4-8758-431D-B5A6-D6B18A4442F3}" destId="{B4BDF33C-161D-4F21-8988-3B2B1CBE645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CC2AFB-DD43-4F7F-BF12-CBA8C739F3C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6FB00D-47F4-4698-A592-F137454797AA}">
      <dgm:prSet phldrT="[Text]"/>
      <dgm:spPr/>
      <dgm:t>
        <a:bodyPr/>
        <a:lstStyle/>
        <a:p>
          <a:r>
            <a:rPr lang="en-US" dirty="0" smtClean="0"/>
            <a:t>Mentee’s Actions</a:t>
          </a:r>
          <a:endParaRPr lang="en-US" dirty="0"/>
        </a:p>
      </dgm:t>
    </dgm:pt>
    <dgm:pt modelId="{E2EA8D66-2B63-4761-87A5-9B4CFCABA064}" type="parTrans" cxnId="{D6396D74-C929-4F91-9701-19FFAFF7BE7C}">
      <dgm:prSet/>
      <dgm:spPr/>
      <dgm:t>
        <a:bodyPr/>
        <a:lstStyle/>
        <a:p>
          <a:endParaRPr lang="en-US"/>
        </a:p>
      </dgm:t>
    </dgm:pt>
    <dgm:pt modelId="{6C36CABF-51CA-4D89-AEAF-72017DEB3D4C}" type="sibTrans" cxnId="{D6396D74-C929-4F91-9701-19FFAFF7BE7C}">
      <dgm:prSet/>
      <dgm:spPr/>
      <dgm:t>
        <a:bodyPr/>
        <a:lstStyle/>
        <a:p>
          <a:endParaRPr lang="en-US"/>
        </a:p>
      </dgm:t>
    </dgm:pt>
    <dgm:pt modelId="{3E507121-EDBD-4971-A44E-7E094C36F36B}">
      <dgm:prSet phldrT="[Text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kumimoji="0" lang="en-US" u="none" strike="noStrike" cap="none" normalizeH="0" baseline="0" dirty="0" smtClean="0">
              <a:ln>
                <a:noFill/>
              </a:ln>
              <a:effectLst/>
            </a:rPr>
            <a:t>Join technical meeting of team to collect information and knowledge</a:t>
          </a:r>
        </a:p>
        <a:p>
          <a:pPr algn="l" rtl="0"/>
          <a:r>
            <a:rPr kumimoji="0" lang="en-US" u="none" strike="noStrike" cap="none" normalizeH="0" baseline="0" dirty="0" smtClean="0">
              <a:ln>
                <a:noFill/>
              </a:ln>
              <a:effectLst/>
            </a:rPr>
            <a:t>Propose solutions and ideas not only for the bug/issue. Try to find the root cause of the issue not the countermeasure</a:t>
          </a:r>
          <a:endParaRPr lang="en-US" dirty="0"/>
        </a:p>
      </dgm:t>
    </dgm:pt>
    <dgm:pt modelId="{53ECE2BA-8116-4DA5-9256-1D0DD04A6C08}" type="parTrans" cxnId="{A522E63F-4F7C-4929-A09D-A95E80CB931A}">
      <dgm:prSet/>
      <dgm:spPr/>
      <dgm:t>
        <a:bodyPr/>
        <a:lstStyle/>
        <a:p>
          <a:endParaRPr lang="en-US"/>
        </a:p>
      </dgm:t>
    </dgm:pt>
    <dgm:pt modelId="{7BBB086D-C9EC-4914-847D-4CBCC66FA9ED}" type="sibTrans" cxnId="{A522E63F-4F7C-4929-A09D-A95E80CB931A}">
      <dgm:prSet/>
      <dgm:spPr/>
      <dgm:t>
        <a:bodyPr/>
        <a:lstStyle/>
        <a:p>
          <a:endParaRPr lang="en-US"/>
        </a:p>
      </dgm:t>
    </dgm:pt>
    <dgm:pt modelId="{3461E4F2-033D-42D2-A2A8-BDECBDFFA256}">
      <dgm:prSet phldrT="[Text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kumimoji="1" lang="en-US" b="0" i="0" u="none" strike="noStrike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Investigating to understand clearly Hardware manual and apply in project. </a:t>
          </a:r>
          <a:endParaRPr lang="en-US" dirty="0"/>
        </a:p>
      </dgm:t>
    </dgm:pt>
    <dgm:pt modelId="{4985EDE8-9B6F-468B-96E0-1BAA55FB3BAE}" type="parTrans" cxnId="{2DA4AE36-832A-4EC5-ACB8-A39434056FF0}">
      <dgm:prSet/>
      <dgm:spPr/>
      <dgm:t>
        <a:bodyPr/>
        <a:lstStyle/>
        <a:p>
          <a:endParaRPr lang="en-US"/>
        </a:p>
      </dgm:t>
    </dgm:pt>
    <dgm:pt modelId="{0128E98B-2731-4ECD-944D-57BABFE36A89}" type="sibTrans" cxnId="{2DA4AE36-832A-4EC5-ACB8-A39434056FF0}">
      <dgm:prSet/>
      <dgm:spPr/>
      <dgm:t>
        <a:bodyPr/>
        <a:lstStyle/>
        <a:p>
          <a:endParaRPr lang="en-US"/>
        </a:p>
      </dgm:t>
    </dgm:pt>
    <dgm:pt modelId="{B9F08B3C-E78E-4901-A73E-DCD296B69B0E}">
      <dgm:prSet phldrT="[Text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kumimoji="0" lang="en-US" u="none" strike="noStrike" cap="none" normalizeH="0" baseline="0" dirty="0" smtClean="0">
              <a:ln>
                <a:noFill/>
              </a:ln>
              <a:effectLst/>
            </a:rPr>
            <a:t>Give hints/tips to Mentee to analyze failure efficiently</a:t>
          </a:r>
        </a:p>
        <a:p>
          <a:pPr algn="l" rtl="0"/>
          <a:r>
            <a:rPr kumimoji="0" lang="en-US" u="none" strike="noStrike" cap="none" normalizeH="0" baseline="0" dirty="0" smtClean="0">
              <a:ln>
                <a:noFill/>
              </a:ln>
              <a:effectLst/>
            </a:rPr>
            <a:t>Hold review meeting to check knowledge and mentee’s analysis report.</a:t>
          </a:r>
          <a:endParaRPr lang="en-US" dirty="0"/>
        </a:p>
      </dgm:t>
    </dgm:pt>
    <dgm:pt modelId="{89C0E9F1-338C-42AE-AFC2-A1B202A042D1}" type="parTrans" cxnId="{6436C29D-1AFD-4AC1-9781-2F974422D9FC}">
      <dgm:prSet/>
      <dgm:spPr/>
      <dgm:t>
        <a:bodyPr/>
        <a:lstStyle/>
        <a:p>
          <a:endParaRPr lang="en-US"/>
        </a:p>
      </dgm:t>
    </dgm:pt>
    <dgm:pt modelId="{4555FE49-26C5-4BEE-85B1-8847D37B4ADA}" type="sibTrans" cxnId="{6436C29D-1AFD-4AC1-9781-2F974422D9FC}">
      <dgm:prSet/>
      <dgm:spPr/>
      <dgm:t>
        <a:bodyPr/>
        <a:lstStyle/>
        <a:p>
          <a:endParaRPr lang="en-US"/>
        </a:p>
      </dgm:t>
    </dgm:pt>
    <dgm:pt modelId="{1FB77E16-C40D-4374-93A9-0F3BFDE8250B}">
      <dgm:prSet phldrT="[Text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kumimoji="1" lang="en-US" b="0" i="0" u="none" strike="noStrike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Provide documents. </a:t>
          </a:r>
        </a:p>
        <a:p>
          <a:pPr algn="l"/>
          <a:r>
            <a:rPr kumimoji="1" lang="en-US" b="0" i="0" u="none" strike="noStrike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Discuss to confirm mentee’s understanding. </a:t>
          </a:r>
          <a:endParaRPr lang="en-US" dirty="0"/>
        </a:p>
      </dgm:t>
    </dgm:pt>
    <dgm:pt modelId="{8FE0FDEC-AC8E-4B25-BFD2-FCCC0A415F46}" type="parTrans" cxnId="{1214F2DE-E0A2-45BC-8F62-878BADC81802}">
      <dgm:prSet/>
      <dgm:spPr/>
      <dgm:t>
        <a:bodyPr/>
        <a:lstStyle/>
        <a:p>
          <a:endParaRPr lang="en-US"/>
        </a:p>
      </dgm:t>
    </dgm:pt>
    <dgm:pt modelId="{FB9B4084-E196-4413-991F-007EF3976D55}" type="sibTrans" cxnId="{1214F2DE-E0A2-45BC-8F62-878BADC81802}">
      <dgm:prSet/>
      <dgm:spPr/>
      <dgm:t>
        <a:bodyPr/>
        <a:lstStyle/>
        <a:p>
          <a:endParaRPr lang="en-US"/>
        </a:p>
      </dgm:t>
    </dgm:pt>
    <dgm:pt modelId="{DE7D2F47-3612-47A1-9994-17B843249F56}">
      <dgm:prSet phldrT="[Text]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kumimoji="1" lang="en-US" b="0" baseline="0" dirty="0" smtClean="0">
              <a:latin typeface="+mn-lt"/>
            </a:rPr>
            <a:t>Investigate INTEGRITY/Linux OS document, INTEGRITY manual and Linux documents in Internet.</a:t>
          </a:r>
        </a:p>
        <a:p>
          <a:pPr algn="l"/>
          <a:r>
            <a:rPr kumimoji="1" lang="en-US" b="0" baseline="0" dirty="0" smtClean="0">
              <a:latin typeface="+mn-lt"/>
            </a:rPr>
            <a:t>Take note for OS knowledge got from Verification tasks.</a:t>
          </a:r>
          <a:endParaRPr lang="en-US" dirty="0"/>
        </a:p>
      </dgm:t>
    </dgm:pt>
    <dgm:pt modelId="{0F7E269C-3476-43B8-B5F4-9D0E73B3185E}" type="parTrans" cxnId="{A6B4F6E9-633F-404A-A069-35E1F7152CC3}">
      <dgm:prSet/>
      <dgm:spPr/>
      <dgm:t>
        <a:bodyPr/>
        <a:lstStyle/>
        <a:p>
          <a:endParaRPr lang="en-US"/>
        </a:p>
      </dgm:t>
    </dgm:pt>
    <dgm:pt modelId="{64043AFF-DBC5-45AE-97DE-3B19ECCD529E}" type="sibTrans" cxnId="{A6B4F6E9-633F-404A-A069-35E1F7152CC3}">
      <dgm:prSet/>
      <dgm:spPr/>
      <dgm:t>
        <a:bodyPr/>
        <a:lstStyle/>
        <a:p>
          <a:endParaRPr lang="en-US"/>
        </a:p>
      </dgm:t>
    </dgm:pt>
    <dgm:pt modelId="{24A8198D-A07F-45FA-BB49-AA20FC53E106}">
      <dgm:prSet phldrT="[Text]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kumimoji="1" lang="en-US" b="0" dirty="0" smtClean="0">
              <a:latin typeface="+mn-lt"/>
            </a:rPr>
            <a:t>Give some hints and experiences for Mentee</a:t>
          </a:r>
        </a:p>
        <a:p>
          <a:pPr algn="l" rtl="0"/>
          <a:r>
            <a:rPr kumimoji="1" lang="en-US" b="0" dirty="0" smtClean="0">
              <a:latin typeface="+mn-lt"/>
            </a:rPr>
            <a:t>Confirm understanding of Mentee via investigation</a:t>
          </a:r>
          <a:r>
            <a:rPr kumimoji="1" lang="en-US" b="0" baseline="0" dirty="0" smtClean="0">
              <a:latin typeface="+mn-lt"/>
            </a:rPr>
            <a:t> report</a:t>
          </a:r>
          <a:r>
            <a:rPr kumimoji="1" lang="en-US" b="0" dirty="0" smtClean="0">
              <a:latin typeface="+mn-lt"/>
            </a:rPr>
            <a:t>.</a:t>
          </a:r>
          <a:endParaRPr lang="en-US" dirty="0"/>
        </a:p>
      </dgm:t>
    </dgm:pt>
    <dgm:pt modelId="{4A3B9444-CB1C-4FBA-804A-124CB3FBAD92}" type="parTrans" cxnId="{245E4A74-63A3-4D73-B09F-6D26773B703C}">
      <dgm:prSet/>
      <dgm:spPr/>
      <dgm:t>
        <a:bodyPr/>
        <a:lstStyle/>
        <a:p>
          <a:endParaRPr lang="en-US"/>
        </a:p>
      </dgm:t>
    </dgm:pt>
    <dgm:pt modelId="{94DC9A5B-8B09-4374-9CA8-6A52D7693730}" type="sibTrans" cxnId="{245E4A74-63A3-4D73-B09F-6D26773B703C}">
      <dgm:prSet/>
      <dgm:spPr/>
      <dgm:t>
        <a:bodyPr/>
        <a:lstStyle/>
        <a:p>
          <a:endParaRPr lang="en-US"/>
        </a:p>
      </dgm:t>
    </dgm:pt>
    <dgm:pt modelId="{680544A2-F2A2-4F4A-B572-EECF1A3D6293}">
      <dgm:prSet phldrT="[Text]"/>
      <dgm:spPr/>
      <dgm:t>
        <a:bodyPr/>
        <a:lstStyle/>
        <a:p>
          <a:r>
            <a:rPr lang="en-US" dirty="0" smtClean="0"/>
            <a:t>Mentor’s Actions</a:t>
          </a:r>
          <a:endParaRPr lang="en-US" dirty="0"/>
        </a:p>
      </dgm:t>
    </dgm:pt>
    <dgm:pt modelId="{C7630B5A-56AC-42AA-AB22-4ECB3A194FBA}" type="sibTrans" cxnId="{F62BD4BF-A74E-4DDE-AFEE-BDB53B5037C6}">
      <dgm:prSet/>
      <dgm:spPr/>
      <dgm:t>
        <a:bodyPr/>
        <a:lstStyle/>
        <a:p>
          <a:endParaRPr lang="en-US"/>
        </a:p>
      </dgm:t>
    </dgm:pt>
    <dgm:pt modelId="{1F7F1C1E-E92A-48F9-977F-591F4AD200F2}" type="parTrans" cxnId="{F62BD4BF-A74E-4DDE-AFEE-BDB53B5037C6}">
      <dgm:prSet/>
      <dgm:spPr/>
      <dgm:t>
        <a:bodyPr/>
        <a:lstStyle/>
        <a:p>
          <a:endParaRPr lang="en-US"/>
        </a:p>
      </dgm:t>
    </dgm:pt>
    <dgm:pt modelId="{E5292A17-37D5-4050-9B9C-FEAF643FDB43}" type="pres">
      <dgm:prSet presAssocID="{82CC2AFB-DD43-4F7F-BF12-CBA8C739F3C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095553C-A311-48FE-A735-09AA0C2E7598}" type="pres">
      <dgm:prSet presAssocID="{BB6FB00D-47F4-4698-A592-F137454797AA}" presName="root" presStyleCnt="0"/>
      <dgm:spPr/>
    </dgm:pt>
    <dgm:pt modelId="{0DB64FAA-4598-461F-A347-42CCF0B1ACD6}" type="pres">
      <dgm:prSet presAssocID="{BB6FB00D-47F4-4698-A592-F137454797AA}" presName="rootComposite" presStyleCnt="0"/>
      <dgm:spPr/>
    </dgm:pt>
    <dgm:pt modelId="{3CAB662D-6AD8-480D-B5A9-A75DE0F3517F}" type="pres">
      <dgm:prSet presAssocID="{BB6FB00D-47F4-4698-A592-F137454797AA}" presName="rootText" presStyleLbl="node1" presStyleIdx="0" presStyleCnt="2" custScaleY="36543" custLinFactNeighborX="-49" custLinFactNeighborY="-29451"/>
      <dgm:spPr/>
      <dgm:t>
        <a:bodyPr/>
        <a:lstStyle/>
        <a:p>
          <a:endParaRPr lang="en-US"/>
        </a:p>
      </dgm:t>
    </dgm:pt>
    <dgm:pt modelId="{8AA8B032-4D15-416A-9962-23DBED966AF8}" type="pres">
      <dgm:prSet presAssocID="{BB6FB00D-47F4-4698-A592-F137454797AA}" presName="rootConnector" presStyleLbl="node1" presStyleIdx="0" presStyleCnt="2"/>
      <dgm:spPr/>
      <dgm:t>
        <a:bodyPr/>
        <a:lstStyle/>
        <a:p>
          <a:endParaRPr lang="en-US"/>
        </a:p>
      </dgm:t>
    </dgm:pt>
    <dgm:pt modelId="{8811B21F-82D8-40B8-A5B3-2169981C0EBB}" type="pres">
      <dgm:prSet presAssocID="{BB6FB00D-47F4-4698-A592-F137454797AA}" presName="childShape" presStyleCnt="0"/>
      <dgm:spPr/>
    </dgm:pt>
    <dgm:pt modelId="{7140E95F-A755-45C3-B43C-16DD8DCCF055}" type="pres">
      <dgm:prSet presAssocID="{53ECE2BA-8116-4DA5-9256-1D0DD04A6C08}" presName="Name13" presStyleLbl="parChTrans1D2" presStyleIdx="0" presStyleCnt="6"/>
      <dgm:spPr/>
      <dgm:t>
        <a:bodyPr/>
        <a:lstStyle/>
        <a:p>
          <a:endParaRPr lang="en-US"/>
        </a:p>
      </dgm:t>
    </dgm:pt>
    <dgm:pt modelId="{1E339CFA-7F95-4038-8657-33624A0F5802}" type="pres">
      <dgm:prSet presAssocID="{3E507121-EDBD-4971-A44E-7E094C36F36B}" presName="childText" presStyleLbl="bgAcc1" presStyleIdx="0" presStyleCnt="6" custScaleX="148194" custScaleY="127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4DC5D-42B2-484A-B711-734D2DD58E8E}" type="pres">
      <dgm:prSet presAssocID="{4985EDE8-9B6F-468B-96E0-1BAA55FB3BAE}" presName="Name13" presStyleLbl="parChTrans1D2" presStyleIdx="1" presStyleCnt="6"/>
      <dgm:spPr/>
      <dgm:t>
        <a:bodyPr/>
        <a:lstStyle/>
        <a:p>
          <a:endParaRPr lang="en-US"/>
        </a:p>
      </dgm:t>
    </dgm:pt>
    <dgm:pt modelId="{D8205536-239E-4396-8994-222AC3FE5DA4}" type="pres">
      <dgm:prSet presAssocID="{3461E4F2-033D-42D2-A2A8-BDECBDFFA256}" presName="childText" presStyleLbl="bgAcc1" presStyleIdx="1" presStyleCnt="6" custScaleX="145892" custScaleY="129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351C7-42C8-4580-B4B0-F8350DE0CB84}" type="pres">
      <dgm:prSet presAssocID="{0F7E269C-3476-43B8-B5F4-9D0E73B3185E}" presName="Name13" presStyleLbl="parChTrans1D2" presStyleIdx="2" presStyleCnt="6"/>
      <dgm:spPr/>
      <dgm:t>
        <a:bodyPr/>
        <a:lstStyle/>
        <a:p>
          <a:endParaRPr lang="en-US"/>
        </a:p>
      </dgm:t>
    </dgm:pt>
    <dgm:pt modelId="{BC23870F-3796-417F-830F-AD2BB2ABB58F}" type="pres">
      <dgm:prSet presAssocID="{DE7D2F47-3612-47A1-9994-17B843249F56}" presName="childText" presStyleLbl="bgAcc1" presStyleIdx="2" presStyleCnt="6" custScaleX="148520" custScaleY="134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24FBC-5C07-45BB-A250-C14E8502B3BF}" type="pres">
      <dgm:prSet presAssocID="{680544A2-F2A2-4F4A-B572-EECF1A3D6293}" presName="root" presStyleCnt="0"/>
      <dgm:spPr/>
    </dgm:pt>
    <dgm:pt modelId="{A3BF51EC-8D03-4B14-BC36-36641C3C73CB}" type="pres">
      <dgm:prSet presAssocID="{680544A2-F2A2-4F4A-B572-EECF1A3D6293}" presName="rootComposite" presStyleCnt="0"/>
      <dgm:spPr/>
    </dgm:pt>
    <dgm:pt modelId="{64A6D346-8535-432D-A3A3-CC1688491236}" type="pres">
      <dgm:prSet presAssocID="{680544A2-F2A2-4F4A-B572-EECF1A3D6293}" presName="rootText" presStyleLbl="node1" presStyleIdx="1" presStyleCnt="2" custScaleY="36543" custLinFactNeighborX="619" custLinFactNeighborY="-29451"/>
      <dgm:spPr/>
      <dgm:t>
        <a:bodyPr/>
        <a:lstStyle/>
        <a:p>
          <a:endParaRPr lang="en-US"/>
        </a:p>
      </dgm:t>
    </dgm:pt>
    <dgm:pt modelId="{62245F00-CA4F-4238-95C4-5167EF99776F}" type="pres">
      <dgm:prSet presAssocID="{680544A2-F2A2-4F4A-B572-EECF1A3D6293}" presName="rootConnector" presStyleLbl="node1" presStyleIdx="1" presStyleCnt="2"/>
      <dgm:spPr/>
      <dgm:t>
        <a:bodyPr/>
        <a:lstStyle/>
        <a:p>
          <a:endParaRPr lang="en-US"/>
        </a:p>
      </dgm:t>
    </dgm:pt>
    <dgm:pt modelId="{3EF984D4-8758-431D-B5A6-D6B18A4442F3}" type="pres">
      <dgm:prSet presAssocID="{680544A2-F2A2-4F4A-B572-EECF1A3D6293}" presName="childShape" presStyleCnt="0"/>
      <dgm:spPr/>
    </dgm:pt>
    <dgm:pt modelId="{622A2643-FBAA-46C4-95CF-961DECFB8F8C}" type="pres">
      <dgm:prSet presAssocID="{89C0E9F1-338C-42AE-AFC2-A1B202A042D1}" presName="Name13" presStyleLbl="parChTrans1D2" presStyleIdx="3" presStyleCnt="6"/>
      <dgm:spPr/>
      <dgm:t>
        <a:bodyPr/>
        <a:lstStyle/>
        <a:p>
          <a:endParaRPr lang="en-US"/>
        </a:p>
      </dgm:t>
    </dgm:pt>
    <dgm:pt modelId="{EE54DE42-A2AA-46CA-96B1-690F1236EEFB}" type="pres">
      <dgm:prSet presAssocID="{B9F08B3C-E78E-4901-A73E-DCD296B69B0E}" presName="childText" presStyleLbl="bgAcc1" presStyleIdx="3" presStyleCnt="6" custScaleX="147554" custScaleY="1344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44F3D-7C95-4662-B408-4BAB54ADCB96}" type="pres">
      <dgm:prSet presAssocID="{8FE0FDEC-AC8E-4B25-BFD2-FCCC0A415F46}" presName="Name13" presStyleLbl="parChTrans1D2" presStyleIdx="4" presStyleCnt="6"/>
      <dgm:spPr/>
      <dgm:t>
        <a:bodyPr/>
        <a:lstStyle/>
        <a:p>
          <a:endParaRPr lang="en-US"/>
        </a:p>
      </dgm:t>
    </dgm:pt>
    <dgm:pt modelId="{65C83F5A-8988-4189-8848-EA3A0C78161C}" type="pres">
      <dgm:prSet presAssocID="{1FB77E16-C40D-4374-93A9-0F3BFDE8250B}" presName="childText" presStyleLbl="bgAcc1" presStyleIdx="4" presStyleCnt="6" custScaleX="151158" custScaleY="1187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802C6-0824-40E5-A826-B981309BB07A}" type="pres">
      <dgm:prSet presAssocID="{4A3B9444-CB1C-4FBA-804A-124CB3FBAD92}" presName="Name13" presStyleLbl="parChTrans1D2" presStyleIdx="5" presStyleCnt="6"/>
      <dgm:spPr/>
      <dgm:t>
        <a:bodyPr/>
        <a:lstStyle/>
        <a:p>
          <a:endParaRPr lang="en-US"/>
        </a:p>
      </dgm:t>
    </dgm:pt>
    <dgm:pt modelId="{B4BDF33C-161D-4F21-8988-3B2B1CBE6459}" type="pres">
      <dgm:prSet presAssocID="{24A8198D-A07F-45FA-BB49-AA20FC53E106}" presName="childText" presStyleLbl="bgAcc1" presStyleIdx="5" presStyleCnt="6" custScaleX="146637" custScaleY="1378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A7AF46-E118-46CE-99B3-409A982A0CDF}" type="presOf" srcId="{680544A2-F2A2-4F4A-B572-EECF1A3D6293}" destId="{64A6D346-8535-432D-A3A3-CC1688491236}" srcOrd="0" destOrd="0" presId="urn:microsoft.com/office/officeart/2005/8/layout/hierarchy3"/>
    <dgm:cxn modelId="{C6BDEC62-80AE-4F72-BDEC-B6C037564E1E}" type="presOf" srcId="{0F7E269C-3476-43B8-B5F4-9D0E73B3185E}" destId="{785351C7-42C8-4580-B4B0-F8350DE0CB84}" srcOrd="0" destOrd="0" presId="urn:microsoft.com/office/officeart/2005/8/layout/hierarchy3"/>
    <dgm:cxn modelId="{89B59704-428B-4A95-883E-CF94E15F6F8E}" type="presOf" srcId="{24A8198D-A07F-45FA-BB49-AA20FC53E106}" destId="{B4BDF33C-161D-4F21-8988-3B2B1CBE6459}" srcOrd="0" destOrd="0" presId="urn:microsoft.com/office/officeart/2005/8/layout/hierarchy3"/>
    <dgm:cxn modelId="{284C6FD3-13AA-493B-A195-7ABB5A30BE2E}" type="presOf" srcId="{4A3B9444-CB1C-4FBA-804A-124CB3FBAD92}" destId="{604802C6-0824-40E5-A826-B981309BB07A}" srcOrd="0" destOrd="0" presId="urn:microsoft.com/office/officeart/2005/8/layout/hierarchy3"/>
    <dgm:cxn modelId="{AEBBCDCE-C93F-4D74-8832-509EAF154F26}" type="presOf" srcId="{89C0E9F1-338C-42AE-AFC2-A1B202A042D1}" destId="{622A2643-FBAA-46C4-95CF-961DECFB8F8C}" srcOrd="0" destOrd="0" presId="urn:microsoft.com/office/officeart/2005/8/layout/hierarchy3"/>
    <dgm:cxn modelId="{23389EFF-50E3-41DD-9C5F-8050AC382F23}" type="presOf" srcId="{B9F08B3C-E78E-4901-A73E-DCD296B69B0E}" destId="{EE54DE42-A2AA-46CA-96B1-690F1236EEFB}" srcOrd="0" destOrd="0" presId="urn:microsoft.com/office/officeart/2005/8/layout/hierarchy3"/>
    <dgm:cxn modelId="{1214F2DE-E0A2-45BC-8F62-878BADC81802}" srcId="{680544A2-F2A2-4F4A-B572-EECF1A3D6293}" destId="{1FB77E16-C40D-4374-93A9-0F3BFDE8250B}" srcOrd="1" destOrd="0" parTransId="{8FE0FDEC-AC8E-4B25-BFD2-FCCC0A415F46}" sibTransId="{FB9B4084-E196-4413-991F-007EF3976D55}"/>
    <dgm:cxn modelId="{D3C50646-4B4C-4CC2-8F46-B7268E7ECC78}" type="presOf" srcId="{3461E4F2-033D-42D2-A2A8-BDECBDFFA256}" destId="{D8205536-239E-4396-8994-222AC3FE5DA4}" srcOrd="0" destOrd="0" presId="urn:microsoft.com/office/officeart/2005/8/layout/hierarchy3"/>
    <dgm:cxn modelId="{CDC5B77B-6C05-4E37-B7DD-B23CA7634247}" type="presOf" srcId="{BB6FB00D-47F4-4698-A592-F137454797AA}" destId="{3CAB662D-6AD8-480D-B5A9-A75DE0F3517F}" srcOrd="0" destOrd="0" presId="urn:microsoft.com/office/officeart/2005/8/layout/hierarchy3"/>
    <dgm:cxn modelId="{E81CC518-DBDB-46B3-B915-A336CDDFDB35}" type="presOf" srcId="{BB6FB00D-47F4-4698-A592-F137454797AA}" destId="{8AA8B032-4D15-416A-9962-23DBED966AF8}" srcOrd="1" destOrd="0" presId="urn:microsoft.com/office/officeart/2005/8/layout/hierarchy3"/>
    <dgm:cxn modelId="{9222D45C-1A55-4850-82C0-EF0E79C3C9F1}" type="presOf" srcId="{82CC2AFB-DD43-4F7F-BF12-CBA8C739F3C0}" destId="{E5292A17-37D5-4050-9B9C-FEAF643FDB43}" srcOrd="0" destOrd="0" presId="urn:microsoft.com/office/officeart/2005/8/layout/hierarchy3"/>
    <dgm:cxn modelId="{A522E63F-4F7C-4929-A09D-A95E80CB931A}" srcId="{BB6FB00D-47F4-4698-A592-F137454797AA}" destId="{3E507121-EDBD-4971-A44E-7E094C36F36B}" srcOrd="0" destOrd="0" parTransId="{53ECE2BA-8116-4DA5-9256-1D0DD04A6C08}" sibTransId="{7BBB086D-C9EC-4914-847D-4CBCC66FA9ED}"/>
    <dgm:cxn modelId="{2CEBFBFB-6483-47C0-AA51-ACC8FAEB8B4B}" type="presOf" srcId="{3E507121-EDBD-4971-A44E-7E094C36F36B}" destId="{1E339CFA-7F95-4038-8657-33624A0F5802}" srcOrd="0" destOrd="0" presId="urn:microsoft.com/office/officeart/2005/8/layout/hierarchy3"/>
    <dgm:cxn modelId="{7BBFB93C-4734-42CD-81CF-ABFD55729D78}" type="presOf" srcId="{4985EDE8-9B6F-468B-96E0-1BAA55FB3BAE}" destId="{8904DC5D-42B2-484A-B711-734D2DD58E8E}" srcOrd="0" destOrd="0" presId="urn:microsoft.com/office/officeart/2005/8/layout/hierarchy3"/>
    <dgm:cxn modelId="{A6B4F6E9-633F-404A-A069-35E1F7152CC3}" srcId="{BB6FB00D-47F4-4698-A592-F137454797AA}" destId="{DE7D2F47-3612-47A1-9994-17B843249F56}" srcOrd="2" destOrd="0" parTransId="{0F7E269C-3476-43B8-B5F4-9D0E73B3185E}" sibTransId="{64043AFF-DBC5-45AE-97DE-3B19ECCD529E}"/>
    <dgm:cxn modelId="{239495F5-CF66-4F84-95DD-8C34081676AA}" type="presOf" srcId="{8FE0FDEC-AC8E-4B25-BFD2-FCCC0A415F46}" destId="{46F44F3D-7C95-4662-B408-4BAB54ADCB96}" srcOrd="0" destOrd="0" presId="urn:microsoft.com/office/officeart/2005/8/layout/hierarchy3"/>
    <dgm:cxn modelId="{DE8423B1-C2BD-42E2-84CE-E680AE0260EB}" type="presOf" srcId="{53ECE2BA-8116-4DA5-9256-1D0DD04A6C08}" destId="{7140E95F-A755-45C3-B43C-16DD8DCCF055}" srcOrd="0" destOrd="0" presId="urn:microsoft.com/office/officeart/2005/8/layout/hierarchy3"/>
    <dgm:cxn modelId="{6436C29D-1AFD-4AC1-9781-2F974422D9FC}" srcId="{680544A2-F2A2-4F4A-B572-EECF1A3D6293}" destId="{B9F08B3C-E78E-4901-A73E-DCD296B69B0E}" srcOrd="0" destOrd="0" parTransId="{89C0E9F1-338C-42AE-AFC2-A1B202A042D1}" sibTransId="{4555FE49-26C5-4BEE-85B1-8847D37B4ADA}"/>
    <dgm:cxn modelId="{EA04242C-A6ED-437F-99DA-2CFDA4CBCBE9}" type="presOf" srcId="{1FB77E16-C40D-4374-93A9-0F3BFDE8250B}" destId="{65C83F5A-8988-4189-8848-EA3A0C78161C}" srcOrd="0" destOrd="0" presId="urn:microsoft.com/office/officeart/2005/8/layout/hierarchy3"/>
    <dgm:cxn modelId="{87617AF7-04A3-4A0E-A890-C4D5D8E29873}" type="presOf" srcId="{DE7D2F47-3612-47A1-9994-17B843249F56}" destId="{BC23870F-3796-417F-830F-AD2BB2ABB58F}" srcOrd="0" destOrd="0" presId="urn:microsoft.com/office/officeart/2005/8/layout/hierarchy3"/>
    <dgm:cxn modelId="{2DA4AE36-832A-4EC5-ACB8-A39434056FF0}" srcId="{BB6FB00D-47F4-4698-A592-F137454797AA}" destId="{3461E4F2-033D-42D2-A2A8-BDECBDFFA256}" srcOrd="1" destOrd="0" parTransId="{4985EDE8-9B6F-468B-96E0-1BAA55FB3BAE}" sibTransId="{0128E98B-2731-4ECD-944D-57BABFE36A89}"/>
    <dgm:cxn modelId="{245E4A74-63A3-4D73-B09F-6D26773B703C}" srcId="{680544A2-F2A2-4F4A-B572-EECF1A3D6293}" destId="{24A8198D-A07F-45FA-BB49-AA20FC53E106}" srcOrd="2" destOrd="0" parTransId="{4A3B9444-CB1C-4FBA-804A-124CB3FBAD92}" sibTransId="{94DC9A5B-8B09-4374-9CA8-6A52D7693730}"/>
    <dgm:cxn modelId="{F62BD4BF-A74E-4DDE-AFEE-BDB53B5037C6}" srcId="{82CC2AFB-DD43-4F7F-BF12-CBA8C739F3C0}" destId="{680544A2-F2A2-4F4A-B572-EECF1A3D6293}" srcOrd="1" destOrd="0" parTransId="{1F7F1C1E-E92A-48F9-977F-591F4AD200F2}" sibTransId="{C7630B5A-56AC-42AA-AB22-4ECB3A194FBA}"/>
    <dgm:cxn modelId="{D6396D74-C929-4F91-9701-19FFAFF7BE7C}" srcId="{82CC2AFB-DD43-4F7F-BF12-CBA8C739F3C0}" destId="{BB6FB00D-47F4-4698-A592-F137454797AA}" srcOrd="0" destOrd="0" parTransId="{E2EA8D66-2B63-4761-87A5-9B4CFCABA064}" sibTransId="{6C36CABF-51CA-4D89-AEAF-72017DEB3D4C}"/>
    <dgm:cxn modelId="{BAB79782-1799-4229-BA42-665DF8D30D68}" type="presOf" srcId="{680544A2-F2A2-4F4A-B572-EECF1A3D6293}" destId="{62245F00-CA4F-4238-95C4-5167EF99776F}" srcOrd="1" destOrd="0" presId="urn:microsoft.com/office/officeart/2005/8/layout/hierarchy3"/>
    <dgm:cxn modelId="{5357BAEA-41CF-48BD-B3EB-616A1FA4C8D4}" type="presParOf" srcId="{E5292A17-37D5-4050-9B9C-FEAF643FDB43}" destId="{0095553C-A311-48FE-A735-09AA0C2E7598}" srcOrd="0" destOrd="0" presId="urn:microsoft.com/office/officeart/2005/8/layout/hierarchy3"/>
    <dgm:cxn modelId="{15AD1584-A6E2-42F4-B160-327191127AFF}" type="presParOf" srcId="{0095553C-A311-48FE-A735-09AA0C2E7598}" destId="{0DB64FAA-4598-461F-A347-42CCF0B1ACD6}" srcOrd="0" destOrd="0" presId="urn:microsoft.com/office/officeart/2005/8/layout/hierarchy3"/>
    <dgm:cxn modelId="{4F682D0D-0172-47F1-8611-A408242A2CC7}" type="presParOf" srcId="{0DB64FAA-4598-461F-A347-42CCF0B1ACD6}" destId="{3CAB662D-6AD8-480D-B5A9-A75DE0F3517F}" srcOrd="0" destOrd="0" presId="urn:microsoft.com/office/officeart/2005/8/layout/hierarchy3"/>
    <dgm:cxn modelId="{6477C82C-1E26-45DE-BC93-9674AE6643A6}" type="presParOf" srcId="{0DB64FAA-4598-461F-A347-42CCF0B1ACD6}" destId="{8AA8B032-4D15-416A-9962-23DBED966AF8}" srcOrd="1" destOrd="0" presId="urn:microsoft.com/office/officeart/2005/8/layout/hierarchy3"/>
    <dgm:cxn modelId="{B3E98447-2A06-4F6C-9CA5-D5C15ECD0ECE}" type="presParOf" srcId="{0095553C-A311-48FE-A735-09AA0C2E7598}" destId="{8811B21F-82D8-40B8-A5B3-2169981C0EBB}" srcOrd="1" destOrd="0" presId="urn:microsoft.com/office/officeart/2005/8/layout/hierarchy3"/>
    <dgm:cxn modelId="{26B52339-5A29-4361-B9E8-89BE7C32C4B1}" type="presParOf" srcId="{8811B21F-82D8-40B8-A5B3-2169981C0EBB}" destId="{7140E95F-A755-45C3-B43C-16DD8DCCF055}" srcOrd="0" destOrd="0" presId="urn:microsoft.com/office/officeart/2005/8/layout/hierarchy3"/>
    <dgm:cxn modelId="{F05FD7F8-FAA8-48BB-B4D4-E529B8854A57}" type="presParOf" srcId="{8811B21F-82D8-40B8-A5B3-2169981C0EBB}" destId="{1E339CFA-7F95-4038-8657-33624A0F5802}" srcOrd="1" destOrd="0" presId="urn:microsoft.com/office/officeart/2005/8/layout/hierarchy3"/>
    <dgm:cxn modelId="{1C52E027-0FCA-4559-8567-CB89DEA7E315}" type="presParOf" srcId="{8811B21F-82D8-40B8-A5B3-2169981C0EBB}" destId="{8904DC5D-42B2-484A-B711-734D2DD58E8E}" srcOrd="2" destOrd="0" presId="urn:microsoft.com/office/officeart/2005/8/layout/hierarchy3"/>
    <dgm:cxn modelId="{D8C4ADBE-3DCD-4FC6-A101-0C09A277306F}" type="presParOf" srcId="{8811B21F-82D8-40B8-A5B3-2169981C0EBB}" destId="{D8205536-239E-4396-8994-222AC3FE5DA4}" srcOrd="3" destOrd="0" presId="urn:microsoft.com/office/officeart/2005/8/layout/hierarchy3"/>
    <dgm:cxn modelId="{0D3E5187-A6E0-4E85-988B-857FC01F75CD}" type="presParOf" srcId="{8811B21F-82D8-40B8-A5B3-2169981C0EBB}" destId="{785351C7-42C8-4580-B4B0-F8350DE0CB84}" srcOrd="4" destOrd="0" presId="urn:microsoft.com/office/officeart/2005/8/layout/hierarchy3"/>
    <dgm:cxn modelId="{F6FB255C-2FC0-49F6-8847-EA216FCCCB5B}" type="presParOf" srcId="{8811B21F-82D8-40B8-A5B3-2169981C0EBB}" destId="{BC23870F-3796-417F-830F-AD2BB2ABB58F}" srcOrd="5" destOrd="0" presId="urn:microsoft.com/office/officeart/2005/8/layout/hierarchy3"/>
    <dgm:cxn modelId="{103EECD5-9C92-468B-AF9A-3CB9744ED257}" type="presParOf" srcId="{E5292A17-37D5-4050-9B9C-FEAF643FDB43}" destId="{33524FBC-5C07-45BB-A250-C14E8502B3BF}" srcOrd="1" destOrd="0" presId="urn:microsoft.com/office/officeart/2005/8/layout/hierarchy3"/>
    <dgm:cxn modelId="{65A0F40D-6AA3-454D-AE5C-8091C72693FB}" type="presParOf" srcId="{33524FBC-5C07-45BB-A250-C14E8502B3BF}" destId="{A3BF51EC-8D03-4B14-BC36-36641C3C73CB}" srcOrd="0" destOrd="0" presId="urn:microsoft.com/office/officeart/2005/8/layout/hierarchy3"/>
    <dgm:cxn modelId="{682E4873-C072-4006-A8F2-488DE998585D}" type="presParOf" srcId="{A3BF51EC-8D03-4B14-BC36-36641C3C73CB}" destId="{64A6D346-8535-432D-A3A3-CC1688491236}" srcOrd="0" destOrd="0" presId="urn:microsoft.com/office/officeart/2005/8/layout/hierarchy3"/>
    <dgm:cxn modelId="{66402E60-9B20-4362-9611-8692FA62EF36}" type="presParOf" srcId="{A3BF51EC-8D03-4B14-BC36-36641C3C73CB}" destId="{62245F00-CA4F-4238-95C4-5167EF99776F}" srcOrd="1" destOrd="0" presId="urn:microsoft.com/office/officeart/2005/8/layout/hierarchy3"/>
    <dgm:cxn modelId="{7498A219-A66D-4127-B721-3A9BD5E04457}" type="presParOf" srcId="{33524FBC-5C07-45BB-A250-C14E8502B3BF}" destId="{3EF984D4-8758-431D-B5A6-D6B18A4442F3}" srcOrd="1" destOrd="0" presId="urn:microsoft.com/office/officeart/2005/8/layout/hierarchy3"/>
    <dgm:cxn modelId="{BB7F399F-D847-408D-8BA5-765E8F273DB5}" type="presParOf" srcId="{3EF984D4-8758-431D-B5A6-D6B18A4442F3}" destId="{622A2643-FBAA-46C4-95CF-961DECFB8F8C}" srcOrd="0" destOrd="0" presId="urn:microsoft.com/office/officeart/2005/8/layout/hierarchy3"/>
    <dgm:cxn modelId="{2D2C4E3B-CCC0-49CA-A296-19FFCC2C6259}" type="presParOf" srcId="{3EF984D4-8758-431D-B5A6-D6B18A4442F3}" destId="{EE54DE42-A2AA-46CA-96B1-690F1236EEFB}" srcOrd="1" destOrd="0" presId="urn:microsoft.com/office/officeart/2005/8/layout/hierarchy3"/>
    <dgm:cxn modelId="{24D90AEE-4C14-41FF-BD58-2A15E7F591BC}" type="presParOf" srcId="{3EF984D4-8758-431D-B5A6-D6B18A4442F3}" destId="{46F44F3D-7C95-4662-B408-4BAB54ADCB96}" srcOrd="2" destOrd="0" presId="urn:microsoft.com/office/officeart/2005/8/layout/hierarchy3"/>
    <dgm:cxn modelId="{3847E4D0-0AE4-49AD-95DD-D5160D190750}" type="presParOf" srcId="{3EF984D4-8758-431D-B5A6-D6B18A4442F3}" destId="{65C83F5A-8988-4189-8848-EA3A0C78161C}" srcOrd="3" destOrd="0" presId="urn:microsoft.com/office/officeart/2005/8/layout/hierarchy3"/>
    <dgm:cxn modelId="{5ED8F861-7F80-4832-87DD-3F06DF5AE526}" type="presParOf" srcId="{3EF984D4-8758-431D-B5A6-D6B18A4442F3}" destId="{604802C6-0824-40E5-A826-B981309BB07A}" srcOrd="4" destOrd="0" presId="urn:microsoft.com/office/officeart/2005/8/layout/hierarchy3"/>
    <dgm:cxn modelId="{6183A679-1D43-459E-BEC0-E0D18BE16888}" type="presParOf" srcId="{3EF984D4-8758-431D-B5A6-D6B18A4442F3}" destId="{B4BDF33C-161D-4F21-8988-3B2B1CBE645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CC2AFB-DD43-4F7F-BF12-CBA8C739F3C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6FB00D-47F4-4698-A592-F137454797AA}">
      <dgm:prSet phldrT="[Text]"/>
      <dgm:spPr/>
      <dgm:t>
        <a:bodyPr/>
        <a:lstStyle/>
        <a:p>
          <a:r>
            <a:rPr lang="en-US" dirty="0" smtClean="0"/>
            <a:t>Mentee’s Actions</a:t>
          </a:r>
          <a:endParaRPr lang="en-US" dirty="0"/>
        </a:p>
      </dgm:t>
    </dgm:pt>
    <dgm:pt modelId="{E2EA8D66-2B63-4761-87A5-9B4CFCABA064}" type="parTrans" cxnId="{D6396D74-C929-4F91-9701-19FFAFF7BE7C}">
      <dgm:prSet/>
      <dgm:spPr/>
      <dgm:t>
        <a:bodyPr/>
        <a:lstStyle/>
        <a:p>
          <a:endParaRPr lang="en-US"/>
        </a:p>
      </dgm:t>
    </dgm:pt>
    <dgm:pt modelId="{6C36CABF-51CA-4D89-AEAF-72017DEB3D4C}" type="sibTrans" cxnId="{D6396D74-C929-4F91-9701-19FFAFF7BE7C}">
      <dgm:prSet/>
      <dgm:spPr/>
      <dgm:t>
        <a:bodyPr/>
        <a:lstStyle/>
        <a:p>
          <a:endParaRPr lang="en-US"/>
        </a:p>
      </dgm:t>
    </dgm:pt>
    <dgm:pt modelId="{3E507121-EDBD-4971-A44E-7E094C36F36B}">
      <dgm:prSet phldrT="[Text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baseline="0" dirty="0" smtClean="0">
              <a:solidFill>
                <a:schemeClr val="tx1"/>
              </a:solidFill>
            </a:rPr>
            <a:t>Try to define the self-schedule whenever receive a task from mentor</a:t>
          </a:r>
          <a:endParaRPr lang="en-US" dirty="0"/>
        </a:p>
      </dgm:t>
    </dgm:pt>
    <dgm:pt modelId="{53ECE2BA-8116-4DA5-9256-1D0DD04A6C08}" type="parTrans" cxnId="{A522E63F-4F7C-4929-A09D-A95E80CB931A}">
      <dgm:prSet/>
      <dgm:spPr/>
      <dgm:t>
        <a:bodyPr/>
        <a:lstStyle/>
        <a:p>
          <a:endParaRPr lang="en-US"/>
        </a:p>
      </dgm:t>
    </dgm:pt>
    <dgm:pt modelId="{7BBB086D-C9EC-4914-847D-4CBCC66FA9ED}" type="sibTrans" cxnId="{A522E63F-4F7C-4929-A09D-A95E80CB931A}">
      <dgm:prSet/>
      <dgm:spPr/>
      <dgm:t>
        <a:bodyPr/>
        <a:lstStyle/>
        <a:p>
          <a:endParaRPr lang="en-US"/>
        </a:p>
      </dgm:t>
    </dgm:pt>
    <dgm:pt modelId="{3461E4F2-033D-42D2-A2A8-BDECBDFFA256}">
      <dgm:prSet phldrT="[Text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baseline="0" dirty="0" smtClean="0">
              <a:solidFill>
                <a:schemeClr val="tx1"/>
              </a:solidFill>
            </a:rPr>
            <a:t>Record the action items and problem via review minutes</a:t>
          </a:r>
          <a:endParaRPr lang="en-US" dirty="0"/>
        </a:p>
      </dgm:t>
    </dgm:pt>
    <dgm:pt modelId="{4985EDE8-9B6F-468B-96E0-1BAA55FB3BAE}" type="parTrans" cxnId="{2DA4AE36-832A-4EC5-ACB8-A39434056FF0}">
      <dgm:prSet/>
      <dgm:spPr/>
      <dgm:t>
        <a:bodyPr/>
        <a:lstStyle/>
        <a:p>
          <a:endParaRPr lang="en-US"/>
        </a:p>
      </dgm:t>
    </dgm:pt>
    <dgm:pt modelId="{0128E98B-2731-4ECD-944D-57BABFE36A89}" type="sibTrans" cxnId="{2DA4AE36-832A-4EC5-ACB8-A39434056FF0}">
      <dgm:prSet/>
      <dgm:spPr/>
      <dgm:t>
        <a:bodyPr/>
        <a:lstStyle/>
        <a:p>
          <a:endParaRPr lang="en-US"/>
        </a:p>
      </dgm:t>
    </dgm:pt>
    <dgm:pt modelId="{B9F08B3C-E78E-4901-A73E-DCD296B69B0E}">
      <dgm:prSet phldrT="[Text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kumimoji="0" lang="en-US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rPr>
            <a:t>Beside checking the output, mentor should review and check the plan of mentee</a:t>
          </a:r>
          <a:endParaRPr lang="en-US" dirty="0"/>
        </a:p>
      </dgm:t>
    </dgm:pt>
    <dgm:pt modelId="{89C0E9F1-338C-42AE-AFC2-A1B202A042D1}" type="parTrans" cxnId="{6436C29D-1AFD-4AC1-9781-2F974422D9FC}">
      <dgm:prSet/>
      <dgm:spPr/>
      <dgm:t>
        <a:bodyPr/>
        <a:lstStyle/>
        <a:p>
          <a:endParaRPr lang="en-US"/>
        </a:p>
      </dgm:t>
    </dgm:pt>
    <dgm:pt modelId="{4555FE49-26C5-4BEE-85B1-8847D37B4ADA}" type="sibTrans" cxnId="{6436C29D-1AFD-4AC1-9781-2F974422D9FC}">
      <dgm:prSet/>
      <dgm:spPr/>
      <dgm:t>
        <a:bodyPr/>
        <a:lstStyle/>
        <a:p>
          <a:endParaRPr lang="en-US"/>
        </a:p>
      </dgm:t>
    </dgm:pt>
    <dgm:pt modelId="{1FB77E16-C40D-4374-93A9-0F3BFDE8250B}">
      <dgm:prSet phldrT="[Text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baseline="0" dirty="0" smtClean="0">
              <a:solidFill>
                <a:schemeClr val="tx1"/>
              </a:solidFill>
            </a:rPr>
            <a:t>Provide the guideline and template and ensure the mentee follow the template.</a:t>
          </a:r>
          <a:r>
            <a:rPr kumimoji="1" lang="en-US" b="0" i="0" u="none" strike="noStrike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. </a:t>
          </a:r>
          <a:endParaRPr lang="en-US" dirty="0"/>
        </a:p>
      </dgm:t>
    </dgm:pt>
    <dgm:pt modelId="{8FE0FDEC-AC8E-4B25-BFD2-FCCC0A415F46}" type="parTrans" cxnId="{1214F2DE-E0A2-45BC-8F62-878BADC81802}">
      <dgm:prSet/>
      <dgm:spPr/>
      <dgm:t>
        <a:bodyPr/>
        <a:lstStyle/>
        <a:p>
          <a:endParaRPr lang="en-US"/>
        </a:p>
      </dgm:t>
    </dgm:pt>
    <dgm:pt modelId="{FB9B4084-E196-4413-991F-007EF3976D55}" type="sibTrans" cxnId="{1214F2DE-E0A2-45BC-8F62-878BADC81802}">
      <dgm:prSet/>
      <dgm:spPr/>
      <dgm:t>
        <a:bodyPr/>
        <a:lstStyle/>
        <a:p>
          <a:endParaRPr lang="en-US"/>
        </a:p>
      </dgm:t>
    </dgm:pt>
    <dgm:pt modelId="{DE7D2F47-3612-47A1-9994-17B843249F56}">
      <dgm:prSet phldrT="[Text]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baseline="0" dirty="0" smtClean="0">
              <a:solidFill>
                <a:schemeClr val="tx1"/>
              </a:solidFill>
            </a:rPr>
            <a:t>Improve English skill by using English in meeting and mail, read technical documents everyday, self-improvement.</a:t>
          </a:r>
          <a:endParaRPr lang="en-US" dirty="0"/>
        </a:p>
      </dgm:t>
    </dgm:pt>
    <dgm:pt modelId="{0F7E269C-3476-43B8-B5F4-9D0E73B3185E}" type="parTrans" cxnId="{A6B4F6E9-633F-404A-A069-35E1F7152CC3}">
      <dgm:prSet/>
      <dgm:spPr/>
      <dgm:t>
        <a:bodyPr/>
        <a:lstStyle/>
        <a:p>
          <a:endParaRPr lang="en-US"/>
        </a:p>
      </dgm:t>
    </dgm:pt>
    <dgm:pt modelId="{64043AFF-DBC5-45AE-97DE-3B19ECCD529E}" type="sibTrans" cxnId="{A6B4F6E9-633F-404A-A069-35E1F7152CC3}">
      <dgm:prSet/>
      <dgm:spPr/>
      <dgm:t>
        <a:bodyPr/>
        <a:lstStyle/>
        <a:p>
          <a:endParaRPr lang="en-US"/>
        </a:p>
      </dgm:t>
    </dgm:pt>
    <dgm:pt modelId="{24A8198D-A07F-45FA-BB49-AA20FC53E106}">
      <dgm:prSet phldrT="[Text]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baseline="0" dirty="0" smtClean="0">
              <a:solidFill>
                <a:schemeClr val="tx1"/>
              </a:solidFill>
            </a:rPr>
            <a:t>Use English to communication, report, document with Mentee’s frequently.</a:t>
          </a:r>
          <a:endParaRPr lang="en-US" dirty="0"/>
        </a:p>
      </dgm:t>
    </dgm:pt>
    <dgm:pt modelId="{4A3B9444-CB1C-4FBA-804A-124CB3FBAD92}" type="parTrans" cxnId="{245E4A74-63A3-4D73-B09F-6D26773B703C}">
      <dgm:prSet/>
      <dgm:spPr/>
      <dgm:t>
        <a:bodyPr/>
        <a:lstStyle/>
        <a:p>
          <a:endParaRPr lang="en-US"/>
        </a:p>
      </dgm:t>
    </dgm:pt>
    <dgm:pt modelId="{94DC9A5B-8B09-4374-9CA8-6A52D7693730}" type="sibTrans" cxnId="{245E4A74-63A3-4D73-B09F-6D26773B703C}">
      <dgm:prSet/>
      <dgm:spPr/>
      <dgm:t>
        <a:bodyPr/>
        <a:lstStyle/>
        <a:p>
          <a:endParaRPr lang="en-US"/>
        </a:p>
      </dgm:t>
    </dgm:pt>
    <dgm:pt modelId="{680544A2-F2A2-4F4A-B572-EECF1A3D6293}">
      <dgm:prSet phldrT="[Text]"/>
      <dgm:spPr/>
      <dgm:t>
        <a:bodyPr/>
        <a:lstStyle/>
        <a:p>
          <a:r>
            <a:rPr lang="en-US" dirty="0" smtClean="0"/>
            <a:t>Mentor’s Actions</a:t>
          </a:r>
          <a:endParaRPr lang="en-US" dirty="0"/>
        </a:p>
      </dgm:t>
    </dgm:pt>
    <dgm:pt modelId="{C7630B5A-56AC-42AA-AB22-4ECB3A194FBA}" type="sibTrans" cxnId="{F62BD4BF-A74E-4DDE-AFEE-BDB53B5037C6}">
      <dgm:prSet/>
      <dgm:spPr/>
      <dgm:t>
        <a:bodyPr/>
        <a:lstStyle/>
        <a:p>
          <a:endParaRPr lang="en-US"/>
        </a:p>
      </dgm:t>
    </dgm:pt>
    <dgm:pt modelId="{1F7F1C1E-E92A-48F9-977F-591F4AD200F2}" type="parTrans" cxnId="{F62BD4BF-A74E-4DDE-AFEE-BDB53B5037C6}">
      <dgm:prSet/>
      <dgm:spPr/>
      <dgm:t>
        <a:bodyPr/>
        <a:lstStyle/>
        <a:p>
          <a:endParaRPr lang="en-US"/>
        </a:p>
      </dgm:t>
    </dgm:pt>
    <dgm:pt modelId="{E5292A17-37D5-4050-9B9C-FEAF643FDB43}" type="pres">
      <dgm:prSet presAssocID="{82CC2AFB-DD43-4F7F-BF12-CBA8C739F3C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095553C-A311-48FE-A735-09AA0C2E7598}" type="pres">
      <dgm:prSet presAssocID="{BB6FB00D-47F4-4698-A592-F137454797AA}" presName="root" presStyleCnt="0"/>
      <dgm:spPr/>
    </dgm:pt>
    <dgm:pt modelId="{0DB64FAA-4598-461F-A347-42CCF0B1ACD6}" type="pres">
      <dgm:prSet presAssocID="{BB6FB00D-47F4-4698-A592-F137454797AA}" presName="rootComposite" presStyleCnt="0"/>
      <dgm:spPr/>
    </dgm:pt>
    <dgm:pt modelId="{3CAB662D-6AD8-480D-B5A9-A75DE0F3517F}" type="pres">
      <dgm:prSet presAssocID="{BB6FB00D-47F4-4698-A592-F137454797AA}" presName="rootText" presStyleLbl="node1" presStyleIdx="0" presStyleCnt="2" custScaleY="36543"/>
      <dgm:spPr/>
      <dgm:t>
        <a:bodyPr/>
        <a:lstStyle/>
        <a:p>
          <a:endParaRPr lang="en-US"/>
        </a:p>
      </dgm:t>
    </dgm:pt>
    <dgm:pt modelId="{8AA8B032-4D15-416A-9962-23DBED966AF8}" type="pres">
      <dgm:prSet presAssocID="{BB6FB00D-47F4-4698-A592-F137454797AA}" presName="rootConnector" presStyleLbl="node1" presStyleIdx="0" presStyleCnt="2"/>
      <dgm:spPr/>
      <dgm:t>
        <a:bodyPr/>
        <a:lstStyle/>
        <a:p>
          <a:endParaRPr lang="en-US"/>
        </a:p>
      </dgm:t>
    </dgm:pt>
    <dgm:pt modelId="{8811B21F-82D8-40B8-A5B3-2169981C0EBB}" type="pres">
      <dgm:prSet presAssocID="{BB6FB00D-47F4-4698-A592-F137454797AA}" presName="childShape" presStyleCnt="0"/>
      <dgm:spPr/>
    </dgm:pt>
    <dgm:pt modelId="{7140E95F-A755-45C3-B43C-16DD8DCCF055}" type="pres">
      <dgm:prSet presAssocID="{53ECE2BA-8116-4DA5-9256-1D0DD04A6C08}" presName="Name13" presStyleLbl="parChTrans1D2" presStyleIdx="0" presStyleCnt="6"/>
      <dgm:spPr/>
      <dgm:t>
        <a:bodyPr/>
        <a:lstStyle/>
        <a:p>
          <a:endParaRPr lang="en-US"/>
        </a:p>
      </dgm:t>
    </dgm:pt>
    <dgm:pt modelId="{1E339CFA-7F95-4038-8657-33624A0F5802}" type="pres">
      <dgm:prSet presAssocID="{3E507121-EDBD-4971-A44E-7E094C36F36B}" presName="childText" presStyleLbl="bgAcc1" presStyleIdx="0" presStyleCnt="6" custScaleX="148194" custScaleY="127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4DC5D-42B2-484A-B711-734D2DD58E8E}" type="pres">
      <dgm:prSet presAssocID="{4985EDE8-9B6F-468B-96E0-1BAA55FB3BAE}" presName="Name13" presStyleLbl="parChTrans1D2" presStyleIdx="1" presStyleCnt="6"/>
      <dgm:spPr/>
      <dgm:t>
        <a:bodyPr/>
        <a:lstStyle/>
        <a:p>
          <a:endParaRPr lang="en-US"/>
        </a:p>
      </dgm:t>
    </dgm:pt>
    <dgm:pt modelId="{D8205536-239E-4396-8994-222AC3FE5DA4}" type="pres">
      <dgm:prSet presAssocID="{3461E4F2-033D-42D2-A2A8-BDECBDFFA256}" presName="childText" presStyleLbl="bgAcc1" presStyleIdx="1" presStyleCnt="6" custScaleX="145892" custScaleY="129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351C7-42C8-4580-B4B0-F8350DE0CB84}" type="pres">
      <dgm:prSet presAssocID="{0F7E269C-3476-43B8-B5F4-9D0E73B3185E}" presName="Name13" presStyleLbl="parChTrans1D2" presStyleIdx="2" presStyleCnt="6"/>
      <dgm:spPr/>
      <dgm:t>
        <a:bodyPr/>
        <a:lstStyle/>
        <a:p>
          <a:endParaRPr lang="en-US"/>
        </a:p>
      </dgm:t>
    </dgm:pt>
    <dgm:pt modelId="{BC23870F-3796-417F-830F-AD2BB2ABB58F}" type="pres">
      <dgm:prSet presAssocID="{DE7D2F47-3612-47A1-9994-17B843249F56}" presName="childText" presStyleLbl="bgAcc1" presStyleIdx="2" presStyleCnt="6" custScaleX="148520" custScaleY="134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24FBC-5C07-45BB-A250-C14E8502B3BF}" type="pres">
      <dgm:prSet presAssocID="{680544A2-F2A2-4F4A-B572-EECF1A3D6293}" presName="root" presStyleCnt="0"/>
      <dgm:spPr/>
    </dgm:pt>
    <dgm:pt modelId="{A3BF51EC-8D03-4B14-BC36-36641C3C73CB}" type="pres">
      <dgm:prSet presAssocID="{680544A2-F2A2-4F4A-B572-EECF1A3D6293}" presName="rootComposite" presStyleCnt="0"/>
      <dgm:spPr/>
    </dgm:pt>
    <dgm:pt modelId="{64A6D346-8535-432D-A3A3-CC1688491236}" type="pres">
      <dgm:prSet presAssocID="{680544A2-F2A2-4F4A-B572-EECF1A3D6293}" presName="rootText" presStyleLbl="node1" presStyleIdx="1" presStyleCnt="2" custScaleY="36543"/>
      <dgm:spPr/>
      <dgm:t>
        <a:bodyPr/>
        <a:lstStyle/>
        <a:p>
          <a:endParaRPr lang="en-US"/>
        </a:p>
      </dgm:t>
    </dgm:pt>
    <dgm:pt modelId="{62245F00-CA4F-4238-95C4-5167EF99776F}" type="pres">
      <dgm:prSet presAssocID="{680544A2-F2A2-4F4A-B572-EECF1A3D6293}" presName="rootConnector" presStyleLbl="node1" presStyleIdx="1" presStyleCnt="2"/>
      <dgm:spPr/>
      <dgm:t>
        <a:bodyPr/>
        <a:lstStyle/>
        <a:p>
          <a:endParaRPr lang="en-US"/>
        </a:p>
      </dgm:t>
    </dgm:pt>
    <dgm:pt modelId="{3EF984D4-8758-431D-B5A6-D6B18A4442F3}" type="pres">
      <dgm:prSet presAssocID="{680544A2-F2A2-4F4A-B572-EECF1A3D6293}" presName="childShape" presStyleCnt="0"/>
      <dgm:spPr/>
    </dgm:pt>
    <dgm:pt modelId="{622A2643-FBAA-46C4-95CF-961DECFB8F8C}" type="pres">
      <dgm:prSet presAssocID="{89C0E9F1-338C-42AE-AFC2-A1B202A042D1}" presName="Name13" presStyleLbl="parChTrans1D2" presStyleIdx="3" presStyleCnt="6"/>
      <dgm:spPr/>
      <dgm:t>
        <a:bodyPr/>
        <a:lstStyle/>
        <a:p>
          <a:endParaRPr lang="en-US"/>
        </a:p>
      </dgm:t>
    </dgm:pt>
    <dgm:pt modelId="{EE54DE42-A2AA-46CA-96B1-690F1236EEFB}" type="pres">
      <dgm:prSet presAssocID="{B9F08B3C-E78E-4901-A73E-DCD296B69B0E}" presName="childText" presStyleLbl="bgAcc1" presStyleIdx="3" presStyleCnt="6" custScaleX="147554" custScaleY="1344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44F3D-7C95-4662-B408-4BAB54ADCB96}" type="pres">
      <dgm:prSet presAssocID="{8FE0FDEC-AC8E-4B25-BFD2-FCCC0A415F46}" presName="Name13" presStyleLbl="parChTrans1D2" presStyleIdx="4" presStyleCnt="6"/>
      <dgm:spPr/>
      <dgm:t>
        <a:bodyPr/>
        <a:lstStyle/>
        <a:p>
          <a:endParaRPr lang="en-US"/>
        </a:p>
      </dgm:t>
    </dgm:pt>
    <dgm:pt modelId="{65C83F5A-8988-4189-8848-EA3A0C78161C}" type="pres">
      <dgm:prSet presAssocID="{1FB77E16-C40D-4374-93A9-0F3BFDE8250B}" presName="childText" presStyleLbl="bgAcc1" presStyleIdx="4" presStyleCnt="6" custScaleX="151158" custScaleY="1187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802C6-0824-40E5-A826-B981309BB07A}" type="pres">
      <dgm:prSet presAssocID="{4A3B9444-CB1C-4FBA-804A-124CB3FBAD92}" presName="Name13" presStyleLbl="parChTrans1D2" presStyleIdx="5" presStyleCnt="6"/>
      <dgm:spPr/>
      <dgm:t>
        <a:bodyPr/>
        <a:lstStyle/>
        <a:p>
          <a:endParaRPr lang="en-US"/>
        </a:p>
      </dgm:t>
    </dgm:pt>
    <dgm:pt modelId="{B4BDF33C-161D-4F21-8988-3B2B1CBE6459}" type="pres">
      <dgm:prSet presAssocID="{24A8198D-A07F-45FA-BB49-AA20FC53E106}" presName="childText" presStyleLbl="bgAcc1" presStyleIdx="5" presStyleCnt="6" custScaleX="146637" custScaleY="1378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F2A050-E64D-4BFD-A850-6E677430FA7C}" type="presOf" srcId="{BB6FB00D-47F4-4698-A592-F137454797AA}" destId="{3CAB662D-6AD8-480D-B5A9-A75DE0F3517F}" srcOrd="0" destOrd="0" presId="urn:microsoft.com/office/officeart/2005/8/layout/hierarchy3"/>
    <dgm:cxn modelId="{82D2B32E-BA0A-43CD-AF44-1E3812E83912}" type="presOf" srcId="{53ECE2BA-8116-4DA5-9256-1D0DD04A6C08}" destId="{7140E95F-A755-45C3-B43C-16DD8DCCF055}" srcOrd="0" destOrd="0" presId="urn:microsoft.com/office/officeart/2005/8/layout/hierarchy3"/>
    <dgm:cxn modelId="{62C15C57-E3D4-4B7D-B262-4BAD9D34FD94}" type="presOf" srcId="{DE7D2F47-3612-47A1-9994-17B843249F56}" destId="{BC23870F-3796-417F-830F-AD2BB2ABB58F}" srcOrd="0" destOrd="0" presId="urn:microsoft.com/office/officeart/2005/8/layout/hierarchy3"/>
    <dgm:cxn modelId="{9A13B6EE-67DD-4575-9C1F-9A79B08D1483}" type="presOf" srcId="{3461E4F2-033D-42D2-A2A8-BDECBDFFA256}" destId="{D8205536-239E-4396-8994-222AC3FE5DA4}" srcOrd="0" destOrd="0" presId="urn:microsoft.com/office/officeart/2005/8/layout/hierarchy3"/>
    <dgm:cxn modelId="{1214F2DE-E0A2-45BC-8F62-878BADC81802}" srcId="{680544A2-F2A2-4F4A-B572-EECF1A3D6293}" destId="{1FB77E16-C40D-4374-93A9-0F3BFDE8250B}" srcOrd="1" destOrd="0" parTransId="{8FE0FDEC-AC8E-4B25-BFD2-FCCC0A415F46}" sibTransId="{FB9B4084-E196-4413-991F-007EF3976D55}"/>
    <dgm:cxn modelId="{9649CED1-1B6A-4835-A706-183DFDEE7A1B}" type="presOf" srcId="{89C0E9F1-338C-42AE-AFC2-A1B202A042D1}" destId="{622A2643-FBAA-46C4-95CF-961DECFB8F8C}" srcOrd="0" destOrd="0" presId="urn:microsoft.com/office/officeart/2005/8/layout/hierarchy3"/>
    <dgm:cxn modelId="{B19F080D-F0D3-4E79-9A52-05F187199523}" type="presOf" srcId="{0F7E269C-3476-43B8-B5F4-9D0E73B3185E}" destId="{785351C7-42C8-4580-B4B0-F8350DE0CB84}" srcOrd="0" destOrd="0" presId="urn:microsoft.com/office/officeart/2005/8/layout/hierarchy3"/>
    <dgm:cxn modelId="{E9AB27E5-CE3C-465D-82F3-93713DB601FC}" type="presOf" srcId="{82CC2AFB-DD43-4F7F-BF12-CBA8C739F3C0}" destId="{E5292A17-37D5-4050-9B9C-FEAF643FDB43}" srcOrd="0" destOrd="0" presId="urn:microsoft.com/office/officeart/2005/8/layout/hierarchy3"/>
    <dgm:cxn modelId="{93627633-AB0C-48E6-8341-598E8A7FC8D4}" type="presOf" srcId="{1FB77E16-C40D-4374-93A9-0F3BFDE8250B}" destId="{65C83F5A-8988-4189-8848-EA3A0C78161C}" srcOrd="0" destOrd="0" presId="urn:microsoft.com/office/officeart/2005/8/layout/hierarchy3"/>
    <dgm:cxn modelId="{A522E63F-4F7C-4929-A09D-A95E80CB931A}" srcId="{BB6FB00D-47F4-4698-A592-F137454797AA}" destId="{3E507121-EDBD-4971-A44E-7E094C36F36B}" srcOrd="0" destOrd="0" parTransId="{53ECE2BA-8116-4DA5-9256-1D0DD04A6C08}" sibTransId="{7BBB086D-C9EC-4914-847D-4CBCC66FA9ED}"/>
    <dgm:cxn modelId="{84F06705-7111-49DB-897F-375A35F03C3C}" type="presOf" srcId="{4985EDE8-9B6F-468B-96E0-1BAA55FB3BAE}" destId="{8904DC5D-42B2-484A-B711-734D2DD58E8E}" srcOrd="0" destOrd="0" presId="urn:microsoft.com/office/officeart/2005/8/layout/hierarchy3"/>
    <dgm:cxn modelId="{6A8EAC30-84A4-46DB-AE7A-49F090CDA67D}" type="presOf" srcId="{680544A2-F2A2-4F4A-B572-EECF1A3D6293}" destId="{62245F00-CA4F-4238-95C4-5167EF99776F}" srcOrd="1" destOrd="0" presId="urn:microsoft.com/office/officeart/2005/8/layout/hierarchy3"/>
    <dgm:cxn modelId="{12DB7AB9-D802-4BCD-986E-D9BBFC7F1882}" type="presOf" srcId="{680544A2-F2A2-4F4A-B572-EECF1A3D6293}" destId="{64A6D346-8535-432D-A3A3-CC1688491236}" srcOrd="0" destOrd="0" presId="urn:microsoft.com/office/officeart/2005/8/layout/hierarchy3"/>
    <dgm:cxn modelId="{A6B4F6E9-633F-404A-A069-35E1F7152CC3}" srcId="{BB6FB00D-47F4-4698-A592-F137454797AA}" destId="{DE7D2F47-3612-47A1-9994-17B843249F56}" srcOrd="2" destOrd="0" parTransId="{0F7E269C-3476-43B8-B5F4-9D0E73B3185E}" sibTransId="{64043AFF-DBC5-45AE-97DE-3B19ECCD529E}"/>
    <dgm:cxn modelId="{3D3B9D0A-747B-4709-A390-46C9587ABD4C}" type="presOf" srcId="{24A8198D-A07F-45FA-BB49-AA20FC53E106}" destId="{B4BDF33C-161D-4F21-8988-3B2B1CBE6459}" srcOrd="0" destOrd="0" presId="urn:microsoft.com/office/officeart/2005/8/layout/hierarchy3"/>
    <dgm:cxn modelId="{A73C0571-2E92-40FE-9A3D-B5229AB41E0B}" type="presOf" srcId="{8FE0FDEC-AC8E-4B25-BFD2-FCCC0A415F46}" destId="{46F44F3D-7C95-4662-B408-4BAB54ADCB96}" srcOrd="0" destOrd="0" presId="urn:microsoft.com/office/officeart/2005/8/layout/hierarchy3"/>
    <dgm:cxn modelId="{6436C29D-1AFD-4AC1-9781-2F974422D9FC}" srcId="{680544A2-F2A2-4F4A-B572-EECF1A3D6293}" destId="{B9F08B3C-E78E-4901-A73E-DCD296B69B0E}" srcOrd="0" destOrd="0" parTransId="{89C0E9F1-338C-42AE-AFC2-A1B202A042D1}" sibTransId="{4555FE49-26C5-4BEE-85B1-8847D37B4ADA}"/>
    <dgm:cxn modelId="{FC617161-1DD1-4E2E-8FAD-4658C8223349}" type="presOf" srcId="{3E507121-EDBD-4971-A44E-7E094C36F36B}" destId="{1E339CFA-7F95-4038-8657-33624A0F5802}" srcOrd="0" destOrd="0" presId="urn:microsoft.com/office/officeart/2005/8/layout/hierarchy3"/>
    <dgm:cxn modelId="{2DA4AE36-832A-4EC5-ACB8-A39434056FF0}" srcId="{BB6FB00D-47F4-4698-A592-F137454797AA}" destId="{3461E4F2-033D-42D2-A2A8-BDECBDFFA256}" srcOrd="1" destOrd="0" parTransId="{4985EDE8-9B6F-468B-96E0-1BAA55FB3BAE}" sibTransId="{0128E98B-2731-4ECD-944D-57BABFE36A89}"/>
    <dgm:cxn modelId="{245E4A74-63A3-4D73-B09F-6D26773B703C}" srcId="{680544A2-F2A2-4F4A-B572-EECF1A3D6293}" destId="{24A8198D-A07F-45FA-BB49-AA20FC53E106}" srcOrd="2" destOrd="0" parTransId="{4A3B9444-CB1C-4FBA-804A-124CB3FBAD92}" sibTransId="{94DC9A5B-8B09-4374-9CA8-6A52D7693730}"/>
    <dgm:cxn modelId="{F62BD4BF-A74E-4DDE-AFEE-BDB53B5037C6}" srcId="{82CC2AFB-DD43-4F7F-BF12-CBA8C739F3C0}" destId="{680544A2-F2A2-4F4A-B572-EECF1A3D6293}" srcOrd="1" destOrd="0" parTransId="{1F7F1C1E-E92A-48F9-977F-591F4AD200F2}" sibTransId="{C7630B5A-56AC-42AA-AB22-4ECB3A194FBA}"/>
    <dgm:cxn modelId="{D6396D74-C929-4F91-9701-19FFAFF7BE7C}" srcId="{82CC2AFB-DD43-4F7F-BF12-CBA8C739F3C0}" destId="{BB6FB00D-47F4-4698-A592-F137454797AA}" srcOrd="0" destOrd="0" parTransId="{E2EA8D66-2B63-4761-87A5-9B4CFCABA064}" sibTransId="{6C36CABF-51CA-4D89-AEAF-72017DEB3D4C}"/>
    <dgm:cxn modelId="{F7D6B0B2-CFBA-4274-97B9-91D19D78701D}" type="presOf" srcId="{4A3B9444-CB1C-4FBA-804A-124CB3FBAD92}" destId="{604802C6-0824-40E5-A826-B981309BB07A}" srcOrd="0" destOrd="0" presId="urn:microsoft.com/office/officeart/2005/8/layout/hierarchy3"/>
    <dgm:cxn modelId="{4C6FC2C0-3702-478A-B7D6-6CC48FE6BE40}" type="presOf" srcId="{BB6FB00D-47F4-4698-A592-F137454797AA}" destId="{8AA8B032-4D15-416A-9962-23DBED966AF8}" srcOrd="1" destOrd="0" presId="urn:microsoft.com/office/officeart/2005/8/layout/hierarchy3"/>
    <dgm:cxn modelId="{2C1D3226-5DA1-4A02-BAF0-DBC4DCF4C7E8}" type="presOf" srcId="{B9F08B3C-E78E-4901-A73E-DCD296B69B0E}" destId="{EE54DE42-A2AA-46CA-96B1-690F1236EEFB}" srcOrd="0" destOrd="0" presId="urn:microsoft.com/office/officeart/2005/8/layout/hierarchy3"/>
    <dgm:cxn modelId="{6A51683A-DEC3-46EF-BA99-2245BFFD13EF}" type="presParOf" srcId="{E5292A17-37D5-4050-9B9C-FEAF643FDB43}" destId="{0095553C-A311-48FE-A735-09AA0C2E7598}" srcOrd="0" destOrd="0" presId="urn:microsoft.com/office/officeart/2005/8/layout/hierarchy3"/>
    <dgm:cxn modelId="{B85320EC-567B-4DEB-9C76-A495A5F06FB3}" type="presParOf" srcId="{0095553C-A311-48FE-A735-09AA0C2E7598}" destId="{0DB64FAA-4598-461F-A347-42CCF0B1ACD6}" srcOrd="0" destOrd="0" presId="urn:microsoft.com/office/officeart/2005/8/layout/hierarchy3"/>
    <dgm:cxn modelId="{A9B9A984-5D84-4490-B146-2AC2726D24BB}" type="presParOf" srcId="{0DB64FAA-4598-461F-A347-42CCF0B1ACD6}" destId="{3CAB662D-6AD8-480D-B5A9-A75DE0F3517F}" srcOrd="0" destOrd="0" presId="urn:microsoft.com/office/officeart/2005/8/layout/hierarchy3"/>
    <dgm:cxn modelId="{C67B7532-51A2-4710-88A4-EC8B69944F6A}" type="presParOf" srcId="{0DB64FAA-4598-461F-A347-42CCF0B1ACD6}" destId="{8AA8B032-4D15-416A-9962-23DBED966AF8}" srcOrd="1" destOrd="0" presId="urn:microsoft.com/office/officeart/2005/8/layout/hierarchy3"/>
    <dgm:cxn modelId="{5A828196-F4A4-43C4-93B2-12FFEEC6B6C7}" type="presParOf" srcId="{0095553C-A311-48FE-A735-09AA0C2E7598}" destId="{8811B21F-82D8-40B8-A5B3-2169981C0EBB}" srcOrd="1" destOrd="0" presId="urn:microsoft.com/office/officeart/2005/8/layout/hierarchy3"/>
    <dgm:cxn modelId="{F651E234-6079-4CA3-A377-4D68C651671D}" type="presParOf" srcId="{8811B21F-82D8-40B8-A5B3-2169981C0EBB}" destId="{7140E95F-A755-45C3-B43C-16DD8DCCF055}" srcOrd="0" destOrd="0" presId="urn:microsoft.com/office/officeart/2005/8/layout/hierarchy3"/>
    <dgm:cxn modelId="{7E0E5105-EAEF-47D4-99A7-AA0318CDD649}" type="presParOf" srcId="{8811B21F-82D8-40B8-A5B3-2169981C0EBB}" destId="{1E339CFA-7F95-4038-8657-33624A0F5802}" srcOrd="1" destOrd="0" presId="urn:microsoft.com/office/officeart/2005/8/layout/hierarchy3"/>
    <dgm:cxn modelId="{9BAE67C0-A78B-474A-9401-1C07B5E5D9FF}" type="presParOf" srcId="{8811B21F-82D8-40B8-A5B3-2169981C0EBB}" destId="{8904DC5D-42B2-484A-B711-734D2DD58E8E}" srcOrd="2" destOrd="0" presId="urn:microsoft.com/office/officeart/2005/8/layout/hierarchy3"/>
    <dgm:cxn modelId="{A3A59739-26C0-4004-A0B6-0E2FB684DA4A}" type="presParOf" srcId="{8811B21F-82D8-40B8-A5B3-2169981C0EBB}" destId="{D8205536-239E-4396-8994-222AC3FE5DA4}" srcOrd="3" destOrd="0" presId="urn:microsoft.com/office/officeart/2005/8/layout/hierarchy3"/>
    <dgm:cxn modelId="{A33FC0EA-89C0-4F4B-B6BF-BF289AFF7237}" type="presParOf" srcId="{8811B21F-82D8-40B8-A5B3-2169981C0EBB}" destId="{785351C7-42C8-4580-B4B0-F8350DE0CB84}" srcOrd="4" destOrd="0" presId="urn:microsoft.com/office/officeart/2005/8/layout/hierarchy3"/>
    <dgm:cxn modelId="{557C1032-A7E2-4CD0-9173-A792B7BE4CF8}" type="presParOf" srcId="{8811B21F-82D8-40B8-A5B3-2169981C0EBB}" destId="{BC23870F-3796-417F-830F-AD2BB2ABB58F}" srcOrd="5" destOrd="0" presId="urn:microsoft.com/office/officeart/2005/8/layout/hierarchy3"/>
    <dgm:cxn modelId="{B7D31382-D851-40FC-B606-B6A92E9754C7}" type="presParOf" srcId="{E5292A17-37D5-4050-9B9C-FEAF643FDB43}" destId="{33524FBC-5C07-45BB-A250-C14E8502B3BF}" srcOrd="1" destOrd="0" presId="urn:microsoft.com/office/officeart/2005/8/layout/hierarchy3"/>
    <dgm:cxn modelId="{1587AEC2-A304-4AFA-A998-5FF6F0D0C19E}" type="presParOf" srcId="{33524FBC-5C07-45BB-A250-C14E8502B3BF}" destId="{A3BF51EC-8D03-4B14-BC36-36641C3C73CB}" srcOrd="0" destOrd="0" presId="urn:microsoft.com/office/officeart/2005/8/layout/hierarchy3"/>
    <dgm:cxn modelId="{9874E494-6A85-44F0-91DD-7CFEA69752EC}" type="presParOf" srcId="{A3BF51EC-8D03-4B14-BC36-36641C3C73CB}" destId="{64A6D346-8535-432D-A3A3-CC1688491236}" srcOrd="0" destOrd="0" presId="urn:microsoft.com/office/officeart/2005/8/layout/hierarchy3"/>
    <dgm:cxn modelId="{BCC8D980-2E67-419F-8C70-CD4071B89B6B}" type="presParOf" srcId="{A3BF51EC-8D03-4B14-BC36-36641C3C73CB}" destId="{62245F00-CA4F-4238-95C4-5167EF99776F}" srcOrd="1" destOrd="0" presId="urn:microsoft.com/office/officeart/2005/8/layout/hierarchy3"/>
    <dgm:cxn modelId="{0A6123F7-695F-435A-B660-2D5C185FEA71}" type="presParOf" srcId="{33524FBC-5C07-45BB-A250-C14E8502B3BF}" destId="{3EF984D4-8758-431D-B5A6-D6B18A4442F3}" srcOrd="1" destOrd="0" presId="urn:microsoft.com/office/officeart/2005/8/layout/hierarchy3"/>
    <dgm:cxn modelId="{7C4F0FAA-08F3-4651-BD0E-1DB1D233F2EC}" type="presParOf" srcId="{3EF984D4-8758-431D-B5A6-D6B18A4442F3}" destId="{622A2643-FBAA-46C4-95CF-961DECFB8F8C}" srcOrd="0" destOrd="0" presId="urn:microsoft.com/office/officeart/2005/8/layout/hierarchy3"/>
    <dgm:cxn modelId="{240FDC02-C349-44FF-8662-3C0C9153C059}" type="presParOf" srcId="{3EF984D4-8758-431D-B5A6-D6B18A4442F3}" destId="{EE54DE42-A2AA-46CA-96B1-690F1236EEFB}" srcOrd="1" destOrd="0" presId="urn:microsoft.com/office/officeart/2005/8/layout/hierarchy3"/>
    <dgm:cxn modelId="{ECD47F10-780B-4E2D-B093-E6DAFE28FEE1}" type="presParOf" srcId="{3EF984D4-8758-431D-B5A6-D6B18A4442F3}" destId="{46F44F3D-7C95-4662-B408-4BAB54ADCB96}" srcOrd="2" destOrd="0" presId="urn:microsoft.com/office/officeart/2005/8/layout/hierarchy3"/>
    <dgm:cxn modelId="{E9AE111B-4F94-48F4-8AAD-7C5A4B31B85A}" type="presParOf" srcId="{3EF984D4-8758-431D-B5A6-D6B18A4442F3}" destId="{65C83F5A-8988-4189-8848-EA3A0C78161C}" srcOrd="3" destOrd="0" presId="urn:microsoft.com/office/officeart/2005/8/layout/hierarchy3"/>
    <dgm:cxn modelId="{E27DD442-0BF2-41F4-A58F-F51574986A4A}" type="presParOf" srcId="{3EF984D4-8758-431D-B5A6-D6B18A4442F3}" destId="{604802C6-0824-40E5-A826-B981309BB07A}" srcOrd="4" destOrd="0" presId="urn:microsoft.com/office/officeart/2005/8/layout/hierarchy3"/>
    <dgm:cxn modelId="{92281A94-C848-415E-B5B5-661ECD9CBCA5}" type="presParOf" srcId="{3EF984D4-8758-431D-B5A6-D6B18A4442F3}" destId="{B4BDF33C-161D-4F21-8988-3B2B1CBE645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7CD9E8-435C-4DD8-AF7E-4CEFCC70EF33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117C9A8F-60BB-4905-A478-FFCFD42C644C}">
      <dgm:prSet phldrT="[Text]" custT="1"/>
      <dgm:spPr/>
      <dgm:t>
        <a:bodyPr/>
        <a:lstStyle/>
        <a:p>
          <a:r>
            <a:rPr lang="en-US" sz="3000" dirty="0" smtClean="0"/>
            <a:t>2 year</a:t>
          </a:r>
          <a:endParaRPr lang="en-US" sz="3000" dirty="0"/>
        </a:p>
      </dgm:t>
    </dgm:pt>
    <dgm:pt modelId="{00FF1C36-1F5F-4A3A-9F72-5D5C010CE2B3}" type="parTrans" cxnId="{EED9DE76-E9C3-4DE4-862D-4B60AB604CB2}">
      <dgm:prSet/>
      <dgm:spPr/>
      <dgm:t>
        <a:bodyPr/>
        <a:lstStyle/>
        <a:p>
          <a:endParaRPr lang="en-US"/>
        </a:p>
      </dgm:t>
    </dgm:pt>
    <dgm:pt modelId="{2FECA345-B134-4E73-83EA-1C9CE81AD455}" type="sibTrans" cxnId="{EED9DE76-E9C3-4DE4-862D-4B60AB604CB2}">
      <dgm:prSet/>
      <dgm:spPr/>
      <dgm:t>
        <a:bodyPr/>
        <a:lstStyle/>
        <a:p>
          <a:endParaRPr lang="en-US"/>
        </a:p>
      </dgm:t>
    </dgm:pt>
    <dgm:pt modelId="{84CC287E-D3DD-43CC-9556-6C5DBB3C59BA}">
      <dgm:prSet phldrT="[Text]" custT="1"/>
      <dgm:spPr/>
      <dgm:t>
        <a:bodyPr/>
        <a:lstStyle/>
        <a:p>
          <a:r>
            <a:rPr lang="en-US" sz="2000" dirty="0" smtClean="0"/>
            <a:t>1 year</a:t>
          </a:r>
          <a:endParaRPr lang="en-US" sz="2000" dirty="0"/>
        </a:p>
      </dgm:t>
    </dgm:pt>
    <dgm:pt modelId="{092D1813-9B7B-41DB-B13B-BE0A6C128571}" type="parTrans" cxnId="{F3C4E227-13B0-43DC-BD7D-681C7B6EB1B3}">
      <dgm:prSet/>
      <dgm:spPr/>
      <dgm:t>
        <a:bodyPr/>
        <a:lstStyle/>
        <a:p>
          <a:endParaRPr lang="en-US"/>
        </a:p>
      </dgm:t>
    </dgm:pt>
    <dgm:pt modelId="{700493DA-A6AF-4BD5-B649-016DF7BE3C41}" type="sibTrans" cxnId="{F3C4E227-13B0-43DC-BD7D-681C7B6EB1B3}">
      <dgm:prSet/>
      <dgm:spPr/>
      <dgm:t>
        <a:bodyPr/>
        <a:lstStyle/>
        <a:p>
          <a:endParaRPr lang="en-US"/>
        </a:p>
      </dgm:t>
    </dgm:pt>
    <dgm:pt modelId="{836D2A8D-10E5-4DCE-B8E6-C8BE8A887765}" type="pres">
      <dgm:prSet presAssocID="{767CD9E8-435C-4DD8-AF7E-4CEFCC70EF3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D6701C5-5BB3-41FB-8FD9-720741E43464}" type="pres">
      <dgm:prSet presAssocID="{117C9A8F-60BB-4905-A478-FFCFD42C644C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69C8D-9D3E-4109-9E4D-EAC9A1178611}" type="pres">
      <dgm:prSet presAssocID="{117C9A8F-60BB-4905-A478-FFCFD42C644C}" presName="gear1srcNode" presStyleLbl="node1" presStyleIdx="0" presStyleCnt="2"/>
      <dgm:spPr/>
      <dgm:t>
        <a:bodyPr/>
        <a:lstStyle/>
        <a:p>
          <a:endParaRPr lang="en-US"/>
        </a:p>
      </dgm:t>
    </dgm:pt>
    <dgm:pt modelId="{3CB116F1-C469-4719-85DE-3BF2D290ED9D}" type="pres">
      <dgm:prSet presAssocID="{117C9A8F-60BB-4905-A478-FFCFD42C644C}" presName="gear1dstNode" presStyleLbl="node1" presStyleIdx="0" presStyleCnt="2"/>
      <dgm:spPr/>
      <dgm:t>
        <a:bodyPr/>
        <a:lstStyle/>
        <a:p>
          <a:endParaRPr lang="en-US"/>
        </a:p>
      </dgm:t>
    </dgm:pt>
    <dgm:pt modelId="{DFA4EEED-B8BE-4AC0-9ADF-C7216343AE84}" type="pres">
      <dgm:prSet presAssocID="{84CC287E-D3DD-43CC-9556-6C5DBB3C59BA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9A34D-B0E0-46EF-8455-8F6DCFC3C340}" type="pres">
      <dgm:prSet presAssocID="{84CC287E-D3DD-43CC-9556-6C5DBB3C59BA}" presName="gear2srcNode" presStyleLbl="node1" presStyleIdx="1" presStyleCnt="2"/>
      <dgm:spPr/>
      <dgm:t>
        <a:bodyPr/>
        <a:lstStyle/>
        <a:p>
          <a:endParaRPr lang="en-US"/>
        </a:p>
      </dgm:t>
    </dgm:pt>
    <dgm:pt modelId="{B23276C6-310C-4BE4-83ED-ACDF74F90983}" type="pres">
      <dgm:prSet presAssocID="{84CC287E-D3DD-43CC-9556-6C5DBB3C59BA}" presName="gear2dstNode" presStyleLbl="node1" presStyleIdx="1" presStyleCnt="2"/>
      <dgm:spPr/>
      <dgm:t>
        <a:bodyPr/>
        <a:lstStyle/>
        <a:p>
          <a:endParaRPr lang="en-US"/>
        </a:p>
      </dgm:t>
    </dgm:pt>
    <dgm:pt modelId="{0001FA30-07A6-4501-97C0-390F6119CC80}" type="pres">
      <dgm:prSet presAssocID="{2FECA345-B134-4E73-83EA-1C9CE81AD455}" presName="connector1" presStyleLbl="sibTrans2D1" presStyleIdx="0" presStyleCnt="2"/>
      <dgm:spPr/>
      <dgm:t>
        <a:bodyPr/>
        <a:lstStyle/>
        <a:p>
          <a:endParaRPr lang="en-US"/>
        </a:p>
      </dgm:t>
    </dgm:pt>
    <dgm:pt modelId="{B21B933C-C6A6-40FC-98C8-6B8BF6D9559F}" type="pres">
      <dgm:prSet presAssocID="{700493DA-A6AF-4BD5-B649-016DF7BE3C41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FA9A7C5C-3395-43C0-B595-4639437B9D6B}" type="presOf" srcId="{84CC287E-D3DD-43CC-9556-6C5DBB3C59BA}" destId="{4299A34D-B0E0-46EF-8455-8F6DCFC3C340}" srcOrd="1" destOrd="0" presId="urn:microsoft.com/office/officeart/2005/8/layout/gear1"/>
    <dgm:cxn modelId="{B922FADE-918B-4670-8412-2E57CF70D447}" type="presOf" srcId="{117C9A8F-60BB-4905-A478-FFCFD42C644C}" destId="{BDD69C8D-9D3E-4109-9E4D-EAC9A1178611}" srcOrd="1" destOrd="0" presId="urn:microsoft.com/office/officeart/2005/8/layout/gear1"/>
    <dgm:cxn modelId="{6F0139EC-5031-4D63-83F2-6BFF792361B3}" type="presOf" srcId="{117C9A8F-60BB-4905-A478-FFCFD42C644C}" destId="{FD6701C5-5BB3-41FB-8FD9-720741E43464}" srcOrd="0" destOrd="0" presId="urn:microsoft.com/office/officeart/2005/8/layout/gear1"/>
    <dgm:cxn modelId="{EED9DE76-E9C3-4DE4-862D-4B60AB604CB2}" srcId="{767CD9E8-435C-4DD8-AF7E-4CEFCC70EF33}" destId="{117C9A8F-60BB-4905-A478-FFCFD42C644C}" srcOrd="0" destOrd="0" parTransId="{00FF1C36-1F5F-4A3A-9F72-5D5C010CE2B3}" sibTransId="{2FECA345-B134-4E73-83EA-1C9CE81AD455}"/>
    <dgm:cxn modelId="{F3C4E227-13B0-43DC-BD7D-681C7B6EB1B3}" srcId="{767CD9E8-435C-4DD8-AF7E-4CEFCC70EF33}" destId="{84CC287E-D3DD-43CC-9556-6C5DBB3C59BA}" srcOrd="1" destOrd="0" parTransId="{092D1813-9B7B-41DB-B13B-BE0A6C128571}" sibTransId="{700493DA-A6AF-4BD5-B649-016DF7BE3C41}"/>
    <dgm:cxn modelId="{F5C975A3-2888-4A46-B137-74B1A2EF7E0A}" type="presOf" srcId="{84CC287E-D3DD-43CC-9556-6C5DBB3C59BA}" destId="{DFA4EEED-B8BE-4AC0-9ADF-C7216343AE84}" srcOrd="0" destOrd="0" presId="urn:microsoft.com/office/officeart/2005/8/layout/gear1"/>
    <dgm:cxn modelId="{197BEBF4-ADA1-4493-AB97-A843C0158EC1}" type="presOf" srcId="{84CC287E-D3DD-43CC-9556-6C5DBB3C59BA}" destId="{B23276C6-310C-4BE4-83ED-ACDF74F90983}" srcOrd="2" destOrd="0" presId="urn:microsoft.com/office/officeart/2005/8/layout/gear1"/>
    <dgm:cxn modelId="{E49BC952-58C7-4584-A9A3-1D845E67F12D}" type="presOf" srcId="{700493DA-A6AF-4BD5-B649-016DF7BE3C41}" destId="{B21B933C-C6A6-40FC-98C8-6B8BF6D9559F}" srcOrd="0" destOrd="0" presId="urn:microsoft.com/office/officeart/2005/8/layout/gear1"/>
    <dgm:cxn modelId="{CB166385-C4A5-4512-AB07-59BC7C0B32CE}" type="presOf" srcId="{767CD9E8-435C-4DD8-AF7E-4CEFCC70EF33}" destId="{836D2A8D-10E5-4DCE-B8E6-C8BE8A887765}" srcOrd="0" destOrd="0" presId="urn:microsoft.com/office/officeart/2005/8/layout/gear1"/>
    <dgm:cxn modelId="{0DBBD041-D6FB-45A4-8116-FCAA0B7F5BFB}" type="presOf" srcId="{2FECA345-B134-4E73-83EA-1C9CE81AD455}" destId="{0001FA30-07A6-4501-97C0-390F6119CC80}" srcOrd="0" destOrd="0" presId="urn:microsoft.com/office/officeart/2005/8/layout/gear1"/>
    <dgm:cxn modelId="{89F054FD-BA7A-42EC-929F-828AF4C29D54}" type="presOf" srcId="{117C9A8F-60BB-4905-A478-FFCFD42C644C}" destId="{3CB116F1-C469-4719-85DE-3BF2D290ED9D}" srcOrd="2" destOrd="0" presId="urn:microsoft.com/office/officeart/2005/8/layout/gear1"/>
    <dgm:cxn modelId="{16496CF1-87BF-4AE1-881A-BE5238696EB8}" type="presParOf" srcId="{836D2A8D-10E5-4DCE-B8E6-C8BE8A887765}" destId="{FD6701C5-5BB3-41FB-8FD9-720741E43464}" srcOrd="0" destOrd="0" presId="urn:microsoft.com/office/officeart/2005/8/layout/gear1"/>
    <dgm:cxn modelId="{8BAA7981-8961-474D-9D8D-F2F4187BEAF7}" type="presParOf" srcId="{836D2A8D-10E5-4DCE-B8E6-C8BE8A887765}" destId="{BDD69C8D-9D3E-4109-9E4D-EAC9A1178611}" srcOrd="1" destOrd="0" presId="urn:microsoft.com/office/officeart/2005/8/layout/gear1"/>
    <dgm:cxn modelId="{62DB8664-F669-4B26-A074-C8B6671B4EC7}" type="presParOf" srcId="{836D2A8D-10E5-4DCE-B8E6-C8BE8A887765}" destId="{3CB116F1-C469-4719-85DE-3BF2D290ED9D}" srcOrd="2" destOrd="0" presId="urn:microsoft.com/office/officeart/2005/8/layout/gear1"/>
    <dgm:cxn modelId="{D6835597-2662-451E-8ABA-19F2E58DC4CA}" type="presParOf" srcId="{836D2A8D-10E5-4DCE-B8E6-C8BE8A887765}" destId="{DFA4EEED-B8BE-4AC0-9ADF-C7216343AE84}" srcOrd="3" destOrd="0" presId="urn:microsoft.com/office/officeart/2005/8/layout/gear1"/>
    <dgm:cxn modelId="{657716DA-92D7-4877-9F99-43891BC4E46E}" type="presParOf" srcId="{836D2A8D-10E5-4DCE-B8E6-C8BE8A887765}" destId="{4299A34D-B0E0-46EF-8455-8F6DCFC3C340}" srcOrd="4" destOrd="0" presId="urn:microsoft.com/office/officeart/2005/8/layout/gear1"/>
    <dgm:cxn modelId="{D0032A8A-D4F2-444F-80CA-56FA0A63318F}" type="presParOf" srcId="{836D2A8D-10E5-4DCE-B8E6-C8BE8A887765}" destId="{B23276C6-310C-4BE4-83ED-ACDF74F90983}" srcOrd="5" destOrd="0" presId="urn:microsoft.com/office/officeart/2005/8/layout/gear1"/>
    <dgm:cxn modelId="{C1E3026F-2A0C-4D9D-BCEA-38A6CCFF4B67}" type="presParOf" srcId="{836D2A8D-10E5-4DCE-B8E6-C8BE8A887765}" destId="{0001FA30-07A6-4501-97C0-390F6119CC80}" srcOrd="6" destOrd="0" presId="urn:microsoft.com/office/officeart/2005/8/layout/gear1"/>
    <dgm:cxn modelId="{E9516A41-AF94-4648-BFD6-5173BB457A1F}" type="presParOf" srcId="{836D2A8D-10E5-4DCE-B8E6-C8BE8A887765}" destId="{B21B933C-C6A6-40FC-98C8-6B8BF6D9559F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65A83-AF5F-464C-831A-7ADCDD21FA0B}">
      <dsp:nvSpPr>
        <dsp:cNvPr id="0" name=""/>
        <dsp:cNvSpPr/>
      </dsp:nvSpPr>
      <dsp:spPr>
        <a:xfrm>
          <a:off x="18810" y="48347"/>
          <a:ext cx="3160308" cy="774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 item extraction</a:t>
          </a:r>
          <a:endParaRPr lang="en-US" sz="2000" kern="1200" dirty="0"/>
        </a:p>
      </dsp:txBody>
      <dsp:txXfrm>
        <a:off x="406233" y="48347"/>
        <a:ext cx="2385463" cy="774845"/>
      </dsp:txXfrm>
    </dsp:sp>
    <dsp:sp modelId="{09A9FBEF-976A-4D5A-9DD1-B6F313731CF4}">
      <dsp:nvSpPr>
        <dsp:cNvPr id="0" name=""/>
        <dsp:cNvSpPr/>
      </dsp:nvSpPr>
      <dsp:spPr>
        <a:xfrm>
          <a:off x="2845350" y="74105"/>
          <a:ext cx="4062896" cy="700100"/>
        </a:xfrm>
        <a:prstGeom prst="chevron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Have basic knowledge in create PCL and test specification</a:t>
          </a:r>
          <a:endParaRPr lang="en-US" sz="1200" kern="1200" dirty="0"/>
        </a:p>
      </dsp:txBody>
      <dsp:txXfrm>
        <a:off x="3195400" y="74105"/>
        <a:ext cx="3362796" cy="700100"/>
      </dsp:txXfrm>
    </dsp:sp>
    <dsp:sp modelId="{355AC36B-451E-4931-AB6F-5586B242F35C}">
      <dsp:nvSpPr>
        <dsp:cNvPr id="0" name=""/>
        <dsp:cNvSpPr/>
      </dsp:nvSpPr>
      <dsp:spPr>
        <a:xfrm>
          <a:off x="6613316" y="74105"/>
          <a:ext cx="4969083" cy="725581"/>
        </a:xfrm>
        <a:prstGeom prst="chevron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Can create PCL and test specification with self-investigation for new module in INTEGRITY OS.</a:t>
          </a:r>
        </a:p>
      </dsp:txBody>
      <dsp:txXfrm>
        <a:off x="6976107" y="74105"/>
        <a:ext cx="4243502" cy="725581"/>
      </dsp:txXfrm>
    </dsp:sp>
    <dsp:sp modelId="{87930791-6549-41FF-9328-9FF5BEEEB802}">
      <dsp:nvSpPr>
        <dsp:cNvPr id="0" name=""/>
        <dsp:cNvSpPr/>
      </dsp:nvSpPr>
      <dsp:spPr>
        <a:xfrm>
          <a:off x="8648" y="918471"/>
          <a:ext cx="3260808" cy="976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 environment construction</a:t>
          </a:r>
          <a:endParaRPr lang="en-US" sz="2000" kern="1200" dirty="0"/>
        </a:p>
      </dsp:txBody>
      <dsp:txXfrm>
        <a:off x="497058" y="918471"/>
        <a:ext cx="2283988" cy="976820"/>
      </dsp:txXfrm>
    </dsp:sp>
    <dsp:sp modelId="{A321D708-D47A-45E2-8CF1-DE69A498E48C}">
      <dsp:nvSpPr>
        <dsp:cNvPr id="0" name=""/>
        <dsp:cNvSpPr/>
      </dsp:nvSpPr>
      <dsp:spPr>
        <a:xfrm>
          <a:off x="2945850" y="979543"/>
          <a:ext cx="3948119" cy="877244"/>
        </a:xfrm>
        <a:prstGeom prst="chevron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- Can reuse test script/test program.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- Can setup and integrate separate component into INTEGRITY system (by support from experience engineer.) 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384472" y="979543"/>
        <a:ext cx="3070875" cy="877244"/>
      </dsp:txXfrm>
    </dsp:sp>
    <dsp:sp modelId="{F1A67A1C-A74C-490B-A893-EE444AAD9888}">
      <dsp:nvSpPr>
        <dsp:cNvPr id="0" name=""/>
        <dsp:cNvSpPr/>
      </dsp:nvSpPr>
      <dsp:spPr>
        <a:xfrm>
          <a:off x="6498442" y="993648"/>
          <a:ext cx="4969083" cy="936908"/>
        </a:xfrm>
        <a:prstGeom prst="chevron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l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50" kern="1200" dirty="0" smtClean="0"/>
            <a:t>Can setup and integrate separate component into INTEGRITY system.</a:t>
          </a:r>
        </a:p>
        <a:p>
          <a:pPr lvl="0" algn="l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50" kern="1200" dirty="0" smtClean="0"/>
            <a:t>Can create guideline for setup test environment of all </a:t>
          </a:r>
          <a:r>
            <a:rPr lang="en-US" sz="1150" kern="1200" dirty="0" smtClean="0">
              <a:solidFill>
                <a:schemeClr val="tx1"/>
              </a:solidFill>
            </a:rPr>
            <a:t>modules.</a:t>
          </a:r>
        </a:p>
        <a:p>
          <a:pPr lvl="0" algn="l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50" kern="1200" dirty="0" smtClean="0">
              <a:solidFill>
                <a:schemeClr val="tx1"/>
              </a:solidFill>
            </a:rPr>
            <a:t>Can revise test script/test program.</a:t>
          </a:r>
        </a:p>
      </dsp:txBody>
      <dsp:txXfrm>
        <a:off x="6966896" y="993648"/>
        <a:ext cx="4032175" cy="936908"/>
      </dsp:txXfrm>
    </dsp:sp>
    <dsp:sp modelId="{5344F8CC-5844-41E0-B83E-E4ABC326DDDE}">
      <dsp:nvSpPr>
        <dsp:cNvPr id="0" name=""/>
        <dsp:cNvSpPr/>
      </dsp:nvSpPr>
      <dsp:spPr>
        <a:xfrm>
          <a:off x="8652" y="2010623"/>
          <a:ext cx="3160308" cy="7501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 execution</a:t>
          </a:r>
          <a:endParaRPr lang="en-US" sz="2000" kern="1200" dirty="0"/>
        </a:p>
      </dsp:txBody>
      <dsp:txXfrm>
        <a:off x="383746" y="2010623"/>
        <a:ext cx="2410121" cy="750187"/>
      </dsp:txXfrm>
    </dsp:sp>
    <dsp:sp modelId="{E5CBF40A-9897-4520-9474-BD03E9DA9A8E}">
      <dsp:nvSpPr>
        <dsp:cNvPr id="0" name=""/>
        <dsp:cNvSpPr/>
      </dsp:nvSpPr>
      <dsp:spPr>
        <a:xfrm>
          <a:off x="2845350" y="2012048"/>
          <a:ext cx="3948119" cy="750190"/>
        </a:xfrm>
        <a:prstGeom prst="chevron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Can run test base on test specification (by support from experience engineer.) </a:t>
          </a:r>
          <a:endParaRPr lang="en-US" sz="1200" kern="1200" dirty="0"/>
        </a:p>
      </dsp:txBody>
      <dsp:txXfrm>
        <a:off x="3220445" y="2012048"/>
        <a:ext cx="3197929" cy="750190"/>
      </dsp:txXfrm>
    </dsp:sp>
    <dsp:sp modelId="{0908D7D7-EDCA-4A62-9B2C-6D6979C21F13}">
      <dsp:nvSpPr>
        <dsp:cNvPr id="0" name=""/>
        <dsp:cNvSpPr/>
      </dsp:nvSpPr>
      <dsp:spPr>
        <a:xfrm>
          <a:off x="6532182" y="2012048"/>
          <a:ext cx="4969083" cy="750190"/>
        </a:xfrm>
        <a:prstGeom prst="chevron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Can execute test items in right procedure, can propose method to automation test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Can record and summarize result, and create test report</a:t>
          </a:r>
        </a:p>
      </dsp:txBody>
      <dsp:txXfrm>
        <a:off x="6907277" y="2012048"/>
        <a:ext cx="4218893" cy="750190"/>
      </dsp:txXfrm>
    </dsp:sp>
    <dsp:sp modelId="{20BFCB41-6DCD-4042-A34F-809BCE166BFA}">
      <dsp:nvSpPr>
        <dsp:cNvPr id="0" name=""/>
        <dsp:cNvSpPr/>
      </dsp:nvSpPr>
      <dsp:spPr>
        <a:xfrm>
          <a:off x="8652" y="3815312"/>
          <a:ext cx="3160308" cy="761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Failure analysis</a:t>
          </a:r>
          <a:endParaRPr lang="en-US" sz="2000" kern="1200" dirty="0"/>
        </a:p>
      </dsp:txBody>
      <dsp:txXfrm>
        <a:off x="389503" y="3815312"/>
        <a:ext cx="2398606" cy="761702"/>
      </dsp:txXfrm>
    </dsp:sp>
    <dsp:sp modelId="{796709E3-C781-46CD-A2B4-BFE48E49A865}">
      <dsp:nvSpPr>
        <dsp:cNvPr id="0" name=""/>
        <dsp:cNvSpPr/>
      </dsp:nvSpPr>
      <dsp:spPr>
        <a:xfrm>
          <a:off x="2845350" y="3831859"/>
          <a:ext cx="3948119" cy="761703"/>
        </a:xfrm>
        <a:prstGeom prst="chevron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/>
            <a:t>Do not know why problem occur (why test case failed? Why system hang?)</a:t>
          </a:r>
          <a:endParaRPr lang="en-US" sz="1200" kern="1200" dirty="0"/>
        </a:p>
      </dsp:txBody>
      <dsp:txXfrm>
        <a:off x="3226202" y="3831859"/>
        <a:ext cx="3186416" cy="761703"/>
      </dsp:txXfrm>
    </dsp:sp>
    <dsp:sp modelId="{B564D525-C376-4869-AE27-A5F7BA6AC8DD}">
      <dsp:nvSpPr>
        <dsp:cNvPr id="0" name=""/>
        <dsp:cNvSpPr/>
      </dsp:nvSpPr>
      <dsp:spPr>
        <a:xfrm>
          <a:off x="6532182" y="3815314"/>
          <a:ext cx="4969083" cy="761703"/>
        </a:xfrm>
        <a:prstGeom prst="chevron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Can describe issue clearly and fully (with analysis) in </a:t>
          </a:r>
          <a:r>
            <a:rPr lang="en-US" sz="1200" kern="1200" dirty="0" err="1" smtClean="0"/>
            <a:t>Redmine</a:t>
          </a:r>
          <a:r>
            <a:rPr lang="en-US" sz="1200" kern="1200" dirty="0" smtClean="0"/>
            <a:t> ticket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Can propose solution to fix issue, and countermeasure.</a:t>
          </a:r>
          <a:endParaRPr lang="en-US" sz="1200" kern="1200" dirty="0"/>
        </a:p>
      </dsp:txBody>
      <dsp:txXfrm>
        <a:off x="6913034" y="3815314"/>
        <a:ext cx="4207380" cy="761703"/>
      </dsp:txXfrm>
    </dsp:sp>
    <dsp:sp modelId="{695BACE3-BFEC-4837-BB78-14CA14F669AC}">
      <dsp:nvSpPr>
        <dsp:cNvPr id="0" name=""/>
        <dsp:cNvSpPr/>
      </dsp:nvSpPr>
      <dsp:spPr>
        <a:xfrm>
          <a:off x="8648" y="2970373"/>
          <a:ext cx="3160308" cy="7501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Readability</a:t>
          </a:r>
          <a:endParaRPr lang="en-US" sz="2000" kern="1200" dirty="0"/>
        </a:p>
      </dsp:txBody>
      <dsp:txXfrm>
        <a:off x="383742" y="2970373"/>
        <a:ext cx="2410121" cy="750187"/>
      </dsp:txXfrm>
    </dsp:sp>
    <dsp:sp modelId="{D35E44EA-0629-4BD3-A3CB-6638DEFE04FC}">
      <dsp:nvSpPr>
        <dsp:cNvPr id="0" name=""/>
        <dsp:cNvSpPr/>
      </dsp:nvSpPr>
      <dsp:spPr>
        <a:xfrm>
          <a:off x="2845350" y="2971796"/>
          <a:ext cx="3948119" cy="750190"/>
        </a:xfrm>
        <a:prstGeom prst="chevron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Source code follows the coding rules (GSCE Coding Standards, MISRA-C 2012).</a:t>
          </a:r>
          <a:endParaRPr lang="en-US" sz="1200" kern="1200" dirty="0"/>
        </a:p>
      </dsp:txBody>
      <dsp:txXfrm>
        <a:off x="3220445" y="2971796"/>
        <a:ext cx="3197929" cy="750190"/>
      </dsp:txXfrm>
    </dsp:sp>
    <dsp:sp modelId="{F94FBC17-ECE6-42AC-BB93-6491EE880CB9}">
      <dsp:nvSpPr>
        <dsp:cNvPr id="0" name=""/>
        <dsp:cNvSpPr/>
      </dsp:nvSpPr>
      <dsp:spPr>
        <a:xfrm>
          <a:off x="6485650" y="2970373"/>
          <a:ext cx="4969083" cy="750190"/>
        </a:xfrm>
        <a:prstGeom prst="chevron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Have knowledge of techniques for improving the source code readability and perform coding accordingly.</a:t>
          </a:r>
        </a:p>
      </dsp:txBody>
      <dsp:txXfrm>
        <a:off x="6860745" y="2970373"/>
        <a:ext cx="4218893" cy="750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65A83-AF5F-464C-831A-7ADCDD21FA0B}">
      <dsp:nvSpPr>
        <dsp:cNvPr id="0" name=""/>
        <dsp:cNvSpPr/>
      </dsp:nvSpPr>
      <dsp:spPr>
        <a:xfrm>
          <a:off x="175817" y="2823"/>
          <a:ext cx="3057753" cy="8728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err="1" smtClean="0"/>
            <a:t>SoC</a:t>
          </a:r>
          <a:r>
            <a:rPr lang="en-US" sz="2000" b="0" kern="1200" dirty="0" smtClean="0"/>
            <a:t> Architecture</a:t>
          </a:r>
          <a:endParaRPr lang="en-US" sz="2000" b="0" kern="1200" dirty="0"/>
        </a:p>
      </dsp:txBody>
      <dsp:txXfrm>
        <a:off x="612255" y="2823"/>
        <a:ext cx="2184877" cy="872876"/>
      </dsp:txXfrm>
    </dsp:sp>
    <dsp:sp modelId="{09A9FBEF-976A-4D5A-9DD1-B6F313731CF4}">
      <dsp:nvSpPr>
        <dsp:cNvPr id="0" name=""/>
        <dsp:cNvSpPr/>
      </dsp:nvSpPr>
      <dsp:spPr>
        <a:xfrm>
          <a:off x="2949886" y="77018"/>
          <a:ext cx="4066496" cy="724487"/>
        </a:xfrm>
        <a:prstGeom prst="chevron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Have some knowledge about</a:t>
          </a:r>
          <a:r>
            <a:rPr lang="en-US" sz="1200" kern="1200" baseline="0" dirty="0" smtClean="0"/>
            <a:t> ARM architecture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Have basic knowledge about R-Car Gen3</a:t>
          </a:r>
          <a:endParaRPr lang="en-US" sz="1200" kern="1200" baseline="0" dirty="0" smtClean="0"/>
        </a:p>
      </dsp:txBody>
      <dsp:txXfrm>
        <a:off x="3312130" y="77018"/>
        <a:ext cx="3342009" cy="724487"/>
      </dsp:txXfrm>
    </dsp:sp>
    <dsp:sp modelId="{355AC36B-451E-4931-AB6F-5586B242F35C}">
      <dsp:nvSpPr>
        <dsp:cNvPr id="0" name=""/>
        <dsp:cNvSpPr/>
      </dsp:nvSpPr>
      <dsp:spPr>
        <a:xfrm>
          <a:off x="6762811" y="77018"/>
          <a:ext cx="4480577" cy="724487"/>
        </a:xfrm>
        <a:prstGeom prst="chevron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Can understand clearly architecture of R-Car Gen3.</a:t>
          </a:r>
        </a:p>
      </dsp:txBody>
      <dsp:txXfrm>
        <a:off x="7125055" y="77018"/>
        <a:ext cx="3756090" cy="724487"/>
      </dsp:txXfrm>
    </dsp:sp>
    <dsp:sp modelId="{87930791-6549-41FF-9328-9FF5BEEEB802}">
      <dsp:nvSpPr>
        <dsp:cNvPr id="0" name=""/>
        <dsp:cNvSpPr/>
      </dsp:nvSpPr>
      <dsp:spPr>
        <a:xfrm>
          <a:off x="175817" y="1014108"/>
          <a:ext cx="3057753" cy="6920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Management</a:t>
          </a:r>
          <a:endParaRPr lang="en-US" sz="2000" b="0" kern="1200" dirty="0"/>
        </a:p>
      </dsp:txBody>
      <dsp:txXfrm>
        <a:off x="521856" y="1014108"/>
        <a:ext cx="2365676" cy="692077"/>
      </dsp:txXfrm>
    </dsp:sp>
    <dsp:sp modelId="{A321D708-D47A-45E2-8CF1-DE69A498E48C}">
      <dsp:nvSpPr>
        <dsp:cNvPr id="0" name=""/>
        <dsp:cNvSpPr/>
      </dsp:nvSpPr>
      <dsp:spPr>
        <a:xfrm>
          <a:off x="2949886" y="997903"/>
          <a:ext cx="4066496" cy="724487"/>
        </a:xfrm>
        <a:prstGeom prst="chevron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/>
            <a:t>Can keep assigned schedule</a:t>
          </a:r>
          <a:endParaRPr lang="en-US" sz="1200" kern="1200" dirty="0"/>
        </a:p>
      </dsp:txBody>
      <dsp:txXfrm>
        <a:off x="3312130" y="997903"/>
        <a:ext cx="3342009" cy="724487"/>
      </dsp:txXfrm>
    </dsp:sp>
    <dsp:sp modelId="{F1A67A1C-A74C-490B-A893-EE444AAD9888}">
      <dsp:nvSpPr>
        <dsp:cNvPr id="0" name=""/>
        <dsp:cNvSpPr/>
      </dsp:nvSpPr>
      <dsp:spPr>
        <a:xfrm>
          <a:off x="6762811" y="997903"/>
          <a:ext cx="4480577" cy="724487"/>
        </a:xfrm>
        <a:prstGeom prst="chevron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>
              <a:solidFill>
                <a:schemeClr val="tx1"/>
              </a:solidFill>
            </a:rPr>
            <a:t>Can estimate the assigned workload</a:t>
          </a:r>
          <a:r>
            <a:rPr lang="en-US" sz="1200" kern="1200" dirty="0" smtClean="0">
              <a:solidFill>
                <a:schemeClr val="tx1"/>
              </a:solidFill>
            </a:rPr>
            <a:t>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>
              <a:solidFill>
                <a:schemeClr val="tx1"/>
              </a:solidFill>
            </a:rPr>
            <a:t>Can arrange schedule</a:t>
          </a:r>
          <a:r>
            <a:rPr lang="en-US" sz="1200" kern="1200" baseline="0" dirty="0" smtClean="0"/>
            <a:t>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rPr>
            <a:t>Can raise alarm if necessary</a:t>
          </a:r>
          <a:endParaRPr lang="en-US" sz="1200" kern="1200" dirty="0" smtClean="0">
            <a:solidFill>
              <a:schemeClr val="tx1"/>
            </a:solidFill>
          </a:endParaRPr>
        </a:p>
      </dsp:txBody>
      <dsp:txXfrm>
        <a:off x="7125055" y="997903"/>
        <a:ext cx="3756090" cy="724487"/>
      </dsp:txXfrm>
    </dsp:sp>
    <dsp:sp modelId="{5344F8CC-5844-41E0-B83E-E4ABC326DDDE}">
      <dsp:nvSpPr>
        <dsp:cNvPr id="0" name=""/>
        <dsp:cNvSpPr/>
      </dsp:nvSpPr>
      <dsp:spPr>
        <a:xfrm>
          <a:off x="175817" y="1844594"/>
          <a:ext cx="3057753" cy="8728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Operating</a:t>
          </a:r>
          <a:r>
            <a:rPr lang="en-US" sz="2000" b="0" kern="1200" baseline="0" dirty="0" smtClean="0"/>
            <a:t> system</a:t>
          </a:r>
          <a:endParaRPr lang="en-US" sz="2000" b="0" kern="1200" dirty="0"/>
        </a:p>
      </dsp:txBody>
      <dsp:txXfrm>
        <a:off x="612255" y="1844594"/>
        <a:ext cx="2184877" cy="872876"/>
      </dsp:txXfrm>
    </dsp:sp>
    <dsp:sp modelId="{E5CBF40A-9897-4520-9474-BD03E9DA9A8E}">
      <dsp:nvSpPr>
        <dsp:cNvPr id="0" name=""/>
        <dsp:cNvSpPr/>
      </dsp:nvSpPr>
      <dsp:spPr>
        <a:xfrm>
          <a:off x="2949886" y="1918788"/>
          <a:ext cx="4066496" cy="724487"/>
        </a:xfrm>
        <a:prstGeom prst="chevron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>
              <a:solidFill>
                <a:schemeClr val="tx1"/>
              </a:solidFill>
            </a:rPr>
            <a:t>Have basic knowledge about INTEGRITYOS/Linux OS</a:t>
          </a:r>
          <a:endParaRPr lang="en-US" sz="1200" kern="1200" dirty="0"/>
        </a:p>
      </dsp:txBody>
      <dsp:txXfrm>
        <a:off x="3312130" y="1918788"/>
        <a:ext cx="3342009" cy="724487"/>
      </dsp:txXfrm>
    </dsp:sp>
    <dsp:sp modelId="{0908D7D7-EDCA-4A62-9B2C-6D6979C21F13}">
      <dsp:nvSpPr>
        <dsp:cNvPr id="0" name=""/>
        <dsp:cNvSpPr/>
      </dsp:nvSpPr>
      <dsp:spPr>
        <a:xfrm>
          <a:off x="6762811" y="1918788"/>
          <a:ext cx="4480577" cy="724487"/>
        </a:xfrm>
        <a:prstGeom prst="chevron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Can understand architecture of objective OS of assigned product, and apply knowledge in task</a:t>
          </a:r>
        </a:p>
      </dsp:txBody>
      <dsp:txXfrm>
        <a:off x="7125055" y="1918788"/>
        <a:ext cx="3756090" cy="724487"/>
      </dsp:txXfrm>
    </dsp:sp>
    <dsp:sp modelId="{20BFCB41-6DCD-4042-A34F-809BCE166BFA}">
      <dsp:nvSpPr>
        <dsp:cNvPr id="0" name=""/>
        <dsp:cNvSpPr/>
      </dsp:nvSpPr>
      <dsp:spPr>
        <a:xfrm>
          <a:off x="175817" y="2839673"/>
          <a:ext cx="3057753" cy="8728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Communication</a:t>
          </a:r>
          <a:endParaRPr lang="en-US" sz="2000" b="0" kern="1200" dirty="0"/>
        </a:p>
      </dsp:txBody>
      <dsp:txXfrm>
        <a:off x="612255" y="2839673"/>
        <a:ext cx="2184877" cy="872876"/>
      </dsp:txXfrm>
    </dsp:sp>
    <dsp:sp modelId="{796709E3-C781-46CD-A2B4-BFE48E49A865}">
      <dsp:nvSpPr>
        <dsp:cNvPr id="0" name=""/>
        <dsp:cNvSpPr/>
      </dsp:nvSpPr>
      <dsp:spPr>
        <a:xfrm>
          <a:off x="2949886" y="2913868"/>
          <a:ext cx="4066496" cy="724487"/>
        </a:xfrm>
        <a:prstGeom prst="chevron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Can</a:t>
          </a:r>
          <a:r>
            <a:rPr lang="en-US" sz="1200" kern="1200" baseline="0" dirty="0" smtClean="0"/>
            <a:t> make weekly report.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Can</a:t>
          </a:r>
          <a:r>
            <a:rPr lang="en-US" sz="1200" kern="1200" baseline="0" dirty="0" smtClean="0"/>
            <a:t> report work status or project status of team.</a:t>
          </a:r>
          <a:endParaRPr lang="en-US" sz="1200" kern="1200" dirty="0"/>
        </a:p>
      </dsp:txBody>
      <dsp:txXfrm>
        <a:off x="3312130" y="2913868"/>
        <a:ext cx="3342009" cy="724487"/>
      </dsp:txXfrm>
    </dsp:sp>
    <dsp:sp modelId="{B564D525-C376-4869-AE27-A5F7BA6AC8DD}">
      <dsp:nvSpPr>
        <dsp:cNvPr id="0" name=""/>
        <dsp:cNvSpPr/>
      </dsp:nvSpPr>
      <dsp:spPr>
        <a:xfrm>
          <a:off x="6762811" y="2913868"/>
          <a:ext cx="4480577" cy="724487"/>
        </a:xfrm>
        <a:prstGeom prst="chevron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report with enough content &amp; in-time.</a:t>
          </a:r>
          <a:endParaRPr lang="en-US" sz="1200" kern="1200" dirty="0"/>
        </a:p>
      </dsp:txBody>
      <dsp:txXfrm>
        <a:off x="7125055" y="2913868"/>
        <a:ext cx="3756090" cy="724487"/>
      </dsp:txXfrm>
    </dsp:sp>
    <dsp:sp modelId="{B2793C0B-4A95-4C04-86F5-8F66BF165868}">
      <dsp:nvSpPr>
        <dsp:cNvPr id="0" name=""/>
        <dsp:cNvSpPr/>
      </dsp:nvSpPr>
      <dsp:spPr>
        <a:xfrm>
          <a:off x="175817" y="3834753"/>
          <a:ext cx="2930531" cy="776755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bg1"/>
              </a:solidFill>
            </a:rPr>
            <a:t>English</a:t>
          </a:r>
        </a:p>
      </dsp:txBody>
      <dsp:txXfrm>
        <a:off x="564195" y="3834753"/>
        <a:ext cx="2153776" cy="776755"/>
      </dsp:txXfrm>
    </dsp:sp>
    <dsp:sp modelId="{A80BE4AB-858C-4EE1-BD04-185154D0F6EA}">
      <dsp:nvSpPr>
        <dsp:cNvPr id="0" name=""/>
        <dsp:cNvSpPr/>
      </dsp:nvSpPr>
      <dsp:spPr>
        <a:xfrm>
          <a:off x="2822664" y="3860887"/>
          <a:ext cx="4113877" cy="724487"/>
        </a:xfrm>
        <a:prstGeom prst="chevron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Miss some technical word when communicate with team-mate.</a:t>
          </a:r>
          <a:endParaRPr lang="en-US" sz="1200" kern="1200" dirty="0"/>
        </a:p>
      </dsp:txBody>
      <dsp:txXfrm>
        <a:off x="3184908" y="3860887"/>
        <a:ext cx="3389390" cy="724487"/>
      </dsp:txXfrm>
    </dsp:sp>
    <dsp:sp modelId="{102A0624-94C8-43F6-97A0-0CA6366A35F1}">
      <dsp:nvSpPr>
        <dsp:cNvPr id="0" name=""/>
        <dsp:cNvSpPr/>
      </dsp:nvSpPr>
      <dsp:spPr>
        <a:xfrm>
          <a:off x="6682971" y="3860887"/>
          <a:ext cx="4571210" cy="724487"/>
        </a:xfrm>
        <a:prstGeom prst="chevron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Practice listening and vocabulary about technical.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TOEIC 800.</a:t>
          </a:r>
          <a:endParaRPr lang="en-US" sz="1200" kern="1200" dirty="0"/>
        </a:p>
      </dsp:txBody>
      <dsp:txXfrm>
        <a:off x="7045215" y="3860887"/>
        <a:ext cx="3846723" cy="7244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B662D-6AD8-480D-B5A9-A75DE0F3517F}">
      <dsp:nvSpPr>
        <dsp:cNvPr id="0" name=""/>
        <dsp:cNvSpPr/>
      </dsp:nvSpPr>
      <dsp:spPr>
        <a:xfrm>
          <a:off x="3868" y="512809"/>
          <a:ext cx="1896665" cy="346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Mentee’s Actions</a:t>
          </a:r>
          <a:endParaRPr lang="en-US" sz="1800" kern="1200" dirty="0"/>
        </a:p>
      </dsp:txBody>
      <dsp:txXfrm>
        <a:off x="14018" y="522959"/>
        <a:ext cx="1876365" cy="326249"/>
      </dsp:txXfrm>
    </dsp:sp>
    <dsp:sp modelId="{7140E95F-A755-45C3-B43C-16DD8DCCF055}">
      <dsp:nvSpPr>
        <dsp:cNvPr id="0" name=""/>
        <dsp:cNvSpPr/>
      </dsp:nvSpPr>
      <dsp:spPr>
        <a:xfrm>
          <a:off x="193535" y="859358"/>
          <a:ext cx="189666" cy="841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22"/>
              </a:lnTo>
              <a:lnTo>
                <a:pt x="189666" y="8413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39CFA-7F95-4038-8657-33624A0F5802}">
      <dsp:nvSpPr>
        <dsp:cNvPr id="0" name=""/>
        <dsp:cNvSpPr/>
      </dsp:nvSpPr>
      <dsp:spPr>
        <a:xfrm>
          <a:off x="383201" y="1096441"/>
          <a:ext cx="2248595" cy="120847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kern="1200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Investigate documents, analyze old test spec of sample testing in INTEGRITY BDP to get test viewpoint.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kern="1200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Confirm test viewpoint with mentor, then conduct creating test spec.</a:t>
          </a:r>
          <a:endParaRPr lang="en-US" sz="1100" kern="1200" dirty="0"/>
        </a:p>
      </dsp:txBody>
      <dsp:txXfrm>
        <a:off x="418596" y="1131836"/>
        <a:ext cx="2177805" cy="1137689"/>
      </dsp:txXfrm>
    </dsp:sp>
    <dsp:sp modelId="{8904DC5D-42B2-484A-B711-734D2DD58E8E}">
      <dsp:nvSpPr>
        <dsp:cNvPr id="0" name=""/>
        <dsp:cNvSpPr/>
      </dsp:nvSpPr>
      <dsp:spPr>
        <a:xfrm>
          <a:off x="193535" y="859358"/>
          <a:ext cx="189666" cy="2295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5743"/>
              </a:lnTo>
              <a:lnTo>
                <a:pt x="189666" y="2295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05536-239E-4396-8994-222AC3FE5DA4}">
      <dsp:nvSpPr>
        <dsp:cNvPr id="0" name=""/>
        <dsp:cNvSpPr/>
      </dsp:nvSpPr>
      <dsp:spPr>
        <a:xfrm>
          <a:off x="383201" y="2542004"/>
          <a:ext cx="2213666" cy="1226194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kern="1200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Collect all input ( BDP source + INTEGRITY OS + Jenkins </a:t>
          </a:r>
          <a:r>
            <a:rPr kumimoji="1" lang="en-US" sz="1100" kern="1200" baseline="0" dirty="0" err="1" smtClean="0">
              <a:solidFill>
                <a:schemeClr val="dk1"/>
              </a:solidFill>
              <a:latin typeface="+mn-lt"/>
              <a:ea typeface="+mn-ea"/>
              <a:cs typeface="+mn-cs"/>
            </a:rPr>
            <a:t>env</a:t>
          </a:r>
          <a:r>
            <a:rPr kumimoji="1" lang="en-US" sz="1100" kern="1200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 ) to establish some cases of automation testing.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kern="1200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Configure existence job and add new jobs to Jenkins </a:t>
          </a:r>
          <a:r>
            <a:rPr kumimoji="1" lang="en-US" sz="1100" kern="1200" baseline="0" dirty="0" err="1" smtClean="0">
              <a:solidFill>
                <a:schemeClr val="dk1"/>
              </a:solidFill>
              <a:latin typeface="+mn-lt"/>
              <a:ea typeface="+mn-ea"/>
              <a:cs typeface="+mn-cs"/>
            </a:rPr>
            <a:t>env</a:t>
          </a:r>
          <a:r>
            <a:rPr kumimoji="1" lang="en-US" sz="1100" kern="1200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 for INTEGRITY BDP testing</a:t>
          </a:r>
          <a:endParaRPr lang="en-US" sz="1100" kern="1200" dirty="0"/>
        </a:p>
      </dsp:txBody>
      <dsp:txXfrm>
        <a:off x="419115" y="2577918"/>
        <a:ext cx="2141838" cy="1154366"/>
      </dsp:txXfrm>
    </dsp:sp>
    <dsp:sp modelId="{785351C7-42C8-4580-B4B0-F8350DE0CB84}">
      <dsp:nvSpPr>
        <dsp:cNvPr id="0" name=""/>
        <dsp:cNvSpPr/>
      </dsp:nvSpPr>
      <dsp:spPr>
        <a:xfrm>
          <a:off x="193535" y="859358"/>
          <a:ext cx="189666" cy="3782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2477"/>
              </a:lnTo>
              <a:lnTo>
                <a:pt x="189666" y="37824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3870F-3796-417F-830F-AD2BB2ABB58F}">
      <dsp:nvSpPr>
        <dsp:cNvPr id="0" name=""/>
        <dsp:cNvSpPr/>
      </dsp:nvSpPr>
      <dsp:spPr>
        <a:xfrm>
          <a:off x="383201" y="4005282"/>
          <a:ext cx="2253542" cy="1273108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kern="1200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Do IT/ST ( VSP, FB, VIN_DU, …) with existed PCL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kern="1200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Measure performance result by Benchmark tools for INTEGRITY Standalone</a:t>
          </a:r>
          <a:endParaRPr lang="en-US" sz="1100" kern="1200" dirty="0"/>
        </a:p>
      </dsp:txBody>
      <dsp:txXfrm>
        <a:off x="420489" y="4042570"/>
        <a:ext cx="2178966" cy="1198532"/>
      </dsp:txXfrm>
    </dsp:sp>
    <dsp:sp modelId="{64A6D346-8535-432D-A3A3-CC1688491236}">
      <dsp:nvSpPr>
        <dsp:cNvPr id="0" name=""/>
        <dsp:cNvSpPr/>
      </dsp:nvSpPr>
      <dsp:spPr>
        <a:xfrm>
          <a:off x="2731577" y="512809"/>
          <a:ext cx="1896665" cy="346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Mentor’s Actions</a:t>
          </a:r>
          <a:endParaRPr lang="en-US" sz="1800" kern="1200" dirty="0"/>
        </a:p>
      </dsp:txBody>
      <dsp:txXfrm>
        <a:off x="2741727" y="522959"/>
        <a:ext cx="1876365" cy="326249"/>
      </dsp:txXfrm>
    </dsp:sp>
    <dsp:sp modelId="{622A2643-FBAA-46C4-95CF-961DECFB8F8C}">
      <dsp:nvSpPr>
        <dsp:cNvPr id="0" name=""/>
        <dsp:cNvSpPr/>
      </dsp:nvSpPr>
      <dsp:spPr>
        <a:xfrm>
          <a:off x="2921243" y="859358"/>
          <a:ext cx="189666" cy="8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4452"/>
              </a:lnTo>
              <a:lnTo>
                <a:pt x="189666" y="8744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4DE42-A2AA-46CA-96B1-690F1236EEFB}">
      <dsp:nvSpPr>
        <dsp:cNvPr id="0" name=""/>
        <dsp:cNvSpPr/>
      </dsp:nvSpPr>
      <dsp:spPr>
        <a:xfrm>
          <a:off x="3110910" y="1096441"/>
          <a:ext cx="2238884" cy="127473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kern="1200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Provide reference documents, assign module in sample R-Car H3 BDP.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kern="1200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Share the necessary items for IT/ST modules in R-Car H3 BDP</a:t>
          </a:r>
          <a:endParaRPr lang="en-US" sz="1100" kern="1200" dirty="0"/>
        </a:p>
      </dsp:txBody>
      <dsp:txXfrm>
        <a:off x="3148246" y="1133777"/>
        <a:ext cx="2164212" cy="1200067"/>
      </dsp:txXfrm>
    </dsp:sp>
    <dsp:sp modelId="{46F44F3D-7C95-4662-B408-4BAB54ADCB96}">
      <dsp:nvSpPr>
        <dsp:cNvPr id="0" name=""/>
        <dsp:cNvSpPr/>
      </dsp:nvSpPr>
      <dsp:spPr>
        <a:xfrm>
          <a:off x="2921243" y="859358"/>
          <a:ext cx="189666" cy="2311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1983"/>
              </a:lnTo>
              <a:lnTo>
                <a:pt x="189666" y="23119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83F5A-8988-4189-8848-EA3A0C78161C}">
      <dsp:nvSpPr>
        <dsp:cNvPr id="0" name=""/>
        <dsp:cNvSpPr/>
      </dsp:nvSpPr>
      <dsp:spPr>
        <a:xfrm>
          <a:off x="3110910" y="2608264"/>
          <a:ext cx="2305010" cy="1126154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kern="1200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Assign mentee to setup Jenkins based </a:t>
          </a:r>
          <a:r>
            <a:rPr kumimoji="1" lang="en-US" sz="1100" kern="1200" baseline="0" dirty="0" err="1" smtClean="0">
              <a:solidFill>
                <a:schemeClr val="dk1"/>
              </a:solidFill>
              <a:latin typeface="+mn-lt"/>
              <a:ea typeface="+mn-ea"/>
              <a:cs typeface="+mn-cs"/>
            </a:rPr>
            <a:t>env</a:t>
          </a:r>
          <a:r>
            <a:rPr kumimoji="1" lang="en-US" sz="1100" kern="1200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 for IT/ST.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kern="1200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Check the features of </a:t>
          </a:r>
          <a:r>
            <a:rPr kumimoji="1" lang="en-US" sz="1100" kern="1200" baseline="0" dirty="0" err="1" smtClean="0">
              <a:solidFill>
                <a:schemeClr val="dk1"/>
              </a:solidFill>
              <a:latin typeface="+mn-lt"/>
              <a:ea typeface="+mn-ea"/>
              <a:cs typeface="+mn-cs"/>
            </a:rPr>
            <a:t>env</a:t>
          </a:r>
          <a:r>
            <a:rPr kumimoji="1" lang="en-US" sz="1100" kern="1200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 and feedback.</a:t>
          </a:r>
          <a:endParaRPr lang="en-US" sz="1100" kern="1200" dirty="0"/>
        </a:p>
      </dsp:txBody>
      <dsp:txXfrm>
        <a:off x="3143894" y="2641248"/>
        <a:ext cx="2239042" cy="1060186"/>
      </dsp:txXfrm>
    </dsp:sp>
    <dsp:sp modelId="{604802C6-0824-40E5-A826-B981309BB07A}">
      <dsp:nvSpPr>
        <dsp:cNvPr id="0" name=""/>
        <dsp:cNvSpPr/>
      </dsp:nvSpPr>
      <dsp:spPr>
        <a:xfrm>
          <a:off x="2921243" y="859358"/>
          <a:ext cx="189666" cy="3765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5587"/>
              </a:lnTo>
              <a:lnTo>
                <a:pt x="189666" y="37655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DF33C-161D-4F21-8988-3B2B1CBE6459}">
      <dsp:nvSpPr>
        <dsp:cNvPr id="0" name=""/>
        <dsp:cNvSpPr/>
      </dsp:nvSpPr>
      <dsp:spPr>
        <a:xfrm>
          <a:off x="3110910" y="3971502"/>
          <a:ext cx="2371621" cy="1306887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kern="1200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After reviewing and confirming the PCL, guide the execution for mentee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kern="1200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Review the test report. Find the issues and comment for mentee to revise</a:t>
          </a:r>
          <a:endParaRPr lang="en-US" sz="1100" kern="1200" dirty="0"/>
        </a:p>
      </dsp:txBody>
      <dsp:txXfrm>
        <a:off x="3149187" y="4009779"/>
        <a:ext cx="2295067" cy="12303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B662D-6AD8-480D-B5A9-A75DE0F3517F}">
      <dsp:nvSpPr>
        <dsp:cNvPr id="0" name=""/>
        <dsp:cNvSpPr/>
      </dsp:nvSpPr>
      <dsp:spPr>
        <a:xfrm>
          <a:off x="0" y="228599"/>
          <a:ext cx="1845878" cy="337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Mentee’s Actions</a:t>
          </a:r>
          <a:endParaRPr lang="en-US" sz="1800" kern="1200" dirty="0"/>
        </a:p>
      </dsp:txBody>
      <dsp:txXfrm>
        <a:off x="9878" y="238477"/>
        <a:ext cx="1826122" cy="317513"/>
      </dsp:txXfrm>
    </dsp:sp>
    <dsp:sp modelId="{7140E95F-A755-45C3-B43C-16DD8DCCF055}">
      <dsp:nvSpPr>
        <dsp:cNvPr id="0" name=""/>
        <dsp:cNvSpPr/>
      </dsp:nvSpPr>
      <dsp:spPr>
        <a:xfrm>
          <a:off x="184587" y="565869"/>
          <a:ext cx="185489" cy="1090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609"/>
              </a:lnTo>
              <a:lnTo>
                <a:pt x="185489" y="10906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39CFA-7F95-4038-8657-33624A0F5802}">
      <dsp:nvSpPr>
        <dsp:cNvPr id="0" name=""/>
        <dsp:cNvSpPr/>
      </dsp:nvSpPr>
      <dsp:spPr>
        <a:xfrm>
          <a:off x="370076" y="1068418"/>
          <a:ext cx="2188384" cy="117611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100" u="none" strike="noStrike" kern="1200" cap="none" normalizeH="0" baseline="0" dirty="0" smtClean="0">
              <a:ln>
                <a:noFill/>
              </a:ln>
              <a:effectLst/>
            </a:rPr>
            <a:t>Join technical meeting of team to collect information and knowledge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100" u="none" strike="noStrike" kern="1200" cap="none" normalizeH="0" baseline="0" dirty="0" smtClean="0">
              <a:ln>
                <a:noFill/>
              </a:ln>
              <a:effectLst/>
            </a:rPr>
            <a:t>Propose solutions and ideas not only for the bug/issue. Try to find the root cause of the issue not the countermeasure</a:t>
          </a:r>
          <a:endParaRPr lang="en-US" sz="1100" kern="1200" dirty="0"/>
        </a:p>
      </dsp:txBody>
      <dsp:txXfrm>
        <a:off x="404523" y="1102865"/>
        <a:ext cx="2119490" cy="1107225"/>
      </dsp:txXfrm>
    </dsp:sp>
    <dsp:sp modelId="{8904DC5D-42B2-484A-B711-734D2DD58E8E}">
      <dsp:nvSpPr>
        <dsp:cNvPr id="0" name=""/>
        <dsp:cNvSpPr/>
      </dsp:nvSpPr>
      <dsp:spPr>
        <a:xfrm>
          <a:off x="184587" y="565869"/>
          <a:ext cx="185489" cy="2506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6083"/>
              </a:lnTo>
              <a:lnTo>
                <a:pt x="185489" y="25060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05536-239E-4396-8994-222AC3FE5DA4}">
      <dsp:nvSpPr>
        <dsp:cNvPr id="0" name=""/>
        <dsp:cNvSpPr/>
      </dsp:nvSpPr>
      <dsp:spPr>
        <a:xfrm>
          <a:off x="370076" y="2475272"/>
          <a:ext cx="2154390" cy="1193360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b="0" i="0" u="none" strike="noStrike" kern="1200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Investigating to understand clearly Hardware manual and apply in project. </a:t>
          </a:r>
          <a:endParaRPr lang="en-US" sz="1100" kern="1200" dirty="0"/>
        </a:p>
      </dsp:txBody>
      <dsp:txXfrm>
        <a:off x="405028" y="2510224"/>
        <a:ext cx="2084486" cy="1123456"/>
      </dsp:txXfrm>
    </dsp:sp>
    <dsp:sp modelId="{785351C7-42C8-4580-B4B0-F8350DE0CB84}">
      <dsp:nvSpPr>
        <dsp:cNvPr id="0" name=""/>
        <dsp:cNvSpPr/>
      </dsp:nvSpPr>
      <dsp:spPr>
        <a:xfrm>
          <a:off x="184587" y="565869"/>
          <a:ext cx="185489" cy="3953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3007"/>
              </a:lnTo>
              <a:lnTo>
                <a:pt x="185489" y="39530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3870F-3796-417F-830F-AD2BB2ABB58F}">
      <dsp:nvSpPr>
        <dsp:cNvPr id="0" name=""/>
        <dsp:cNvSpPr/>
      </dsp:nvSpPr>
      <dsp:spPr>
        <a:xfrm>
          <a:off x="370076" y="3899367"/>
          <a:ext cx="2193198" cy="1239017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b="0" kern="1200" baseline="0" dirty="0" smtClean="0">
              <a:latin typeface="+mn-lt"/>
            </a:rPr>
            <a:t>Investigate INTEGRITY/Linux OS document, INTEGRITY manual and Linux documents in Internet.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b="0" kern="1200" baseline="0" dirty="0" smtClean="0">
              <a:latin typeface="+mn-lt"/>
            </a:rPr>
            <a:t>Take note for OS knowledge got from Verification tasks.</a:t>
          </a:r>
          <a:endParaRPr lang="en-US" sz="1100" kern="1200" dirty="0"/>
        </a:p>
      </dsp:txBody>
      <dsp:txXfrm>
        <a:off x="406366" y="3935657"/>
        <a:ext cx="2120618" cy="1166437"/>
      </dsp:txXfrm>
    </dsp:sp>
    <dsp:sp modelId="{64A6D346-8535-432D-A3A3-CC1688491236}">
      <dsp:nvSpPr>
        <dsp:cNvPr id="0" name=""/>
        <dsp:cNvSpPr/>
      </dsp:nvSpPr>
      <dsp:spPr>
        <a:xfrm>
          <a:off x="2666995" y="228599"/>
          <a:ext cx="1845878" cy="337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Mentor’s Actions</a:t>
          </a:r>
          <a:endParaRPr lang="en-US" sz="1800" kern="1200" dirty="0"/>
        </a:p>
      </dsp:txBody>
      <dsp:txXfrm>
        <a:off x="2676873" y="238477"/>
        <a:ext cx="1826122" cy="317513"/>
      </dsp:txXfrm>
    </dsp:sp>
    <dsp:sp modelId="{622A2643-FBAA-46C4-95CF-961DECFB8F8C}">
      <dsp:nvSpPr>
        <dsp:cNvPr id="0" name=""/>
        <dsp:cNvSpPr/>
      </dsp:nvSpPr>
      <dsp:spPr>
        <a:xfrm>
          <a:off x="2851583" y="565869"/>
          <a:ext cx="173161" cy="1122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852"/>
              </a:lnTo>
              <a:lnTo>
                <a:pt x="173161" y="11228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4DE42-A2AA-46CA-96B1-690F1236EEFB}">
      <dsp:nvSpPr>
        <dsp:cNvPr id="0" name=""/>
        <dsp:cNvSpPr/>
      </dsp:nvSpPr>
      <dsp:spPr>
        <a:xfrm>
          <a:off x="3024744" y="1068418"/>
          <a:ext cx="2178933" cy="124060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100" u="none" strike="noStrike" kern="1200" cap="none" normalizeH="0" baseline="0" dirty="0" smtClean="0">
              <a:ln>
                <a:noFill/>
              </a:ln>
              <a:effectLst/>
            </a:rPr>
            <a:t>Give hints/tips to Mentee to analyze failure efficiently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100" u="none" strike="noStrike" kern="1200" cap="none" normalizeH="0" baseline="0" dirty="0" smtClean="0">
              <a:ln>
                <a:noFill/>
              </a:ln>
              <a:effectLst/>
            </a:rPr>
            <a:t>Hold review meeting to check knowledge and mentee’s analysis report.</a:t>
          </a:r>
          <a:endParaRPr lang="en-US" sz="1100" kern="1200" dirty="0"/>
        </a:p>
      </dsp:txBody>
      <dsp:txXfrm>
        <a:off x="3061080" y="1104754"/>
        <a:ext cx="2106261" cy="1167933"/>
      </dsp:txXfrm>
    </dsp:sp>
    <dsp:sp modelId="{46F44F3D-7C95-4662-B408-4BAB54ADCB96}">
      <dsp:nvSpPr>
        <dsp:cNvPr id="0" name=""/>
        <dsp:cNvSpPr/>
      </dsp:nvSpPr>
      <dsp:spPr>
        <a:xfrm>
          <a:off x="2851583" y="565869"/>
          <a:ext cx="173161" cy="2521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889"/>
              </a:lnTo>
              <a:lnTo>
                <a:pt x="173161" y="25218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83F5A-8988-4189-8848-EA3A0C78161C}">
      <dsp:nvSpPr>
        <dsp:cNvPr id="0" name=""/>
        <dsp:cNvSpPr/>
      </dsp:nvSpPr>
      <dsp:spPr>
        <a:xfrm>
          <a:off x="3024744" y="2539758"/>
          <a:ext cx="2232153" cy="109599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b="0" i="0" u="none" strike="noStrike" kern="1200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Provide documents.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b="0" i="0" u="none" strike="noStrike" kern="1200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Discuss to confirm mentee’s understanding. </a:t>
          </a:r>
          <a:endParaRPr lang="en-US" sz="1100" kern="1200" dirty="0"/>
        </a:p>
      </dsp:txBody>
      <dsp:txXfrm>
        <a:off x="3056845" y="2571859"/>
        <a:ext cx="2167951" cy="1031797"/>
      </dsp:txXfrm>
    </dsp:sp>
    <dsp:sp modelId="{604802C6-0824-40E5-A826-B981309BB07A}">
      <dsp:nvSpPr>
        <dsp:cNvPr id="0" name=""/>
        <dsp:cNvSpPr/>
      </dsp:nvSpPr>
      <dsp:spPr>
        <a:xfrm>
          <a:off x="2851583" y="565869"/>
          <a:ext cx="173161" cy="3936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6570"/>
              </a:lnTo>
              <a:lnTo>
                <a:pt x="173161" y="3936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DF33C-161D-4F21-8988-3B2B1CBE6459}">
      <dsp:nvSpPr>
        <dsp:cNvPr id="0" name=""/>
        <dsp:cNvSpPr/>
      </dsp:nvSpPr>
      <dsp:spPr>
        <a:xfrm>
          <a:off x="3024744" y="3866492"/>
          <a:ext cx="2165392" cy="1271893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b="0" kern="1200" dirty="0" smtClean="0">
              <a:latin typeface="+mn-lt"/>
            </a:rPr>
            <a:t>Give some hints and experiences for Mentee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b="0" kern="1200" dirty="0" smtClean="0">
              <a:latin typeface="+mn-lt"/>
            </a:rPr>
            <a:t>Confirm understanding of Mentee via investigation</a:t>
          </a:r>
          <a:r>
            <a:rPr kumimoji="1" lang="en-US" sz="1100" b="0" kern="1200" baseline="0" dirty="0" smtClean="0">
              <a:latin typeface="+mn-lt"/>
            </a:rPr>
            <a:t> report</a:t>
          </a:r>
          <a:r>
            <a:rPr kumimoji="1" lang="en-US" sz="1100" b="0" kern="1200" dirty="0" smtClean="0">
              <a:latin typeface="+mn-lt"/>
            </a:rPr>
            <a:t>.</a:t>
          </a:r>
          <a:endParaRPr lang="en-US" sz="1100" kern="1200" dirty="0"/>
        </a:p>
      </dsp:txBody>
      <dsp:txXfrm>
        <a:off x="3061996" y="3903744"/>
        <a:ext cx="2090888" cy="11973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B662D-6AD8-480D-B5A9-A75DE0F3517F}">
      <dsp:nvSpPr>
        <dsp:cNvPr id="0" name=""/>
        <dsp:cNvSpPr/>
      </dsp:nvSpPr>
      <dsp:spPr>
        <a:xfrm>
          <a:off x="966" y="484771"/>
          <a:ext cx="1979637" cy="361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Mentee’s Actions</a:t>
          </a:r>
          <a:endParaRPr lang="en-US" sz="1900" kern="1200" dirty="0"/>
        </a:p>
      </dsp:txBody>
      <dsp:txXfrm>
        <a:off x="11560" y="495365"/>
        <a:ext cx="1958449" cy="340521"/>
      </dsp:txXfrm>
    </dsp:sp>
    <dsp:sp modelId="{7140E95F-A755-45C3-B43C-16DD8DCCF055}">
      <dsp:nvSpPr>
        <dsp:cNvPr id="0" name=""/>
        <dsp:cNvSpPr/>
      </dsp:nvSpPr>
      <dsp:spPr>
        <a:xfrm>
          <a:off x="198930" y="846481"/>
          <a:ext cx="197963" cy="87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8127"/>
              </a:lnTo>
              <a:lnTo>
                <a:pt x="197963" y="87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39CFA-7F95-4038-8657-33624A0F5802}">
      <dsp:nvSpPr>
        <dsp:cNvPr id="0" name=""/>
        <dsp:cNvSpPr/>
      </dsp:nvSpPr>
      <dsp:spPr>
        <a:xfrm>
          <a:off x="396894" y="1093935"/>
          <a:ext cx="2346962" cy="126134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>
              <a:solidFill>
                <a:schemeClr val="tx1"/>
              </a:solidFill>
            </a:rPr>
            <a:t>Try to define the self-schedule whenever receive a task from mentor</a:t>
          </a:r>
          <a:endParaRPr lang="en-US" sz="1600" kern="1200" dirty="0"/>
        </a:p>
      </dsp:txBody>
      <dsp:txXfrm>
        <a:off x="433838" y="1130879"/>
        <a:ext cx="2273074" cy="1187457"/>
      </dsp:txXfrm>
    </dsp:sp>
    <dsp:sp modelId="{8904DC5D-42B2-484A-B711-734D2DD58E8E}">
      <dsp:nvSpPr>
        <dsp:cNvPr id="0" name=""/>
        <dsp:cNvSpPr/>
      </dsp:nvSpPr>
      <dsp:spPr>
        <a:xfrm>
          <a:off x="198930" y="846481"/>
          <a:ext cx="197963" cy="2396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72"/>
              </a:lnTo>
              <a:lnTo>
                <a:pt x="197963" y="23961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05536-239E-4396-8994-222AC3FE5DA4}">
      <dsp:nvSpPr>
        <dsp:cNvPr id="0" name=""/>
        <dsp:cNvSpPr/>
      </dsp:nvSpPr>
      <dsp:spPr>
        <a:xfrm>
          <a:off x="396894" y="2602736"/>
          <a:ext cx="2310505" cy="1279835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>
              <a:solidFill>
                <a:schemeClr val="tx1"/>
              </a:solidFill>
            </a:rPr>
            <a:t>Record the action items and problem via review minutes</a:t>
          </a:r>
          <a:endParaRPr lang="en-US" sz="1600" kern="1200" dirty="0"/>
        </a:p>
      </dsp:txBody>
      <dsp:txXfrm>
        <a:off x="434379" y="2640221"/>
        <a:ext cx="2235535" cy="1204865"/>
      </dsp:txXfrm>
    </dsp:sp>
    <dsp:sp modelId="{785351C7-42C8-4580-B4B0-F8350DE0CB84}">
      <dsp:nvSpPr>
        <dsp:cNvPr id="0" name=""/>
        <dsp:cNvSpPr/>
      </dsp:nvSpPr>
      <dsp:spPr>
        <a:xfrm>
          <a:off x="198930" y="846481"/>
          <a:ext cx="197963" cy="3947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7946"/>
              </a:lnTo>
              <a:lnTo>
                <a:pt x="197963" y="39479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3870F-3796-417F-830F-AD2BB2ABB58F}">
      <dsp:nvSpPr>
        <dsp:cNvPr id="0" name=""/>
        <dsp:cNvSpPr/>
      </dsp:nvSpPr>
      <dsp:spPr>
        <a:xfrm>
          <a:off x="396894" y="4130026"/>
          <a:ext cx="2352125" cy="1328801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>
              <a:solidFill>
                <a:schemeClr val="tx1"/>
              </a:solidFill>
            </a:rPr>
            <a:t>Improve English skill by using English in meeting and mail, read technical documents everyday, self-improvement.</a:t>
          </a:r>
          <a:endParaRPr lang="en-US" sz="1600" kern="1200" dirty="0"/>
        </a:p>
      </dsp:txBody>
      <dsp:txXfrm>
        <a:off x="435813" y="4168945"/>
        <a:ext cx="2274287" cy="1250963"/>
      </dsp:txXfrm>
    </dsp:sp>
    <dsp:sp modelId="{64A6D346-8535-432D-A3A3-CC1688491236}">
      <dsp:nvSpPr>
        <dsp:cNvPr id="0" name=""/>
        <dsp:cNvSpPr/>
      </dsp:nvSpPr>
      <dsp:spPr>
        <a:xfrm>
          <a:off x="2848001" y="484771"/>
          <a:ext cx="1979637" cy="361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Mentor’s Actions</a:t>
          </a:r>
          <a:endParaRPr lang="en-US" sz="1900" kern="1200" dirty="0"/>
        </a:p>
      </dsp:txBody>
      <dsp:txXfrm>
        <a:off x="2858595" y="495365"/>
        <a:ext cx="1958449" cy="340521"/>
      </dsp:txXfrm>
    </dsp:sp>
    <dsp:sp modelId="{622A2643-FBAA-46C4-95CF-961DECFB8F8C}">
      <dsp:nvSpPr>
        <dsp:cNvPr id="0" name=""/>
        <dsp:cNvSpPr/>
      </dsp:nvSpPr>
      <dsp:spPr>
        <a:xfrm>
          <a:off x="3045965" y="846481"/>
          <a:ext cx="197963" cy="912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706"/>
              </a:lnTo>
              <a:lnTo>
                <a:pt x="197963" y="9127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4DE42-A2AA-46CA-96B1-690F1236EEFB}">
      <dsp:nvSpPr>
        <dsp:cNvPr id="0" name=""/>
        <dsp:cNvSpPr/>
      </dsp:nvSpPr>
      <dsp:spPr>
        <a:xfrm>
          <a:off x="3243929" y="1093935"/>
          <a:ext cx="2336827" cy="1330504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60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</a:rPr>
            <a:t>Beside checking the output, mentor should review and check the plan of mentee</a:t>
          </a:r>
          <a:endParaRPr lang="en-US" sz="1600" kern="1200" dirty="0"/>
        </a:p>
      </dsp:txBody>
      <dsp:txXfrm>
        <a:off x="3282898" y="1132904"/>
        <a:ext cx="2258889" cy="1252566"/>
      </dsp:txXfrm>
    </dsp:sp>
    <dsp:sp modelId="{46F44F3D-7C95-4662-B408-4BAB54ADCB96}">
      <dsp:nvSpPr>
        <dsp:cNvPr id="0" name=""/>
        <dsp:cNvSpPr/>
      </dsp:nvSpPr>
      <dsp:spPr>
        <a:xfrm>
          <a:off x="3045965" y="846481"/>
          <a:ext cx="197963" cy="2413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3123"/>
              </a:lnTo>
              <a:lnTo>
                <a:pt x="197963" y="24131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83F5A-8988-4189-8848-EA3A0C78161C}">
      <dsp:nvSpPr>
        <dsp:cNvPr id="0" name=""/>
        <dsp:cNvSpPr/>
      </dsp:nvSpPr>
      <dsp:spPr>
        <a:xfrm>
          <a:off x="3243929" y="2671894"/>
          <a:ext cx="2393904" cy="117541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>
              <a:solidFill>
                <a:schemeClr val="tx1"/>
              </a:solidFill>
            </a:rPr>
            <a:t>Provide the guideline and template and ensure the mentee follow the template.</a:t>
          </a:r>
          <a:r>
            <a:rPr kumimoji="1" lang="en-US" sz="1600" b="0" i="0" u="none" strike="noStrike" kern="1200" baseline="0" dirty="0" smtClean="0">
              <a:solidFill>
                <a:schemeClr val="dk1"/>
              </a:solidFill>
              <a:latin typeface="+mn-lt"/>
              <a:ea typeface="+mn-ea"/>
              <a:cs typeface="+mn-cs"/>
            </a:rPr>
            <a:t>. </a:t>
          </a:r>
          <a:endParaRPr lang="en-US" sz="1600" kern="1200" dirty="0"/>
        </a:p>
      </dsp:txBody>
      <dsp:txXfrm>
        <a:off x="3278356" y="2706321"/>
        <a:ext cx="2325050" cy="1106565"/>
      </dsp:txXfrm>
    </dsp:sp>
    <dsp:sp modelId="{604802C6-0824-40E5-A826-B981309BB07A}">
      <dsp:nvSpPr>
        <dsp:cNvPr id="0" name=""/>
        <dsp:cNvSpPr/>
      </dsp:nvSpPr>
      <dsp:spPr>
        <a:xfrm>
          <a:off x="3045965" y="846481"/>
          <a:ext cx="197963" cy="393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0317"/>
              </a:lnTo>
              <a:lnTo>
                <a:pt x="197963" y="39303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DF33C-161D-4F21-8988-3B2B1CBE6459}">
      <dsp:nvSpPr>
        <dsp:cNvPr id="0" name=""/>
        <dsp:cNvSpPr/>
      </dsp:nvSpPr>
      <dsp:spPr>
        <a:xfrm>
          <a:off x="3243929" y="4094769"/>
          <a:ext cx="2322304" cy="1364059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>
              <a:solidFill>
                <a:schemeClr val="tx1"/>
              </a:solidFill>
            </a:rPr>
            <a:t>Use English to communication, report, document with Mentee’s frequently.</a:t>
          </a:r>
          <a:endParaRPr lang="en-US" sz="1600" kern="1200" dirty="0"/>
        </a:p>
      </dsp:txBody>
      <dsp:txXfrm>
        <a:off x="3283881" y="4134721"/>
        <a:ext cx="2242400" cy="12841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dirty="0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dirty="0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dirty="0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dirty="0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dirty="0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dirty="0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dirty="0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dirty="0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dirty="0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dirty="0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dirty="0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dirty="0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dirty="0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dirty="0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01-project\02_Documentation\2-referece\Image_gallery\General Purpose\■★General-Purpose_shutterstock_273507368.jpg"/>
          <p:cNvPicPr preferRelativeResize="0"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504" y="-27384"/>
            <a:ext cx="11247120" cy="621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 smtClean="0"/>
              <a:t>27G Mentor-mentee training plan</a:t>
            </a:r>
          </a:p>
          <a:p>
            <a:pPr lvl="1"/>
            <a:r>
              <a:rPr kumimoji="1" lang="en-US" altLang="ja-JP" cap="all" dirty="0" smtClean="0"/>
              <a:t>May 2018 – may 2020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-JP" dirty="0"/>
              <a:t>mentor: </a:t>
            </a:r>
            <a:r>
              <a:rPr lang="en-US" altLang="ja-JP" dirty="0" err="1"/>
              <a:t>thanh</a:t>
            </a:r>
            <a:r>
              <a:rPr lang="en-US" altLang="ja-JP" dirty="0"/>
              <a:t> do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-JP" dirty="0" smtClean="0"/>
              <a:t>mentee: TIEN LE</a:t>
            </a:r>
            <a:endParaRPr kumimoji="1" lang="en-US" altLang="ja-JP" sz="2000" cap="all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840843"/>
          </a:xfrm>
        </p:spPr>
        <p:txBody>
          <a:bodyPr/>
          <a:lstStyle/>
          <a:p>
            <a:r>
              <a:rPr lang="en-US" altLang="ja-JP" dirty="0" smtClean="0"/>
              <a:t>JULY </a:t>
            </a:r>
            <a:r>
              <a:rPr lang="en-US" altLang="ja-JP" dirty="0" smtClean="0"/>
              <a:t>06, </a:t>
            </a:r>
            <a:r>
              <a:rPr lang="en-US" altLang="ja-JP" dirty="0"/>
              <a:t>2018</a:t>
            </a:r>
          </a:p>
          <a:p>
            <a:endParaRPr lang="en-US" altLang="ja-JP" dirty="0"/>
          </a:p>
          <a:p>
            <a:r>
              <a:rPr lang="en-US" altLang="ja-JP" dirty="0"/>
              <a:t>r-car </a:t>
            </a:r>
            <a:r>
              <a:rPr lang="en-US" altLang="ja-JP" dirty="0" err="1"/>
              <a:t>os</a:t>
            </a:r>
            <a:r>
              <a:rPr lang="en-US" altLang="ja-JP" dirty="0"/>
              <a:t> solution group</a:t>
            </a:r>
          </a:p>
          <a:p>
            <a:r>
              <a:rPr lang="en-US" altLang="ja-JP" dirty="0"/>
              <a:t>RSS1 section, SOC SW Department </a:t>
            </a:r>
          </a:p>
          <a:p>
            <a:r>
              <a:rPr lang="en-US" altLang="ja-JP" dirty="0"/>
              <a:t>Integrity team</a:t>
            </a:r>
          </a:p>
          <a:p>
            <a:r>
              <a:rPr lang="en-US" dirty="0"/>
              <a:t>RENESAS DESIGN VIETNAM CO., LTD</a:t>
            </a: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629640"/>
              </p:ext>
            </p:extLst>
          </p:nvPr>
        </p:nvGraphicFramePr>
        <p:xfrm>
          <a:off x="5943600" y="990600"/>
          <a:ext cx="4599214" cy="4012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2286000"/>
            <a:ext cx="5791200" cy="230832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Archive role level 2 of testing engineer: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 able to do testing and find root cause by analyze the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conduct test within certain degree of difficulty (without help).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support other related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Follow development process standard.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support other related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図プレースホルダー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>
          <a:xfrm>
            <a:off x="468000" y="540000"/>
            <a:ext cx="11253600" cy="5616000"/>
          </a:xfrm>
          <a:prstGeom prst="rect">
            <a:avLst/>
          </a:prstGeom>
        </p:spPr>
      </p:pic>
      <p:sp>
        <p:nvSpPr>
          <p:cNvPr id="6" name="Textplatzhalter 3"/>
          <p:cNvSpPr txBox="1">
            <a:spLocks/>
          </p:cNvSpPr>
          <p:nvPr/>
        </p:nvSpPr>
        <p:spPr>
          <a:xfrm>
            <a:off x="443216" y="1371602"/>
            <a:ext cx="11305569" cy="1471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6785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図プレースホルダー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>
          <a:xfrm>
            <a:off x="468000" y="540000"/>
            <a:ext cx="11253600" cy="5616000"/>
          </a:xfrm>
          <a:prstGeom prst="rect">
            <a:avLst/>
          </a:prstGeom>
        </p:spPr>
      </p:pic>
      <p:sp>
        <p:nvSpPr>
          <p:cNvPr id="6" name="Textplatzhalter 3"/>
          <p:cNvSpPr txBox="1">
            <a:spLocks/>
          </p:cNvSpPr>
          <p:nvPr/>
        </p:nvSpPr>
        <p:spPr>
          <a:xfrm>
            <a:off x="468000" y="1371601"/>
            <a:ext cx="7920000" cy="1471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7028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 smtClean="0"/>
              <a:t>www.renesas.com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8" name="Oval 7"/>
          <p:cNvSpPr/>
          <p:nvPr/>
        </p:nvSpPr>
        <p:spPr>
          <a:xfrm>
            <a:off x="1250373" y="1888113"/>
            <a:ext cx="623455" cy="623455"/>
          </a:xfrm>
          <a:prstGeom prst="ellipse">
            <a:avLst/>
          </a:prstGeom>
          <a:solidFill>
            <a:srgbClr val="00339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50373" y="2805545"/>
            <a:ext cx="623455" cy="623455"/>
          </a:xfrm>
          <a:prstGeom prst="ellipse">
            <a:avLst/>
          </a:prstGeom>
          <a:solidFill>
            <a:srgbClr val="00339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250373" y="3716913"/>
            <a:ext cx="623455" cy="623455"/>
          </a:xfrm>
          <a:prstGeom prst="ellipse">
            <a:avLst/>
          </a:prstGeom>
          <a:solidFill>
            <a:srgbClr val="00339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50373" y="4634345"/>
            <a:ext cx="623455" cy="623455"/>
          </a:xfrm>
          <a:prstGeom prst="ellipse">
            <a:avLst/>
          </a:prstGeom>
          <a:solidFill>
            <a:srgbClr val="00339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8" idx="6"/>
          </p:cNvCxnSpPr>
          <p:nvPr/>
        </p:nvCxnSpPr>
        <p:spPr>
          <a:xfrm flipV="1">
            <a:off x="1873828" y="2199840"/>
            <a:ext cx="43745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</p:cNvCxnSpPr>
          <p:nvPr/>
        </p:nvCxnSpPr>
        <p:spPr>
          <a:xfrm flipV="1">
            <a:off x="1873828" y="3117272"/>
            <a:ext cx="46031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</p:cNvCxnSpPr>
          <p:nvPr/>
        </p:nvCxnSpPr>
        <p:spPr>
          <a:xfrm>
            <a:off x="1873828" y="4028641"/>
            <a:ext cx="4984172" cy="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6"/>
          </p:cNvCxnSpPr>
          <p:nvPr/>
        </p:nvCxnSpPr>
        <p:spPr>
          <a:xfrm flipV="1">
            <a:off x="1873828" y="4946072"/>
            <a:ext cx="46031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96530" y="1828844"/>
            <a:ext cx="442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Status and Target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34698" y="2199841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Summary what will be have after achieve the target.</a:t>
            </a:r>
          </a:p>
          <a:p>
            <a:r>
              <a:rPr lang="en-US" sz="1200" dirty="0"/>
              <a:t>Conducted in June </a:t>
            </a:r>
            <a:r>
              <a:rPr lang="en-US" sz="1200" dirty="0" smtClean="0"/>
              <a:t>2018 </a:t>
            </a:r>
            <a:r>
              <a:rPr lang="en-US" sz="1200" dirty="0"/>
              <a:t>&amp; adjusted for Technical &amp; Other ability</a:t>
            </a:r>
          </a:p>
          <a:p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73828" y="274794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&amp; Solution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34698" y="3118938"/>
            <a:ext cx="467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current status, Issues &amp; the Action Items for improvement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96530" y="365930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Plan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7400" y="4030306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Plan for improvement &amp; enhance the role &amp; ability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73828" y="457674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34698" y="4947737"/>
            <a:ext cx="4442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Summarize and Target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999" y="228600"/>
            <a:ext cx="8520000" cy="443198"/>
          </a:xfrm>
        </p:spPr>
        <p:txBody>
          <a:bodyPr/>
          <a:lstStyle/>
          <a:p>
            <a:r>
              <a:rPr lang="en-US" dirty="0" smtClean="0"/>
              <a:t>Current status and target 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63895363"/>
              </p:ext>
            </p:extLst>
          </p:nvPr>
        </p:nvGraphicFramePr>
        <p:xfrm>
          <a:off x="457200" y="1524000"/>
          <a:ext cx="11582400" cy="4614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22295"/>
              </p:ext>
            </p:extLst>
          </p:nvPr>
        </p:nvGraphicFramePr>
        <p:xfrm>
          <a:off x="7772400" y="838200"/>
          <a:ext cx="2921000" cy="49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/>
                <a:gridCol w="1460500"/>
              </a:tblGrid>
              <a:tr h="4995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Level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Level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3999" y="122877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Current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50887" y="1228772"/>
            <a:ext cx="82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Target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"/>
          </p:nvPr>
        </p:nvSpPr>
        <p:spPr>
          <a:xfrm>
            <a:off x="992206" y="762000"/>
            <a:ext cx="6475394" cy="590931"/>
          </a:xfrm>
        </p:spPr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</a:rPr>
              <a:t>Target: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Achieve role level 2 of “Verification Engineer” in INTEGRITY project until </a:t>
            </a:r>
            <a:r>
              <a:rPr lang="en-US" b="1" dirty="0" smtClean="0">
                <a:solidFill>
                  <a:schemeClr val="accent1"/>
                </a:solidFill>
              </a:rPr>
              <a:t>May</a:t>
            </a:r>
            <a:r>
              <a:rPr lang="en-US" b="1" dirty="0" smtClean="0">
                <a:solidFill>
                  <a:schemeClr val="accent1"/>
                </a:solidFill>
              </a:rPr>
              <a:t> 2020.</a:t>
            </a:r>
            <a:endParaRPr lang="en-US" b="1" u="sng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20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  <p:bldP spid="8" grpId="0"/>
      <p:bldP spid="9" grpId="0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Current status and </a:t>
            </a:r>
            <a:r>
              <a:rPr lang="en-US" dirty="0" smtClean="0"/>
              <a:t>target (2/2)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78242368"/>
              </p:ext>
            </p:extLst>
          </p:nvPr>
        </p:nvGraphicFramePr>
        <p:xfrm>
          <a:off x="457200" y="1557867"/>
          <a:ext cx="11430000" cy="4614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57450"/>
              </p:ext>
            </p:extLst>
          </p:nvPr>
        </p:nvGraphicFramePr>
        <p:xfrm>
          <a:off x="7772400" y="838200"/>
          <a:ext cx="2921000" cy="49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/>
                <a:gridCol w="1460500"/>
              </a:tblGrid>
              <a:tr h="4995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Level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Level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3999" y="126313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Current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0" y="1263134"/>
            <a:ext cx="82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Target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Analysis &amp; solution (1/3)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15645"/>
              </p:ext>
            </p:extLst>
          </p:nvPr>
        </p:nvGraphicFramePr>
        <p:xfrm>
          <a:off x="152400" y="1676400"/>
          <a:ext cx="6737119" cy="4277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191"/>
                <a:gridCol w="1714903"/>
                <a:gridCol w="1708098"/>
                <a:gridCol w="2272927"/>
              </a:tblGrid>
              <a:tr h="431287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Skill</a:t>
                      </a:r>
                      <a:endParaRPr lang="en-US" sz="12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Gap</a:t>
                      </a:r>
                      <a:endParaRPr lang="en-US" sz="12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Root Cause</a:t>
                      </a:r>
                      <a:endParaRPr lang="en-US" sz="12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Solution</a:t>
                      </a:r>
                      <a:endParaRPr lang="en-US" sz="1250" dirty="0"/>
                    </a:p>
                  </a:txBody>
                  <a:tcPr anchor="ctr"/>
                </a:tc>
              </a:tr>
              <a:tr h="1287533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/>
                        <a:t>Test Item Extraction</a:t>
                      </a:r>
                      <a:endParaRPr lang="en-US" sz="10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knowledge in creating new PCL and test specification.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knowledge about project workflow.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not understand requirement for test.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</a:t>
                      </a:r>
                      <a:r>
                        <a:rPr kumimoji="1" lang="en-US" sz="10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know </a:t>
                      </a:r>
                      <a:r>
                        <a:rPr kumimoji="1"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structure of PCL and test specification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Investigate the PCL items and test specification, confirm understand with mentor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Investigate documents of system and module specification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87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Test environment construction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2" charset="-128"/>
                        <a:cs typeface="Calibri" pitchFamily="34" charset="0"/>
                      </a:endParaRPr>
                    </a:p>
                    <a:p>
                      <a:pPr algn="l"/>
                      <a:endParaRPr lang="en-US" sz="1000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knowledge about environment  to test.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not build a new test environment.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not understand clearly and deeply the structure of INTEGRITY OS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not have experience to setup environment base on requirement.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Investigate features of automation testing environment ( Jenkins + INTEGRITY ) base on existence guideline.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Ask/confirm with mentor for the guideline of example when setup Jenkins environment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248371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/>
                        <a:t>Test</a:t>
                      </a:r>
                      <a:r>
                        <a:rPr lang="en-US" sz="1000" b="1" baseline="0" dirty="0" smtClean="0"/>
                        <a:t> execution</a:t>
                      </a:r>
                      <a:endParaRPr lang="en-US" sz="10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not execute test items exactly.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Re-run test case due to wrong execution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not have experience in executing test.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not have enough knowledge about summarize test result and report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Investigate information and background/condition of execution of each test items.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 test case by case and make test report following template.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044222"/>
              </p:ext>
            </p:extLst>
          </p:nvPr>
        </p:nvGraphicFramePr>
        <p:xfrm>
          <a:off x="6705600" y="762000"/>
          <a:ext cx="54864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566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Analysis &amp; solution </a:t>
            </a:r>
            <a:r>
              <a:rPr lang="en-US" dirty="0" smtClean="0"/>
              <a:t>(2/3)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67403"/>
              </p:ext>
            </p:extLst>
          </p:nvPr>
        </p:nvGraphicFramePr>
        <p:xfrm>
          <a:off x="76201" y="1676400"/>
          <a:ext cx="6995246" cy="442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999"/>
                <a:gridCol w="1488241"/>
                <a:gridCol w="1861120"/>
                <a:gridCol w="2502886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Skill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ＭＳ Ｐゴシック" pitchFamily="32" charset="-128"/>
                        <a:cs typeface="Calibri" pitchFamily="34" charset="0"/>
                      </a:endParaRPr>
                    </a:p>
                  </a:txBody>
                  <a:tcPr marT="8017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Gap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ＭＳ Ｐゴシック" pitchFamily="32" charset="-128"/>
                        <a:cs typeface="Calibri" pitchFamily="34" charset="0"/>
                      </a:endParaRPr>
                    </a:p>
                  </a:txBody>
                  <a:tcPr marT="8017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Root cause</a:t>
                      </a:r>
                    </a:p>
                  </a:txBody>
                  <a:tcPr marT="80172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Solution</a:t>
                      </a:r>
                      <a:endParaRPr lang="en-US" sz="1400" dirty="0"/>
                    </a:p>
                  </a:txBody>
                  <a:tcPr anchor="ctr"/>
                </a:tc>
              </a:tr>
              <a:tr h="139138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Failure analysis</a:t>
                      </a:r>
                      <a:endParaRPr lang="en-US" sz="1200" b="1" dirty="0"/>
                    </a:p>
                  </a:txBody>
                  <a:tcPr marT="77292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2" charset="-128"/>
                          <a:cs typeface="Calibri" pitchFamily="34" charset="0"/>
                        </a:rPr>
                        <a:t>Lack of experience in locating bug and analyzing the cause of issue.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2" charset="-128"/>
                          <a:cs typeface="Calibri" pitchFamily="34" charset="0"/>
                        </a:rPr>
                        <a:t>Lack of experience in judgement the result.</a:t>
                      </a:r>
                    </a:p>
                  </a:txBody>
                  <a:tcPr marT="7729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2" charset="-128"/>
                          <a:cs typeface="Calibri" pitchFamily="34" charset="0"/>
                        </a:rPr>
                        <a:t>Do not have experience to determine bug.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2" charset="-128"/>
                          <a:cs typeface="Calibri" pitchFamily="34" charset="0"/>
                        </a:rPr>
                        <a:t>Can not explain detail viewpoint, lack of experience about INTEGRITY System.</a:t>
                      </a:r>
                    </a:p>
                  </a:txBody>
                  <a:tcPr marT="7729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Self-check the experience in </a:t>
                      </a:r>
                      <a:r>
                        <a:rPr kumimoji="1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Redmine</a:t>
                      </a:r>
                      <a:r>
                        <a:rPr kumimoji="1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team to establish own experience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Investigate INTEGRITY manual and Sample program to have deep knowledge about INTEGRITY system and BDP sample app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8320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kumimoji="1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</a:t>
                      </a:r>
                      <a:r>
                        <a:rPr kumimoji="1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Architecture</a:t>
                      </a:r>
                      <a:endParaRPr kumimoji="1" lang="en-US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7292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2" charset="-128"/>
                          <a:cs typeface="Calibri" pitchFamily="34" charset="0"/>
                        </a:rPr>
                        <a:t>Need much time to understand architecture in material</a:t>
                      </a:r>
                    </a:p>
                  </a:txBody>
                  <a:tcPr marT="77292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2" charset="-128"/>
                          <a:cs typeface="Calibri" pitchFamily="34" charset="0"/>
                        </a:rPr>
                        <a:t>Have not work much with ARM architecture and R-Car H3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2" charset="-128"/>
                          <a:cs typeface="Calibri" pitchFamily="34" charset="0"/>
                        </a:rPr>
                        <a:t>SoC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2" charset="-128"/>
                          <a:cs typeface="Calibri" pitchFamily="34" charset="0"/>
                        </a:rPr>
                        <a:t> before.</a:t>
                      </a:r>
                    </a:p>
                  </a:txBody>
                  <a:tcPr marT="77292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Investigate Hardware manual and Technical specification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Ask/confirm with mentor for the understanding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38008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Operating</a:t>
                      </a:r>
                      <a:r>
                        <a:rPr lang="en-US" sz="1200" b="1" baseline="0" dirty="0" smtClean="0"/>
                        <a:t> System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77292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2" charset="-128"/>
                          <a:cs typeface="Calibri" pitchFamily="34" charset="0"/>
                        </a:rPr>
                        <a:t>Hard to setup environment for INTEGRITY OS/Linux OS.</a:t>
                      </a:r>
                    </a:p>
                  </a:txBody>
                  <a:tcPr marT="77292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2" charset="-128"/>
                          <a:cs typeface="Calibri" pitchFamily="34" charset="0"/>
                        </a:rPr>
                        <a:t>Lack of working experience about INTEGRITY/Linux Operating Systems.</a:t>
                      </a:r>
                    </a:p>
                  </a:txBody>
                  <a:tcPr marT="77292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Investigate the manual of INTEGRITY and example in INTEGRITY </a:t>
                      </a:r>
                      <a:r>
                        <a:rPr kumimoji="1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</a:t>
                      </a:r>
                      <a:endParaRPr kumimoji="1"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Investigate Linux documents for Linux OS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130783"/>
              </p:ext>
            </p:extLst>
          </p:nvPr>
        </p:nvGraphicFramePr>
        <p:xfrm>
          <a:off x="6934200" y="1066800"/>
          <a:ext cx="52578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10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8520000" cy="443198"/>
          </a:xfrm>
        </p:spPr>
        <p:txBody>
          <a:bodyPr/>
          <a:lstStyle/>
          <a:p>
            <a:r>
              <a:rPr lang="en-US" dirty="0"/>
              <a:t>Analysis &amp; solution </a:t>
            </a:r>
            <a:r>
              <a:rPr lang="en-US" dirty="0" smtClean="0"/>
              <a:t>(3/3)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91826"/>
              </p:ext>
            </p:extLst>
          </p:nvPr>
        </p:nvGraphicFramePr>
        <p:xfrm>
          <a:off x="38100" y="1752600"/>
          <a:ext cx="6553200" cy="411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689"/>
                <a:gridCol w="1482322"/>
                <a:gridCol w="1846402"/>
                <a:gridCol w="1831787"/>
              </a:tblGrid>
              <a:tr h="71158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Skill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ＭＳ Ｐゴシック" pitchFamily="32" charset="-128"/>
                        <a:cs typeface="Calibri" pitchFamily="34" charset="0"/>
                      </a:endParaRPr>
                    </a:p>
                  </a:txBody>
                  <a:tcPr marT="8017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Gap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ＭＳ Ｐゴシック" pitchFamily="32" charset="-128"/>
                        <a:cs typeface="Calibri" pitchFamily="34" charset="0"/>
                      </a:endParaRPr>
                    </a:p>
                  </a:txBody>
                  <a:tcPr marT="8017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Root cause</a:t>
                      </a:r>
                    </a:p>
                  </a:txBody>
                  <a:tcPr marT="80172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Solution</a:t>
                      </a:r>
                      <a:endParaRPr lang="en-US" sz="1400" dirty="0"/>
                    </a:p>
                  </a:txBody>
                  <a:tcPr anchor="ctr"/>
                </a:tc>
              </a:tr>
              <a:tr h="1015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Management</a:t>
                      </a:r>
                      <a:endParaRPr lang="en-US" sz="12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77292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 is not so well and hard to follow.</a:t>
                      </a:r>
                    </a:p>
                  </a:txBody>
                  <a:tcPr marT="7729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lang="en-US" sz="1200" baseline="0" dirty="0" smtClean="0"/>
                        <a:t>No experience in making good 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schedule.</a:t>
                      </a:r>
                    </a:p>
                    <a:p>
                      <a:pPr marL="285750" marR="0" lvl="0" indent="-285750" algn="l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endParaRPr kumimoji="1"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7292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Record the wrong estimation for gap and update the plan next time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39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Communication</a:t>
                      </a:r>
                      <a:endParaRPr lang="en-US" sz="12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77292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168275" algn="l"/>
                          <a:tab pos="625475" algn="l"/>
                          <a:tab pos="1082675" algn="l"/>
                          <a:tab pos="1539875" algn="l"/>
                          <a:tab pos="1997075" algn="l"/>
                          <a:tab pos="2454275" algn="l"/>
                          <a:tab pos="2911475" algn="l"/>
                          <a:tab pos="3368675" algn="l"/>
                          <a:tab pos="3825875" algn="l"/>
                          <a:tab pos="4283075" algn="l"/>
                          <a:tab pos="4740275" algn="l"/>
                          <a:tab pos="5197475" algn="l"/>
                          <a:tab pos="5654675" algn="l"/>
                          <a:tab pos="6111875" algn="l"/>
                          <a:tab pos="6569075" algn="l"/>
                          <a:tab pos="7026275" algn="l"/>
                          <a:tab pos="7483475" algn="l"/>
                          <a:tab pos="7940675" algn="l"/>
                          <a:tab pos="8397875" algn="l"/>
                          <a:tab pos="8855075" algn="l"/>
                          <a:tab pos="9312275" algn="l"/>
                        </a:tabLst>
                        <a:defRPr/>
                      </a:pPr>
                      <a:r>
                        <a:rPr kumimoji="1" lang="en-US" sz="1200" kern="1200" dirty="0" smtClean="0"/>
                        <a:t>The report is not enough information.</a:t>
                      </a:r>
                    </a:p>
                  </a:txBody>
                  <a:tcPr marT="77292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not have habit to report before.</a:t>
                      </a:r>
                    </a:p>
                  </a:txBody>
                  <a:tcPr marT="77292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Try to follow team’s policy and report template.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3479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English</a:t>
                      </a:r>
                    </a:p>
                  </a:txBody>
                  <a:tcPr marT="77292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Listening</a:t>
                      </a:r>
                      <a:r>
                        <a:rPr lang="en-US" sz="1200" b="0" baseline="0" dirty="0" smtClean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 is not good.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77292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</a:t>
                      </a:r>
                      <a:r>
                        <a:rPr kumimoji="1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vocabulary in various problems.</a:t>
                      </a:r>
                      <a:endParaRPr kumimoji="1"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7292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Self-learning English day by day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745946"/>
              </p:ext>
            </p:extLst>
          </p:nvPr>
        </p:nvGraphicFramePr>
        <p:xfrm>
          <a:off x="6553200" y="381000"/>
          <a:ext cx="56388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239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603601"/>
            <a:ext cx="9892800" cy="775597"/>
          </a:xfrm>
        </p:spPr>
        <p:txBody>
          <a:bodyPr/>
          <a:lstStyle/>
          <a:p>
            <a:r>
              <a:rPr lang="en-US" dirty="0"/>
              <a:t>Working procedure</a:t>
            </a:r>
            <a:br>
              <a:rPr lang="en-US" dirty="0"/>
            </a:br>
            <a:r>
              <a:rPr lang="en-US" sz="2400" dirty="0"/>
              <a:t>current communication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29" name="Oval 28"/>
          <p:cNvSpPr/>
          <p:nvPr/>
        </p:nvSpPr>
        <p:spPr>
          <a:xfrm>
            <a:off x="819679" y="1600200"/>
            <a:ext cx="1466322" cy="1466322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Oval 29"/>
          <p:cNvSpPr/>
          <p:nvPr/>
        </p:nvSpPr>
        <p:spPr>
          <a:xfrm>
            <a:off x="10076441" y="1600200"/>
            <a:ext cx="1466322" cy="1466322"/>
          </a:xfrm>
          <a:prstGeom prst="ellipse">
            <a:avLst/>
          </a:prstGeom>
          <a:blipFill rotWithShape="0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12117443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85" y="1600200"/>
            <a:ext cx="2037630" cy="471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1" y="1600200"/>
            <a:ext cx="1999240" cy="471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30217" y="2148695"/>
            <a:ext cx="1749197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Self investigate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2352314" y="2819400"/>
            <a:ext cx="1905000" cy="8382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Trouble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18756" y="4179063"/>
            <a:ext cx="1172116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18756" y="4876800"/>
            <a:ext cx="1172116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18756" y="5709395"/>
            <a:ext cx="1172116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Summary</a:t>
            </a:r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 flipH="1">
            <a:off x="3304814" y="2518027"/>
            <a:ext cx="2" cy="3013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32" idx="0"/>
          </p:cNvCxnSpPr>
          <p:nvPr/>
        </p:nvCxnSpPr>
        <p:spPr>
          <a:xfrm>
            <a:off x="3304814" y="3657600"/>
            <a:ext cx="0" cy="521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2" idx="2"/>
            <a:endCxn id="33" idx="0"/>
          </p:cNvCxnSpPr>
          <p:nvPr/>
        </p:nvCxnSpPr>
        <p:spPr>
          <a:xfrm>
            <a:off x="3304814" y="4548395"/>
            <a:ext cx="0" cy="3284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34" idx="0"/>
          </p:cNvCxnSpPr>
          <p:nvPr/>
        </p:nvCxnSpPr>
        <p:spPr>
          <a:xfrm>
            <a:off x="3304814" y="5246132"/>
            <a:ext cx="0" cy="463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381759" y="2148695"/>
            <a:ext cx="1390124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Assignment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1759" y="2915334"/>
            <a:ext cx="139012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Instruction,</a:t>
            </a:r>
          </a:p>
          <a:p>
            <a:pPr algn="ctr"/>
            <a:r>
              <a:rPr lang="en-US" dirty="0" smtClean="0"/>
              <a:t>Proposal</a:t>
            </a:r>
          </a:p>
        </p:txBody>
      </p:sp>
      <p:sp>
        <p:nvSpPr>
          <p:cNvPr id="51" name="Oval 50"/>
          <p:cNvSpPr/>
          <p:nvPr/>
        </p:nvSpPr>
        <p:spPr>
          <a:xfrm>
            <a:off x="5478585" y="2867367"/>
            <a:ext cx="1447800" cy="7422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Discuss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381759" y="4876800"/>
            <a:ext cx="1390124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Review</a:t>
            </a:r>
          </a:p>
        </p:txBody>
      </p:sp>
      <p:cxnSp>
        <p:nvCxnSpPr>
          <p:cNvPr id="53" name="Straight Arrow Connector 52"/>
          <p:cNvCxnSpPr>
            <a:stCxn id="39" idx="1"/>
            <a:endCxn id="5" idx="3"/>
          </p:cNvCxnSpPr>
          <p:nvPr/>
        </p:nvCxnSpPr>
        <p:spPr>
          <a:xfrm flipH="1">
            <a:off x="4179414" y="2333361"/>
            <a:ext cx="420234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81600" y="19812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99"/>
                </a:solidFill>
              </a:rPr>
              <a:t>Input, document</a:t>
            </a:r>
            <a:endParaRPr lang="en-US" dirty="0">
              <a:solidFill>
                <a:srgbClr val="003399"/>
              </a:solidFill>
            </a:endParaRPr>
          </a:p>
        </p:txBody>
      </p:sp>
      <p:cxnSp>
        <p:nvCxnSpPr>
          <p:cNvPr id="58" name="Straight Arrow Connector 57"/>
          <p:cNvCxnSpPr>
            <a:stCxn id="40" idx="1"/>
            <a:endCxn id="51" idx="6"/>
          </p:cNvCxnSpPr>
          <p:nvPr/>
        </p:nvCxnSpPr>
        <p:spPr>
          <a:xfrm flipH="1">
            <a:off x="6926385" y="3238500"/>
            <a:ext cx="145537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" idx="3"/>
            <a:endCxn id="51" idx="2"/>
          </p:cNvCxnSpPr>
          <p:nvPr/>
        </p:nvCxnSpPr>
        <p:spPr>
          <a:xfrm>
            <a:off x="4257314" y="3238500"/>
            <a:ext cx="122127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96" name="Elbow Connector 4095"/>
          <p:cNvCxnSpPr>
            <a:stCxn id="51" idx="4"/>
          </p:cNvCxnSpPr>
          <p:nvPr/>
        </p:nvCxnSpPr>
        <p:spPr>
          <a:xfrm rot="5400000">
            <a:off x="4615367" y="2299081"/>
            <a:ext cx="276567" cy="289767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05" name="TextBox 4104"/>
          <p:cNvSpPr txBox="1"/>
          <p:nvPr/>
        </p:nvSpPr>
        <p:spPr>
          <a:xfrm>
            <a:off x="4499172" y="2819400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99"/>
                </a:solidFill>
              </a:rPr>
              <a:t>Yes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22664" y="368305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84622" y="28194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99"/>
                </a:solidFill>
              </a:rPr>
              <a:t>Support</a:t>
            </a:r>
          </a:p>
        </p:txBody>
      </p:sp>
      <p:cxnSp>
        <p:nvCxnSpPr>
          <p:cNvPr id="4107" name="Straight Arrow Connector 4106"/>
          <p:cNvCxnSpPr>
            <a:stCxn id="33" idx="3"/>
            <a:endCxn id="55" idx="1"/>
          </p:cNvCxnSpPr>
          <p:nvPr/>
        </p:nvCxnSpPr>
        <p:spPr>
          <a:xfrm>
            <a:off x="3890872" y="5061466"/>
            <a:ext cx="449088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640025" y="4692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99"/>
                </a:solidFill>
              </a:rPr>
              <a:t>Report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40024" y="519924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99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70877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51" grpId="0" animBg="1"/>
      <p:bldP spid="55" grpId="0" animBg="1"/>
      <p:bldP spid="56" grpId="0"/>
      <p:bldP spid="4105" grpId="0"/>
      <p:bldP spid="74" grpId="0"/>
      <p:bldP spid="75" grpId="0"/>
      <p:bldP spid="80" grpId="0"/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plan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760000" y="6309685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9" name="Rounded Rectangle 8"/>
          <p:cNvSpPr/>
          <p:nvPr/>
        </p:nvSpPr>
        <p:spPr>
          <a:xfrm>
            <a:off x="1600200" y="1676400"/>
            <a:ext cx="1992084" cy="5234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Investigate about PCL and test spec (available).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592284" y="1676399"/>
            <a:ext cx="1991293" cy="519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Create PCL test spec of benchmark tool in INTEGRITY OS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04800" y="1676400"/>
            <a:ext cx="1295399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Test item extraction 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1600198" y="2719631"/>
            <a:ext cx="1968019" cy="5234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Execute test of INTEGRITY performance tools.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5584368" y="2719631"/>
            <a:ext cx="5159825" cy="5234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Conduct test (automation test) for INTEGRITY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304799" y="2719631"/>
            <a:ext cx="1295399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Testing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584368" y="3243061"/>
            <a:ext cx="2569030" cy="5234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Investigate and make analysis report for performance of INTEGRITY system</a:t>
            </a:r>
            <a:endParaRPr lang="en-US" sz="1200" dirty="0"/>
          </a:p>
        </p:txBody>
      </p:sp>
      <p:sp>
        <p:nvSpPr>
          <p:cNvPr id="51" name="Rounded Rectangle 50"/>
          <p:cNvSpPr/>
          <p:nvPr/>
        </p:nvSpPr>
        <p:spPr>
          <a:xfrm>
            <a:off x="8153393" y="3243061"/>
            <a:ext cx="2602700" cy="5234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Avoidance for similar issue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304798" y="3243061"/>
            <a:ext cx="1295399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Failure analysis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600195" y="2181687"/>
            <a:ext cx="2502563" cy="537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Can setup INTEGRITY environment for R-Car Gen 3 ( Automation </a:t>
            </a:r>
            <a:r>
              <a:rPr lang="en-US" sz="1200" dirty="0" err="1" smtClean="0"/>
              <a:t>env</a:t>
            </a:r>
            <a:r>
              <a:rPr lang="en-US" sz="1200" dirty="0" smtClean="0"/>
              <a:t> )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304796" y="2181687"/>
            <a:ext cx="1295399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Test environment </a:t>
            </a:r>
            <a:r>
              <a:rPr lang="en-US" sz="1200" b="1" dirty="0" smtClean="0"/>
              <a:t>construction</a:t>
            </a:r>
            <a:endParaRPr lang="en-US" sz="12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1600200" y="3766491"/>
            <a:ext cx="3701138" cy="5486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sz="1200" dirty="0"/>
              <a:t>Investigate INTEGRITY OS document, INTEGRITY manual</a:t>
            </a:r>
            <a:r>
              <a:rPr kumimoji="1" lang="en-US" sz="1200" dirty="0" smtClean="0"/>
              <a:t>.</a:t>
            </a:r>
            <a:endParaRPr kumimoji="1" lang="en-US" sz="1200" dirty="0"/>
          </a:p>
        </p:txBody>
      </p:sp>
      <p:sp>
        <p:nvSpPr>
          <p:cNvPr id="74" name="Rounded Rectangle 73"/>
          <p:cNvSpPr/>
          <p:nvPr/>
        </p:nvSpPr>
        <p:spPr>
          <a:xfrm>
            <a:off x="5301338" y="3766491"/>
            <a:ext cx="5442855" cy="5192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Understand INTEGRITY/Linux OS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304800" y="3791694"/>
            <a:ext cx="1295399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Operating system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" y="6088679"/>
            <a:ext cx="11582400" cy="31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698" y="6123723"/>
            <a:ext cx="12858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859" y="6169761"/>
            <a:ext cx="128587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888" y="6147046"/>
            <a:ext cx="128587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182" y="6132222"/>
            <a:ext cx="128587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92" y="6123723"/>
            <a:ext cx="128587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89603" y="5922159"/>
            <a:ext cx="1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May/2018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10282" y="5939057"/>
            <a:ext cx="1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October/2018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13382" y="5926635"/>
            <a:ext cx="1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May/2019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51841" y="5926635"/>
            <a:ext cx="157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October/2019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05098" y="5926234"/>
            <a:ext cx="14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May/2020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00193" y="3243061"/>
            <a:ext cx="1968024" cy="5234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R</a:t>
            </a:r>
            <a:r>
              <a:rPr lang="en-US" sz="1200" dirty="0" smtClean="0"/>
              <a:t>eport failure phenomenon of BDP functionalities</a:t>
            </a:r>
            <a:endParaRPr lang="en-US" sz="1200" dirty="0"/>
          </a:p>
        </p:txBody>
      </p:sp>
      <p:sp>
        <p:nvSpPr>
          <p:cNvPr id="91" name="Rounded Rectangle 90"/>
          <p:cNvSpPr/>
          <p:nvPr/>
        </p:nvSpPr>
        <p:spPr>
          <a:xfrm>
            <a:off x="3568216" y="3243060"/>
            <a:ext cx="2016153" cy="5234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Update the revision for BDP improvement for BDP functionalities.</a:t>
            </a:r>
            <a:endParaRPr lang="en-US" sz="1200" dirty="0"/>
          </a:p>
        </p:txBody>
      </p:sp>
      <p:sp>
        <p:nvSpPr>
          <p:cNvPr id="93" name="Rounded Rectangle 92"/>
          <p:cNvSpPr/>
          <p:nvPr/>
        </p:nvSpPr>
        <p:spPr>
          <a:xfrm>
            <a:off x="3568217" y="2719631"/>
            <a:ext cx="2016153" cy="5234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Execute test of INTEGRITY system verification test program</a:t>
            </a:r>
            <a:endParaRPr lang="en-US" sz="1200" dirty="0"/>
          </a:p>
        </p:txBody>
      </p:sp>
      <p:sp>
        <p:nvSpPr>
          <p:cNvPr id="95" name="Rounded Rectangle 94"/>
          <p:cNvSpPr/>
          <p:nvPr/>
        </p:nvSpPr>
        <p:spPr>
          <a:xfrm>
            <a:off x="4114796" y="2196201"/>
            <a:ext cx="6653986" cy="5052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Create test environment for R-Car Gen 3 BDP (manual test+ automation)</a:t>
            </a:r>
            <a:endParaRPr lang="en-US" sz="1200" dirty="0"/>
          </a:p>
        </p:txBody>
      </p:sp>
      <p:sp>
        <p:nvSpPr>
          <p:cNvPr id="96" name="Rounded Rectangle 95"/>
          <p:cNvSpPr/>
          <p:nvPr/>
        </p:nvSpPr>
        <p:spPr>
          <a:xfrm>
            <a:off x="5583577" y="1672771"/>
            <a:ext cx="5160615" cy="5234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Create PCL, test spec of module in INTEGRITY BDP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9454744" y="870397"/>
            <a:ext cx="837050" cy="5234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Level 2</a:t>
            </a:r>
            <a:endParaRPr lang="en-US" sz="1200" dirty="0"/>
          </a:p>
        </p:txBody>
      </p:sp>
      <p:sp>
        <p:nvSpPr>
          <p:cNvPr id="99" name="Rounded Rectangle 98"/>
          <p:cNvSpPr/>
          <p:nvPr/>
        </p:nvSpPr>
        <p:spPr>
          <a:xfrm>
            <a:off x="8611743" y="870397"/>
            <a:ext cx="837050" cy="5234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Level 1</a:t>
            </a:r>
            <a:endParaRPr lang="en-US" sz="1200" dirty="0"/>
          </a:p>
        </p:txBody>
      </p:sp>
      <p:sp>
        <p:nvSpPr>
          <p:cNvPr id="101" name="Rounded Rectangle 100"/>
          <p:cNvSpPr/>
          <p:nvPr/>
        </p:nvSpPr>
        <p:spPr>
          <a:xfrm>
            <a:off x="1599405" y="4315124"/>
            <a:ext cx="5410995" cy="5291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sz="1200" dirty="0"/>
              <a:t>Investigate </a:t>
            </a:r>
            <a:r>
              <a:rPr kumimoji="1" lang="en-US" sz="1200" dirty="0" smtClean="0"/>
              <a:t>about INTEGRITY module, memory,… of R-Car Gen 3 base on hardware manuals.</a:t>
            </a:r>
            <a:endParaRPr kumimoji="1" lang="en-US" sz="1200" dirty="0"/>
          </a:p>
        </p:txBody>
      </p:sp>
      <p:sp>
        <p:nvSpPr>
          <p:cNvPr id="104" name="Rectangle 103"/>
          <p:cNvSpPr/>
          <p:nvPr/>
        </p:nvSpPr>
        <p:spPr>
          <a:xfrm>
            <a:off x="304006" y="4310911"/>
            <a:ext cx="1295399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SoC</a:t>
            </a:r>
            <a:r>
              <a:rPr lang="en-US" sz="1200" b="1" dirty="0" smtClean="0"/>
              <a:t> architecture</a:t>
            </a:r>
            <a:endParaRPr lang="en-US" sz="1200" b="1" dirty="0"/>
          </a:p>
        </p:txBody>
      </p:sp>
      <p:sp>
        <p:nvSpPr>
          <p:cNvPr id="105" name="Rounded Rectangle 104"/>
          <p:cNvSpPr/>
          <p:nvPr/>
        </p:nvSpPr>
        <p:spPr>
          <a:xfrm>
            <a:off x="1613813" y="4844311"/>
            <a:ext cx="4676322" cy="5234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sz="1200" dirty="0" smtClean="0">
                <a:solidFill>
                  <a:schemeClr val="tx1"/>
                </a:solidFill>
              </a:rPr>
              <a:t>Investigate about 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ISO26262 standard 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  <a:p>
            <a:endParaRPr kumimoji="1" lang="en-US" sz="1200" dirty="0"/>
          </a:p>
        </p:txBody>
      </p:sp>
      <p:sp>
        <p:nvSpPr>
          <p:cNvPr id="108" name="Rectangle 107"/>
          <p:cNvSpPr/>
          <p:nvPr/>
        </p:nvSpPr>
        <p:spPr>
          <a:xfrm>
            <a:off x="304005" y="4844311"/>
            <a:ext cx="1295399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Development process</a:t>
            </a:r>
            <a:endParaRPr lang="en-US" sz="1200" b="1" dirty="0"/>
          </a:p>
        </p:txBody>
      </p:sp>
      <p:sp>
        <p:nvSpPr>
          <p:cNvPr id="109" name="Rounded Rectangle 108"/>
          <p:cNvSpPr/>
          <p:nvPr/>
        </p:nvSpPr>
        <p:spPr>
          <a:xfrm>
            <a:off x="1599403" y="5377711"/>
            <a:ext cx="4705144" cy="5092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sz="1200" dirty="0" smtClean="0"/>
              <a:t>Support to create plan, arrange schedule. </a:t>
            </a:r>
          </a:p>
          <a:p>
            <a:r>
              <a:rPr kumimoji="1" lang="en-US" sz="1200" dirty="0" smtClean="0"/>
              <a:t>Investigate how to managed risk time,… </a:t>
            </a:r>
            <a:endParaRPr kumimoji="1" lang="en-US" sz="1200" dirty="0"/>
          </a:p>
        </p:txBody>
      </p:sp>
      <p:sp>
        <p:nvSpPr>
          <p:cNvPr id="112" name="Rectangle 111"/>
          <p:cNvSpPr/>
          <p:nvPr/>
        </p:nvSpPr>
        <p:spPr>
          <a:xfrm>
            <a:off x="304004" y="5363528"/>
            <a:ext cx="1295399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Management ability</a:t>
            </a:r>
            <a:endParaRPr lang="en-US" sz="1200" b="1" dirty="0"/>
          </a:p>
        </p:txBody>
      </p:sp>
      <p:sp>
        <p:nvSpPr>
          <p:cNvPr id="121" name="Rounded Rectangle 120"/>
          <p:cNvSpPr/>
          <p:nvPr/>
        </p:nvSpPr>
        <p:spPr>
          <a:xfrm>
            <a:off x="7010400" y="4294667"/>
            <a:ext cx="3745693" cy="5486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sz="1200" dirty="0" smtClean="0"/>
              <a:t>Understand and can apply knowledge about hardware to INTEGRITY project.(porting + test app).</a:t>
            </a:r>
            <a:endParaRPr kumimoji="1" lang="en-US" sz="1200" dirty="0"/>
          </a:p>
        </p:txBody>
      </p:sp>
      <p:sp>
        <p:nvSpPr>
          <p:cNvPr id="122" name="Rounded Rectangle 121"/>
          <p:cNvSpPr/>
          <p:nvPr/>
        </p:nvSpPr>
        <p:spPr>
          <a:xfrm>
            <a:off x="6307823" y="4827499"/>
            <a:ext cx="4480367" cy="5439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1200" dirty="0">
                <a:solidFill>
                  <a:schemeClr val="tx1"/>
                </a:solidFill>
              </a:rPr>
              <a:t>- Decide the structure of software according to given software requirement definitions.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6324600" y="5377711"/>
            <a:ext cx="4444182" cy="509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sz="1200" dirty="0" smtClean="0"/>
              <a:t>Ability to arrange schedule for new INTEGRITY project.</a:t>
            </a:r>
            <a:endParaRPr kumimoji="1" lang="en-US" sz="1200" dirty="0"/>
          </a:p>
        </p:txBody>
      </p:sp>
    </p:spTree>
    <p:extLst>
      <p:ext uri="{BB962C8B-B14F-4D97-AF65-F5344CB8AC3E}">
        <p14:creationId xmlns:p14="http://schemas.microsoft.com/office/powerpoint/2010/main" val="2252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 animBg="1"/>
      <p:bldP spid="14" grpId="0" animBg="1"/>
      <p:bldP spid="12" grpId="0" animBg="1"/>
      <p:bldP spid="41" grpId="0" animBg="1"/>
      <p:bldP spid="42" grpId="0" animBg="1"/>
      <p:bldP spid="44" grpId="0" animBg="1"/>
      <p:bldP spid="50" grpId="0" animBg="1"/>
      <p:bldP spid="51" grpId="0" animBg="1"/>
      <p:bldP spid="52" grpId="0" animBg="1"/>
      <p:bldP spid="53" grpId="0" animBg="1"/>
      <p:bldP spid="56" grpId="0" animBg="1"/>
      <p:bldP spid="73" grpId="0" animBg="1"/>
      <p:bldP spid="74" grpId="0" animBg="1"/>
      <p:bldP spid="76" grpId="0" animBg="1"/>
      <p:bldP spid="13" grpId="0"/>
      <p:bldP spid="86" grpId="0"/>
      <p:bldP spid="87" grpId="0"/>
      <p:bldP spid="88" grpId="0"/>
      <p:bldP spid="89" grpId="0"/>
      <p:bldP spid="16" grpId="0" animBg="1"/>
      <p:bldP spid="91" grpId="0" animBg="1"/>
      <p:bldP spid="93" grpId="0" animBg="1"/>
      <p:bldP spid="95" grpId="0" animBg="1"/>
      <p:bldP spid="96" grpId="0" animBg="1"/>
      <p:bldP spid="98" grpId="0" animBg="1"/>
      <p:bldP spid="99" grpId="0" animBg="1"/>
      <p:bldP spid="101" grpId="0" animBg="1"/>
      <p:bldP spid="104" grpId="0" animBg="1"/>
      <p:bldP spid="105" grpId="0" animBg="1"/>
      <p:bldP spid="108" grpId="0" animBg="1"/>
      <p:bldP spid="109" grpId="0" animBg="1"/>
      <p:bldP spid="112" grpId="0" animBg="1"/>
      <p:bldP spid="121" grpId="0" animBg="1"/>
      <p:bldP spid="122" grpId="0" animBg="1"/>
      <p:bldP spid="123" grpId="0" animBg="1"/>
    </p:bldLst>
  </p:timing>
</p:sld>
</file>

<file path=ppt/theme/theme1.xml><?xml version="1.0" encoding="utf-8"?>
<a:theme xmlns:a="http://schemas.openxmlformats.org/drawingml/2006/main" name="21G_MM_ChuanNguyen_1520_20160530_v0.1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7FB88DA9-D722-4E73-80D8-28B1501BED57}" vid="{E6E6ED73-6AAA-4B4F-81CD-0B2788AF597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21G_MM_ChuanNguyen_1520_20160530_v0.1</Template>
  <TotalTime>1956</TotalTime>
  <Words>1560</Words>
  <Application>Microsoft Office PowerPoint</Application>
  <PresentationFormat>Widescreen</PresentationFormat>
  <Paragraphs>252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Arial Narrow</vt:lpstr>
      <vt:lpstr>Calibri</vt:lpstr>
      <vt:lpstr>Symbol</vt:lpstr>
      <vt:lpstr>Verdana</vt:lpstr>
      <vt:lpstr>Wingdings</vt:lpstr>
      <vt:lpstr>21G_MM_ChuanNguyen_1520_20160530_v0.1</vt:lpstr>
      <vt:lpstr>PowerPoint Presentation</vt:lpstr>
      <vt:lpstr>Agenda</vt:lpstr>
      <vt:lpstr>Current status and target (1/2)</vt:lpstr>
      <vt:lpstr>Current status and target (2/2)</vt:lpstr>
      <vt:lpstr>Analysis &amp; solution (1/3)</vt:lpstr>
      <vt:lpstr>Analysis &amp; solution (2/3)</vt:lpstr>
      <vt:lpstr>Analysis &amp; solution (3/3)</vt:lpstr>
      <vt:lpstr>Working procedure current communication</vt:lpstr>
      <vt:lpstr>Training plan </vt:lpstr>
      <vt:lpstr>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Chuan Anh. Nguyen</dc:creator>
  <cp:lastModifiedBy>Tien Van. Le</cp:lastModifiedBy>
  <cp:revision>590</cp:revision>
  <dcterms:created xsi:type="dcterms:W3CDTF">2016-05-30T04:13:11Z</dcterms:created>
  <dcterms:modified xsi:type="dcterms:W3CDTF">2018-06-18T03:56:21Z</dcterms:modified>
</cp:coreProperties>
</file>