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2621" autoAdjust="0"/>
  </p:normalViewPr>
  <p:slideViewPr>
    <p:cSldViewPr snapToGrid="0">
      <p:cViewPr varScale="1">
        <p:scale>
          <a:sx n="84" d="100"/>
          <a:sy n="8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92C62-4EDE-48C0-A8E9-F05660212F7E}" type="datetimeFigureOut">
              <a:rPr lang="en-US" smtClean="0"/>
              <a:pPr/>
              <a:t>8/3/2015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E74A8-2AAA-4D79-A58D-E7E68E479C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1353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4A8-2AAA-4D79-A58D-E7E68E479C6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1953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customer service: appointment, rental</a:t>
            </a:r>
            <a:r>
              <a:rPr lang="en-US" baseline="0" dirty="0" smtClean="0"/>
              <a:t> and repair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4A8-2AAA-4D79-A58D-E7E68E479C6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70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EAC-3F9E-406C-9BC4-721224058FC7}" type="datetime1">
              <a:rPr lang="en-US" smtClean="0"/>
              <a:pPr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446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0F0B-1EDD-46C7-BEFB-F60B203D61AC}" type="datetime1">
              <a:rPr lang="en-US" smtClean="0"/>
              <a:pPr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9182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F8DC-949A-4E5E-80B1-9B6E268FB033}" type="datetime1">
              <a:rPr lang="en-US" smtClean="0"/>
              <a:pPr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665050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922D-59B7-4ADF-8C14-18C323E55891}" type="datetime1">
              <a:rPr lang="en-US" smtClean="0"/>
              <a:pPr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7819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368E-0C2C-4ADE-9378-844C26427DA6}" type="datetime1">
              <a:rPr lang="en-US" smtClean="0"/>
              <a:pPr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797562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B1AF-EED9-4ACF-8716-BF0F4EC75F2C}" type="datetime1">
              <a:rPr lang="en-US" smtClean="0"/>
              <a:pPr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01041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2C92-68BB-4101-B979-008B8528859C}" type="datetime1">
              <a:rPr lang="en-US" smtClean="0"/>
              <a:pPr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6316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29E6-E769-436E-BB15-5835282B8B1B}" type="datetime1">
              <a:rPr lang="en-US" smtClean="0"/>
              <a:pPr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109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8C16-0B8B-4E53-B2E5-3FEFC54D1B39}" type="datetime1">
              <a:rPr lang="en-US" smtClean="0"/>
              <a:pPr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0475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E66A-5172-4F16-8BEC-9289B9FCC791}" type="datetime1">
              <a:rPr lang="en-US" smtClean="0"/>
              <a:pPr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462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9D73-17E4-4404-8A79-D2B6CD3CAE57}" type="datetime1">
              <a:rPr lang="en-US" smtClean="0"/>
              <a:pPr/>
              <a:t>8/3/2015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6598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5437-18CA-4221-A6A3-A2DA15C43CCC}" type="datetime1">
              <a:rPr lang="en-US" smtClean="0"/>
              <a:pPr/>
              <a:t>8/3/2015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237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4CCF-E877-4EC6-B4E5-8FF453A35D81}" type="datetime1">
              <a:rPr lang="en-US" smtClean="0"/>
              <a:pPr/>
              <a:t>8/3/2015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82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C4E7-C096-4006-B519-EC3DA6430739}" type="datetime1">
              <a:rPr lang="en-US" smtClean="0"/>
              <a:pPr/>
              <a:t>8/3/2015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947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EE10-CAB0-4221-AA90-354888A5470C}" type="datetime1">
              <a:rPr lang="en-US" smtClean="0"/>
              <a:pPr/>
              <a:t>8/3/2015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772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83B4-9494-41D8-824C-41CAD4E0105E}" type="datetime1">
              <a:rPr lang="en-US" smtClean="0"/>
              <a:pPr/>
              <a:t>8/3/2015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503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07FF-B9FF-4E11-8DA0-96F8C3F698DD}" type="datetime1">
              <a:rPr lang="en-US" smtClean="0"/>
              <a:pPr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195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72" y="2404532"/>
            <a:ext cx="6786390" cy="1646302"/>
          </a:xfrm>
        </p:spPr>
        <p:txBody>
          <a:bodyPr/>
          <a:lstStyle/>
          <a:p>
            <a:r>
              <a:rPr lang="en-US" dirty="0" smtClean="0"/>
              <a:t>Office Rental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9754" y="4050834"/>
            <a:ext cx="4237560" cy="1951381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Supervisor: 	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pPr algn="l"/>
            <a:r>
              <a:rPr lang="en-US" dirty="0" smtClean="0"/>
              <a:t>Leader: 		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Xuân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endParaRPr lang="en-US" dirty="0" smtClean="0"/>
          </a:p>
          <a:p>
            <a:pPr algn="l"/>
            <a:r>
              <a:rPr lang="en-US" dirty="0" smtClean="0"/>
              <a:t>Members: 	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Vũ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endParaRPr lang="en-US" dirty="0" smtClean="0"/>
          </a:p>
          <a:p>
            <a:pPr algn="l"/>
            <a:r>
              <a:rPr lang="en-US" dirty="0" smtClean="0"/>
              <a:t>			</a:t>
            </a:r>
            <a:r>
              <a:rPr lang="en-US" dirty="0" err="1" smtClean="0"/>
              <a:t>Trương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 smtClean="0"/>
          </a:p>
          <a:p>
            <a:pPr algn="l"/>
            <a:r>
              <a:rPr lang="en-US" dirty="0" smtClean="0"/>
              <a:t>			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52631" y="1723659"/>
            <a:ext cx="3782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Capstone Project Defense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4454" y="312642"/>
            <a:ext cx="4699000" cy="12319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6466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Cons:</a:t>
            </a:r>
          </a:p>
          <a:p>
            <a:pPr lvl="1" fontAlgn="base"/>
            <a:r>
              <a:rPr lang="vi-VN" dirty="0"/>
              <a:t>The partner who own the office must contact us to post their information.</a:t>
            </a:r>
            <a:endParaRPr lang="en-US" dirty="0"/>
          </a:p>
          <a:p>
            <a:pPr lvl="1" fontAlgn="base"/>
            <a:r>
              <a:rPr lang="vi-VN" dirty="0" smtClean="0"/>
              <a:t>The </a:t>
            </a:r>
            <a:r>
              <a:rPr lang="vi-VN" dirty="0"/>
              <a:t>function of notification system is limited.</a:t>
            </a:r>
            <a:endParaRPr lang="en-US" dirty="0"/>
          </a:p>
          <a:p>
            <a:pPr lvl="1"/>
            <a:r>
              <a:rPr lang="en-US" dirty="0" smtClean="0"/>
              <a:t>Only in Ho Chi Minh city.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215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application provide creating office for staff.</a:t>
            </a:r>
          </a:p>
          <a:p>
            <a:r>
              <a:rPr lang="en-US" dirty="0" smtClean="0"/>
              <a:t>Mobile application for customer.</a:t>
            </a:r>
          </a:p>
          <a:p>
            <a:r>
              <a:rPr lang="en-US" dirty="0" smtClean="0"/>
              <a:t>New role for partner to create and manage their office.</a:t>
            </a:r>
          </a:p>
          <a:p>
            <a:r>
              <a:rPr lang="en-US" dirty="0" smtClean="0"/>
              <a:t>Extend system for different locations.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600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Current Situation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Proposed Solution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Project Features</a:t>
            </a:r>
          </a:p>
          <a:p>
            <a:pPr marL="800100" lvl="1" indent="-400050">
              <a:buFont typeface="+mj-lt"/>
              <a:buAutoNum type="arabicPeriod"/>
            </a:pPr>
            <a:r>
              <a:rPr lang="en-US" dirty="0" smtClean="0"/>
              <a:t>Search Office</a:t>
            </a:r>
          </a:p>
          <a:p>
            <a:pPr marL="800100" lvl="1" indent="-400050">
              <a:buFont typeface="+mj-lt"/>
              <a:buAutoNum type="arabicPeriod"/>
            </a:pPr>
            <a:r>
              <a:rPr lang="en-US" dirty="0" smtClean="0"/>
              <a:t>Request Appointment</a:t>
            </a:r>
          </a:p>
          <a:p>
            <a:pPr marL="800100" lvl="1" indent="-400050">
              <a:buFont typeface="+mj-lt"/>
              <a:buAutoNum type="arabicPeriod"/>
            </a:pPr>
            <a:r>
              <a:rPr lang="en-US" dirty="0" smtClean="0"/>
              <a:t>Request </a:t>
            </a:r>
            <a:r>
              <a:rPr lang="en-US" dirty="0"/>
              <a:t>Office</a:t>
            </a:r>
            <a:endParaRPr lang="en-US" dirty="0" smtClean="0"/>
          </a:p>
          <a:p>
            <a:pPr marL="800100" lvl="1" indent="-400050">
              <a:buFont typeface="+mj-lt"/>
              <a:buAutoNum type="arabicPeriod"/>
            </a:pPr>
            <a:r>
              <a:rPr lang="en-US" dirty="0" smtClean="0"/>
              <a:t>Create Contract</a:t>
            </a:r>
          </a:p>
          <a:p>
            <a:pPr marL="800100" lvl="1" indent="-400050">
              <a:buFont typeface="+mj-lt"/>
              <a:buAutoNum type="arabicPeriod"/>
            </a:pPr>
            <a:r>
              <a:rPr lang="en-US" dirty="0" smtClean="0"/>
              <a:t>Request Repair/ Rental</a:t>
            </a:r>
          </a:p>
          <a:p>
            <a:pPr marL="800100" lvl="1" indent="-400050">
              <a:buFont typeface="+mj-lt"/>
              <a:buAutoNum type="arabicPeriod"/>
            </a:pPr>
            <a:r>
              <a:rPr lang="en-US" dirty="0" smtClean="0"/>
              <a:t>Extend and Return contract</a:t>
            </a:r>
          </a:p>
          <a:p>
            <a:pPr marL="800100" lvl="1" indent="-400050">
              <a:buFont typeface="+mj-lt"/>
              <a:buAutoNum type="arabicPeriod"/>
            </a:pPr>
            <a:r>
              <a:rPr lang="en-US" dirty="0" smtClean="0"/>
              <a:t>Statistic and Management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Pros and Cons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Future Development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193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Situation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 lot of office rental websites in Vietnam but most of those websites only provide information of offices.</a:t>
            </a:r>
          </a:p>
          <a:p>
            <a:r>
              <a:rPr lang="en-US" dirty="0" smtClean="0"/>
              <a:t>Lack of customer service.</a:t>
            </a:r>
          </a:p>
          <a:p>
            <a:r>
              <a:rPr lang="en-US" dirty="0" smtClean="0"/>
              <a:t>Managing contracts manually.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5008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Effective office matching and office request make customer easier to find suitable office.</a:t>
            </a:r>
          </a:p>
          <a:p>
            <a:r>
              <a:rPr lang="en-US" dirty="0" smtClean="0"/>
              <a:t>System manage contract, so manager and customer can track the office status. This also provide effective customer service.</a:t>
            </a:r>
          </a:p>
          <a:p>
            <a:r>
              <a:rPr lang="en-US" dirty="0" smtClean="0"/>
              <a:t>Effective notification by email and SMS.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474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Front-end application provide functions for customer to:</a:t>
            </a:r>
          </a:p>
          <a:p>
            <a:pPr lvl="1"/>
            <a:r>
              <a:rPr lang="en-US" dirty="0" smtClean="0"/>
              <a:t>Search for office</a:t>
            </a:r>
          </a:p>
          <a:p>
            <a:pPr lvl="1"/>
            <a:r>
              <a:rPr lang="en-US" dirty="0" smtClean="0"/>
              <a:t>Request new office and track their request</a:t>
            </a:r>
          </a:p>
          <a:p>
            <a:pPr lvl="1"/>
            <a:r>
              <a:rPr lang="en-US" dirty="0" smtClean="0"/>
              <a:t>Make an appointment</a:t>
            </a:r>
          </a:p>
          <a:p>
            <a:pPr lvl="1"/>
            <a:r>
              <a:rPr lang="en-US" dirty="0" smtClean="0"/>
              <a:t>Manage their contract, include request </a:t>
            </a:r>
            <a:r>
              <a:rPr lang="en-US" dirty="0"/>
              <a:t>extend or return the </a:t>
            </a:r>
            <a:r>
              <a:rPr lang="en-US" dirty="0" smtClean="0"/>
              <a:t>contract</a:t>
            </a:r>
          </a:p>
          <a:p>
            <a:pPr lvl="1"/>
            <a:r>
              <a:rPr lang="en-US" dirty="0" smtClean="0"/>
              <a:t>Create repair and rental request based on the contract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5840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/>
              <a:t>application for admin, manager and staff:</a:t>
            </a:r>
          </a:p>
          <a:p>
            <a:pPr lvl="1"/>
            <a:r>
              <a:rPr lang="en-US" dirty="0"/>
              <a:t>Manage user</a:t>
            </a:r>
          </a:p>
          <a:p>
            <a:pPr lvl="1"/>
            <a:r>
              <a:rPr lang="en-US" dirty="0" smtClean="0"/>
              <a:t>Manage office</a:t>
            </a:r>
          </a:p>
          <a:p>
            <a:pPr lvl="1"/>
            <a:r>
              <a:rPr lang="en-US" dirty="0" smtClean="0"/>
              <a:t>Manage contract </a:t>
            </a:r>
          </a:p>
          <a:p>
            <a:pPr lvl="1"/>
            <a:r>
              <a:rPr lang="en-US" dirty="0" smtClean="0"/>
              <a:t>Manage requests from customer</a:t>
            </a:r>
          </a:p>
          <a:p>
            <a:pPr lvl="1"/>
            <a:r>
              <a:rPr lang="en-US" dirty="0" smtClean="0"/>
              <a:t>View statistic</a:t>
            </a:r>
          </a:p>
          <a:p>
            <a:pPr lvl="1"/>
            <a:r>
              <a:rPr lang="en-US" dirty="0" smtClean="0"/>
              <a:t>Manage office item and other materials</a:t>
            </a:r>
          </a:p>
          <a:p>
            <a:r>
              <a:rPr lang="en-US" dirty="0" smtClean="0"/>
              <a:t>Mobile application for staff to manage their task list.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645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Features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Management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42116" y="3423974"/>
            <a:ext cx="989983" cy="9899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12904" y="1813836"/>
            <a:ext cx="1005493" cy="1560248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90878" y="4691790"/>
            <a:ext cx="1159106" cy="9670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14531" y="458332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15776" y="3578609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39952" y="575736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 rot="20602423" flipV="1">
            <a:off x="3181279" y="3365781"/>
            <a:ext cx="1335915" cy="262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565806" flipV="1">
            <a:off x="3121276" y="4540708"/>
            <a:ext cx="1416430" cy="235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584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377" y="259644"/>
            <a:ext cx="6347713" cy="1320800"/>
          </a:xfrm>
        </p:spPr>
        <p:txBody>
          <a:bodyPr/>
          <a:lstStyle/>
          <a:p>
            <a:r>
              <a:rPr lang="en-US" dirty="0" smtClean="0"/>
              <a:t>Project Features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Management</a:t>
            </a:r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28842" y="435754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pic>
        <p:nvPicPr>
          <p:cNvPr id="8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85722" y="5301389"/>
            <a:ext cx="1159106" cy="9670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46085" y="632180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14836" y="1285135"/>
            <a:ext cx="1355038" cy="13021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16015" y="3143487"/>
            <a:ext cx="1220586" cy="12205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440440" y="4419631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Contract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97817" y="2698075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78414" y="871362"/>
            <a:ext cx="1015629" cy="1386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6139" y="4417837"/>
            <a:ext cx="16383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7305" y="1901649"/>
            <a:ext cx="12573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3512432" y="5396714"/>
            <a:ext cx="1725614" cy="1201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Content Placeholder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01583" y="3344952"/>
            <a:ext cx="989983" cy="989983"/>
          </a:xfrm>
          <a:prstGeom prst="rect">
            <a:avLst/>
          </a:prstGeom>
        </p:spPr>
      </p:pic>
      <p:sp>
        <p:nvSpPr>
          <p:cNvPr id="20" name="Right Arrow 19"/>
          <p:cNvSpPr/>
          <p:nvPr/>
        </p:nvSpPr>
        <p:spPr>
          <a:xfrm rot="19218832" flipV="1">
            <a:off x="4740329" y="3155641"/>
            <a:ext cx="1797088" cy="2206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6622583" flipV="1">
            <a:off x="3636813" y="2789269"/>
            <a:ext cx="804630" cy="274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flipV="1">
            <a:off x="5043945" y="4020535"/>
            <a:ext cx="2169655" cy="235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926926" flipV="1">
            <a:off x="4778836" y="4929596"/>
            <a:ext cx="2314579" cy="2689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2664207" flipV="1">
            <a:off x="2165279" y="3038403"/>
            <a:ext cx="1335915" cy="262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9284337" flipV="1">
            <a:off x="2221723" y="4517248"/>
            <a:ext cx="1335915" cy="262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5188984" flipV="1">
            <a:off x="3865594" y="4930784"/>
            <a:ext cx="630888" cy="224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765907" y="6488668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Amenity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607863" y="2190075"/>
            <a:ext cx="100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61462" y="3702787"/>
            <a:ext cx="843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Rental</a:t>
            </a:r>
          </a:p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75952" y="62766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Statistic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Pros:</a:t>
            </a:r>
          </a:p>
          <a:p>
            <a:pPr lvl="1" fontAlgn="base"/>
            <a:r>
              <a:rPr lang="vi-VN" dirty="0" smtClean="0"/>
              <a:t>Providing </a:t>
            </a:r>
            <a:r>
              <a:rPr lang="vi-VN" dirty="0"/>
              <a:t>search engines criteria: price, location</a:t>
            </a:r>
            <a:r>
              <a:rPr lang="en-US" dirty="0"/>
              <a:t>, amenities</a:t>
            </a:r>
            <a:r>
              <a:rPr lang="vi-VN" dirty="0"/>
              <a:t>...</a:t>
            </a:r>
            <a:endParaRPr lang="en-US" dirty="0"/>
          </a:p>
          <a:p>
            <a:pPr lvl="1" fontAlgn="base"/>
            <a:r>
              <a:rPr lang="vi-VN" dirty="0"/>
              <a:t>Providing full information about the office. Support map for </a:t>
            </a:r>
            <a:r>
              <a:rPr lang="vi-VN" dirty="0" smtClean="0"/>
              <a:t>customers</a:t>
            </a:r>
            <a:r>
              <a:rPr lang="en-US" dirty="0" smtClean="0"/>
              <a:t>.</a:t>
            </a:r>
            <a:endParaRPr lang="en-US" dirty="0"/>
          </a:p>
          <a:p>
            <a:pPr lvl="1" fontAlgn="base"/>
            <a:r>
              <a:rPr lang="en-US" dirty="0" smtClean="0"/>
              <a:t>Making an appointment easily.</a:t>
            </a:r>
            <a:endParaRPr lang="en-US" dirty="0"/>
          </a:p>
          <a:p>
            <a:pPr lvl="1" fontAlgn="base"/>
            <a:r>
              <a:rPr lang="en-US" dirty="0" smtClean="0"/>
              <a:t>Tracking contract easily.</a:t>
            </a:r>
            <a:endParaRPr lang="en-US" dirty="0"/>
          </a:p>
          <a:p>
            <a:pPr lvl="1" fontAlgn="base"/>
            <a:r>
              <a:rPr lang="en-US" dirty="0" smtClean="0"/>
              <a:t>The customer’s requests are automatically suggest by system.</a:t>
            </a:r>
            <a:endParaRPr lang="en-US" dirty="0"/>
          </a:p>
          <a:p>
            <a:pPr lvl="1" fontAlgn="base"/>
            <a:r>
              <a:rPr lang="en-US" dirty="0" smtClean="0"/>
              <a:t>Helping staff easily to manage and update their jobs by mobile application.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818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139</TotalTime>
  <Words>436</Words>
  <Application>Microsoft Office PowerPoint</Application>
  <PresentationFormat>On-screen Show (4:3)</PresentationFormat>
  <Paragraphs>101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Office Rental Service</vt:lpstr>
      <vt:lpstr>Contents</vt:lpstr>
      <vt:lpstr>Current Situation </vt:lpstr>
      <vt:lpstr>Proposed Solution </vt:lpstr>
      <vt:lpstr>Proposed Solution </vt:lpstr>
      <vt:lpstr>Proposed Solution </vt:lpstr>
      <vt:lpstr>Project Features  Management</vt:lpstr>
      <vt:lpstr>Project Features  Management</vt:lpstr>
      <vt:lpstr>Pros and Cons</vt:lpstr>
      <vt:lpstr>Pros and Cons</vt:lpstr>
      <vt:lpstr>Future Development 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Rental Service</dc:title>
  <dc:creator>xps</dc:creator>
  <cp:lastModifiedBy>ASUS</cp:lastModifiedBy>
  <cp:revision>15</cp:revision>
  <dcterms:created xsi:type="dcterms:W3CDTF">2015-08-02T08:20:05Z</dcterms:created>
  <dcterms:modified xsi:type="dcterms:W3CDTF">2015-08-03T13:41:02Z</dcterms:modified>
</cp:coreProperties>
</file>