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  <p:sldMasterId id="2147483767" r:id="rId2"/>
  </p:sldMasterIdLst>
  <p:notesMasterIdLst>
    <p:notesMasterId r:id="rId17"/>
  </p:notesMasterIdLst>
  <p:sldIdLst>
    <p:sldId id="256" r:id="rId3"/>
    <p:sldId id="280" r:id="rId4"/>
    <p:sldId id="281" r:id="rId5"/>
    <p:sldId id="282" r:id="rId6"/>
    <p:sldId id="283" r:id="rId7"/>
    <p:sldId id="284" r:id="rId8"/>
    <p:sldId id="290" r:id="rId9"/>
    <p:sldId id="291" r:id="rId10"/>
    <p:sldId id="292" r:id="rId11"/>
    <p:sldId id="293" r:id="rId12"/>
    <p:sldId id="294" r:id="rId13"/>
    <p:sldId id="295" r:id="rId14"/>
    <p:sldId id="289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64" autoAdjust="0"/>
  </p:normalViewPr>
  <p:slideViewPr>
    <p:cSldViewPr snapToGrid="0">
      <p:cViewPr varScale="1">
        <p:scale>
          <a:sx n="82" d="100"/>
          <a:sy n="82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0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cũng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độ matching 100%,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matching 80%,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matching 50%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độ matching 70%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0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E82-0FFF-48EF-A2C5-439DDF04C83A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35841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324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61137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5419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8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52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88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0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78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47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0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41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61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52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304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24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5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1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5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2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0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2" y="3090332"/>
            <a:ext cx="6786390" cy="960501"/>
          </a:xfrm>
        </p:spPr>
        <p:txBody>
          <a:bodyPr>
            <a:normAutofit/>
          </a:bodyPr>
          <a:lstStyle/>
          <a:p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4021" y="4050834"/>
            <a:ext cx="4237560" cy="19513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Supervisor: 	Mr. 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Trọng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Tài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Members : </a:t>
            </a:r>
            <a:r>
              <a:rPr lang="en-US" dirty="0" smtClean="0">
                <a:solidFill>
                  <a:schemeClr val="tx1"/>
                </a:solidFill>
              </a:rPr>
              <a:t>	Lê </a:t>
            </a:r>
            <a:r>
              <a:rPr lang="en-US" dirty="0" err="1" smtClean="0">
                <a:solidFill>
                  <a:schemeClr val="tx1"/>
                </a:solidFill>
              </a:rPr>
              <a:t>Xuân</a:t>
            </a:r>
            <a:r>
              <a:rPr lang="en-US" dirty="0" smtClean="0">
                <a:solidFill>
                  <a:schemeClr val="tx1"/>
                </a:solidFill>
              </a:rPr>
              <a:t> Tiến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Quốc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err="1" smtClean="0">
                <a:solidFill>
                  <a:schemeClr val="tx1"/>
                </a:solidFill>
              </a:rPr>
              <a:t>Trương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err="1" smtClean="0">
                <a:solidFill>
                  <a:schemeClr val="tx1"/>
                </a:solidFill>
              </a:rPr>
              <a:t>Trần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Lê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Tuấn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2631" y="1588616"/>
            <a:ext cx="37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Capstone Project Defense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4" y="312642"/>
            <a:ext cx="4699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1462"/>
            <a:ext cx="9110143" cy="44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462"/>
            <a:ext cx="9110143" cy="44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6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461"/>
            <a:ext cx="9110145" cy="44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35593" y="1909963"/>
            <a:ext cx="4433324" cy="419058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48" y="2783042"/>
            <a:ext cx="1397000" cy="1023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73" y="4281869"/>
            <a:ext cx="748792" cy="1423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56527" y="387189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service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7755" y="390609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office 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41914" y="562231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8" y="2784699"/>
            <a:ext cx="1552433" cy="1029768"/>
          </a:xfrm>
          <a:prstGeom prst="rect">
            <a:avLst/>
          </a:prstGeom>
        </p:spPr>
      </p:pic>
      <p:pic>
        <p:nvPicPr>
          <p:cNvPr id="1028" name="Picture 4" descr="https://developers.google.com/maps/web/images/embed-plac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8" y="260723"/>
            <a:ext cx="1334252" cy="133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euralab.net/wp-content/uploads/2011/05/amazon_s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902" y="3765445"/>
            <a:ext cx="1832666" cy="137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sms.vn/Content/images/d02794bb-1e01-424c-98c7-777680ed974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49" y="5512023"/>
            <a:ext cx="2321900" cy="8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olkhack.com/content/uploads/2015/01/icon-256x256-230x23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" y="2199307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ngularjs.org/img/AngularJS-larg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4" y="5205848"/>
            <a:ext cx="2553311" cy="7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s://developers.google.com/maps/web/images/embed-plac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98" y="260723"/>
            <a:ext cx="1334252" cy="133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http://folkhack.com/content/uploads/2015/01/icon-256x256-230x23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98" y="1615572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 flipV="1">
            <a:off x="1589649" y="1615572"/>
            <a:ext cx="1149896" cy="1262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14472" y="3294682"/>
            <a:ext cx="57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74640" y="4241225"/>
            <a:ext cx="785680" cy="89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39545" y="5057016"/>
            <a:ext cx="1213070" cy="29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589376" y="1757340"/>
            <a:ext cx="446822" cy="120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655251" y="3037210"/>
            <a:ext cx="783232" cy="37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55251" y="3823228"/>
            <a:ext cx="652150" cy="629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05741" y="4256728"/>
            <a:ext cx="437781" cy="1185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http://javabeginnerstutorial.com/wp-content/uploads/2015/07/Hibernate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79" y="65593"/>
            <a:ext cx="1413271" cy="141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H="1" flipV="1">
            <a:off x="5992837" y="1594975"/>
            <a:ext cx="239151" cy="1115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5"/>
          <p:cNvSpPr>
            <a:spLocks noGrp="1"/>
          </p:cNvSpPr>
          <p:nvPr>
            <p:ph type="title"/>
          </p:nvPr>
        </p:nvSpPr>
        <p:spPr>
          <a:xfrm>
            <a:off x="2022737" y="181208"/>
            <a:ext cx="6347713" cy="695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Technical behind</a:t>
            </a:r>
            <a:br>
              <a:rPr lang="en-US" dirty="0" smtClean="0"/>
            </a:br>
            <a:r>
              <a:rPr lang="en-US" dirty="0" smtClean="0"/>
              <a:t>the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8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609599"/>
            <a:ext cx="6347714" cy="5095741"/>
          </a:xfrm>
        </p:spPr>
        <p:txBody>
          <a:bodyPr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for your listening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53768" y="847328"/>
            <a:ext cx="3916390" cy="304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21141" y="3186553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82880" y="3157758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68135" y="2662272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36061" y="2786963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24178" y="2482829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34445" y="2461539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72100" y="3080160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40142" y="1021001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38361" y="1391611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4227" y="1557866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76015" y="182629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0982" y="1875291"/>
            <a:ext cx="1311819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389" y="2720058"/>
            <a:ext cx="1611005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9" y="3598578"/>
            <a:ext cx="2186364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data in K groups</a:t>
            </a:r>
          </a:p>
        </p:txBody>
      </p:sp>
      <p:sp>
        <p:nvSpPr>
          <p:cNvPr id="17" name="Flowchart: Terminator 16"/>
          <p:cNvSpPr/>
          <p:nvPr/>
        </p:nvSpPr>
        <p:spPr>
          <a:xfrm>
            <a:off x="851533" y="880087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21139" y="1470266"/>
            <a:ext cx="5753" cy="4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26892" y="2245600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26892" y="3090366"/>
            <a:ext cx="0" cy="5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43711" y="1175176"/>
                <a:ext cx="86600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11" y="1175176"/>
                <a:ext cx="866006" cy="372410"/>
              </a:xfrm>
              <a:prstGeom prst="rect">
                <a:avLst/>
              </a:prstGeom>
              <a:blipFill rotWithShape="0">
                <a:blip r:embed="rId2"/>
                <a:stretch>
                  <a:fillRect l="-633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94789" y="1748823"/>
                <a:ext cx="2797561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normalized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789" y="1748823"/>
                <a:ext cx="2797561" cy="6183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0982" y="1875291"/>
            <a:ext cx="1311819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389" y="2720058"/>
            <a:ext cx="1611005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9" y="3598578"/>
            <a:ext cx="2186364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data in K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317" y="4488671"/>
            <a:ext cx="1841149" cy="602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mean of each group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3159" y="5542698"/>
            <a:ext cx="2347465" cy="672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based on minimum distance to mean</a:t>
            </a:r>
          </a:p>
        </p:txBody>
      </p:sp>
      <p:sp>
        <p:nvSpPr>
          <p:cNvPr id="15" name="Flowchart: Decision 14"/>
          <p:cNvSpPr/>
          <p:nvPr/>
        </p:nvSpPr>
        <p:spPr>
          <a:xfrm>
            <a:off x="4154093" y="4306403"/>
            <a:ext cx="2094307" cy="12362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changed?</a:t>
            </a:r>
          </a:p>
        </p:txBody>
      </p:sp>
      <p:sp>
        <p:nvSpPr>
          <p:cNvPr id="16" name="Flowchart: Terminator 15"/>
          <p:cNvSpPr/>
          <p:nvPr/>
        </p:nvSpPr>
        <p:spPr>
          <a:xfrm>
            <a:off x="4625888" y="5903359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7" name="Flowchart: Terminator 16"/>
          <p:cNvSpPr/>
          <p:nvPr/>
        </p:nvSpPr>
        <p:spPr>
          <a:xfrm>
            <a:off x="851533" y="880087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21139" y="1470266"/>
            <a:ext cx="5753" cy="4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26892" y="2245600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26892" y="3090366"/>
            <a:ext cx="0" cy="5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26892" y="3968887"/>
            <a:ext cx="0" cy="51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26892" y="5091385"/>
            <a:ext cx="0" cy="45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2145345" y="4206097"/>
            <a:ext cx="1290293" cy="2727202"/>
          </a:xfrm>
          <a:prstGeom prst="bentConnector4">
            <a:avLst>
              <a:gd name="adj1" fmla="val -21525"/>
              <a:gd name="adj2" fmla="val 71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195494" y="5542698"/>
            <a:ext cx="5753" cy="36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3255730" y="2360886"/>
            <a:ext cx="116680" cy="3774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45"/>
          <p:cNvSpPr txBox="1"/>
          <p:nvPr/>
        </p:nvSpPr>
        <p:spPr>
          <a:xfrm>
            <a:off x="5143711" y="3968887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7" name="Text Box 46"/>
          <p:cNvSpPr txBox="1"/>
          <p:nvPr/>
        </p:nvSpPr>
        <p:spPr>
          <a:xfrm>
            <a:off x="5279967" y="5451274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53768" y="847328"/>
            <a:ext cx="3916390" cy="304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21141" y="3186553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82880" y="3157758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68135" y="2662272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36061" y="2786963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624178" y="2482829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34445" y="2461539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72100" y="3080160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40142" y="1021001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38361" y="1391611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94227" y="1557866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76015" y="1826297"/>
            <a:ext cx="124691" cy="124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88632" y="2867192"/>
            <a:ext cx="140770" cy="140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47883" y="1996719"/>
            <a:ext cx="140770" cy="1407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00995" y="2290380"/>
            <a:ext cx="140770" cy="140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0" idx="3"/>
            <a:endCxn id="40" idx="2"/>
          </p:cNvCxnSpPr>
          <p:nvPr/>
        </p:nvCxnSpPr>
        <p:spPr>
          <a:xfrm flipV="1">
            <a:off x="4607571" y="2937577"/>
            <a:ext cx="481061" cy="28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" idx="3"/>
            <a:endCxn id="41" idx="4"/>
          </p:cNvCxnSpPr>
          <p:nvPr/>
        </p:nvCxnSpPr>
        <p:spPr>
          <a:xfrm flipV="1">
            <a:off x="4607571" y="2137489"/>
            <a:ext cx="1010697" cy="108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3"/>
            <a:endCxn id="42" idx="2"/>
          </p:cNvCxnSpPr>
          <p:nvPr/>
        </p:nvCxnSpPr>
        <p:spPr>
          <a:xfrm flipV="1">
            <a:off x="4607571" y="2360765"/>
            <a:ext cx="2093424" cy="859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306770" y="2939390"/>
            <a:ext cx="140770" cy="140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94202" y="2867453"/>
            <a:ext cx="140770" cy="140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74443" y="1399881"/>
            <a:ext cx="140770" cy="1407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2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6" grpId="0"/>
      <p:bldP spid="27" grpId="0"/>
      <p:bldP spid="29" grpId="0" animBg="1"/>
      <p:bldP spid="30" grpId="0" animBg="1"/>
      <p:bldP spid="30" grpId="1" animBg="1"/>
      <p:bldP spid="30" grpId="2" animBg="1"/>
      <p:bldP spid="31" grpId="0" animBg="1"/>
      <p:bldP spid="32" grpId="0" animBg="1"/>
      <p:bldP spid="32" grpId="1" animBg="1"/>
      <p:bldP spid="32" grpId="2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8" grpId="2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210626" y="152003"/>
            <a:ext cx="6347713" cy="695325"/>
          </a:xfrm>
        </p:spPr>
        <p:txBody>
          <a:bodyPr/>
          <a:lstStyle/>
          <a:p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70982" y="1875291"/>
            <a:ext cx="1311819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7147" y="2720058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</a:t>
            </a: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point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3709" y="3598578"/>
            <a:ext cx="2186364" cy="519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lculate min K distance from query point to sample points 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Flowchart: Terminator 37"/>
          <p:cNvSpPr/>
          <p:nvPr/>
        </p:nvSpPr>
        <p:spPr>
          <a:xfrm>
            <a:off x="851533" y="880087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21139" y="1470266"/>
            <a:ext cx="5753" cy="4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426892" y="2245600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426892" y="3090366"/>
            <a:ext cx="0" cy="5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069394" y="1875291"/>
                <a:ext cx="1090427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</a:t>
                </a:r>
                <a:r>
                  <a:rPr lang="en-US" dirty="0" smtClean="0"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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94" y="1875291"/>
                <a:ext cx="1090427" cy="372410"/>
              </a:xfrm>
              <a:prstGeom prst="rect">
                <a:avLst/>
              </a:prstGeom>
              <a:blipFill rotWithShape="0">
                <a:blip r:embed="rId2"/>
                <a:stretch>
                  <a:fillRect l="-505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lowchart: Decision 51"/>
          <p:cNvSpPr/>
          <p:nvPr/>
        </p:nvSpPr>
        <p:spPr>
          <a:xfrm>
            <a:off x="373984" y="4592788"/>
            <a:ext cx="2094307" cy="12362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1 most frequency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/>
          <p:cNvCxnSpPr>
            <a:stCxn id="37" idx="2"/>
            <a:endCxn id="52" idx="0"/>
          </p:cNvCxnSpPr>
          <p:nvPr/>
        </p:nvCxnSpPr>
        <p:spPr>
          <a:xfrm flipH="1">
            <a:off x="1421138" y="4118330"/>
            <a:ext cx="5753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Terminator 57"/>
          <p:cNvSpPr/>
          <p:nvPr/>
        </p:nvSpPr>
        <p:spPr>
          <a:xfrm>
            <a:off x="851532" y="6172285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59" name="Straight Arrow Connector 58"/>
          <p:cNvCxnSpPr>
            <a:stCxn id="52" idx="2"/>
            <a:endCxn id="58" idx="0"/>
          </p:cNvCxnSpPr>
          <p:nvPr/>
        </p:nvCxnSpPr>
        <p:spPr>
          <a:xfrm>
            <a:off x="1421138" y="5829083"/>
            <a:ext cx="0" cy="34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46"/>
          <p:cNvSpPr txBox="1"/>
          <p:nvPr/>
        </p:nvSpPr>
        <p:spPr>
          <a:xfrm>
            <a:off x="1505611" y="5815736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10633" y="5025780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min distance group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2" idx="3"/>
            <a:endCxn id="63" idx="1"/>
          </p:cNvCxnSpPr>
          <p:nvPr/>
        </p:nvCxnSpPr>
        <p:spPr>
          <a:xfrm flipV="1">
            <a:off x="2468291" y="5210935"/>
            <a:ext cx="1042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3" idx="2"/>
            <a:endCxn id="58" idx="3"/>
          </p:cNvCxnSpPr>
          <p:nvPr/>
        </p:nvCxnSpPr>
        <p:spPr>
          <a:xfrm rot="5400000">
            <a:off x="2709918" y="4676915"/>
            <a:ext cx="1071286" cy="2509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45"/>
          <p:cNvSpPr txBox="1"/>
          <p:nvPr/>
        </p:nvSpPr>
        <p:spPr>
          <a:xfrm>
            <a:off x="2499558" y="4851427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00144" y="596185"/>
            <a:ext cx="3916390" cy="3040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767517" y="2935410"/>
            <a:ext cx="124691" cy="124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29256" y="2906615"/>
            <a:ext cx="124691" cy="124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914511" y="2411129"/>
            <a:ext cx="124691" cy="124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782437" y="2535820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270554" y="2231686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780821" y="2210396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718476" y="2829017"/>
            <a:ext cx="124691" cy="124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486518" y="769858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084737" y="1140468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40603" y="1306723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22391" y="1575154"/>
            <a:ext cx="124691" cy="1246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427654" y="2272741"/>
            <a:ext cx="140770" cy="14077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1"/>
            <a:endCxn id="86" idx="2"/>
          </p:cNvCxnSpPr>
          <p:nvPr/>
        </p:nvCxnSpPr>
        <p:spPr>
          <a:xfrm flipH="1" flipV="1">
            <a:off x="6084737" y="1699845"/>
            <a:ext cx="363532" cy="59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7" idx="5"/>
            <a:endCxn id="79" idx="1"/>
          </p:cNvCxnSpPr>
          <p:nvPr/>
        </p:nvCxnSpPr>
        <p:spPr>
          <a:xfrm>
            <a:off x="6547809" y="2392896"/>
            <a:ext cx="234628" cy="20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2" grpId="0"/>
      <p:bldP spid="52" grpId="0" animBg="1"/>
      <p:bldP spid="58" grpId="0" animBg="1"/>
      <p:bldP spid="60" grpId="0"/>
      <p:bldP spid="63" grpId="0" animBg="1"/>
      <p:bldP spid="68" grpId="0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04465" y="0"/>
            <a:ext cx="6347713" cy="695325"/>
          </a:xfrm>
        </p:spPr>
        <p:txBody>
          <a:bodyPr/>
          <a:lstStyle/>
          <a:p>
            <a:r>
              <a:rPr lang="en-US" dirty="0" smtClean="0"/>
              <a:t>Suggest Schedule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547311" y="2270094"/>
            <a:ext cx="1759162" cy="37030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Unassigned job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7147" y="3114861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 assign day (?)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857287" y="551366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11" name="Straight Arrow Connector 10"/>
          <p:cNvCxnSpPr>
            <a:stCxn id="10" idx="2"/>
            <a:endCxn id="53" idx="0"/>
          </p:cNvCxnSpPr>
          <p:nvPr/>
        </p:nvCxnSpPr>
        <p:spPr>
          <a:xfrm flipH="1">
            <a:off x="1426892" y="1141545"/>
            <a:ext cx="1" cy="2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26892" y="2640403"/>
            <a:ext cx="0" cy="47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4" idx="0"/>
          </p:cNvCxnSpPr>
          <p:nvPr/>
        </p:nvCxnSpPr>
        <p:spPr>
          <a:xfrm flipH="1">
            <a:off x="1421138" y="3485170"/>
            <a:ext cx="5754" cy="32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249200" y="3813171"/>
            <a:ext cx="2343876" cy="9879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staff in assign day?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7147" y="5129411"/>
            <a:ext cx="1979490" cy="429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 assign to staff which have least jobs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7147" y="5886889"/>
            <a:ext cx="1979490" cy="429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schedule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lowchart: Decision 16"/>
          <p:cNvSpPr/>
          <p:nvPr/>
        </p:nvSpPr>
        <p:spPr>
          <a:xfrm>
            <a:off x="3674788" y="5483334"/>
            <a:ext cx="2343876" cy="12362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Still have unassigned job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>
            <a:off x="1421138" y="4801120"/>
            <a:ext cx="5754" cy="32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6" idx="0"/>
          </p:cNvCxnSpPr>
          <p:nvPr/>
        </p:nvCxnSpPr>
        <p:spPr>
          <a:xfrm>
            <a:off x="1426892" y="5558597"/>
            <a:ext cx="0" cy="32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7" idx="1"/>
          </p:cNvCxnSpPr>
          <p:nvPr/>
        </p:nvCxnSpPr>
        <p:spPr>
          <a:xfrm>
            <a:off x="2416637" y="6101482"/>
            <a:ext cx="125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0"/>
            <a:endCxn id="7" idx="1"/>
          </p:cNvCxnSpPr>
          <p:nvPr/>
        </p:nvCxnSpPr>
        <p:spPr>
          <a:xfrm rot="16200000" flipV="1">
            <a:off x="1530189" y="2166797"/>
            <a:ext cx="3213240" cy="3419834"/>
          </a:xfrm>
          <a:prstGeom prst="bentConnector3">
            <a:avLst>
              <a:gd name="adj1" fmla="val 107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6957314" y="5801791"/>
            <a:ext cx="1139211" cy="59017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32" name="Straight Arrow Connector 31"/>
          <p:cNvCxnSpPr>
            <a:stCxn id="17" idx="3"/>
            <a:endCxn id="30" idx="1"/>
          </p:cNvCxnSpPr>
          <p:nvPr/>
        </p:nvCxnSpPr>
        <p:spPr>
          <a:xfrm flipV="1">
            <a:off x="6018664" y="6096881"/>
            <a:ext cx="938650" cy="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46"/>
          <p:cNvSpPr txBox="1"/>
          <p:nvPr/>
        </p:nvSpPr>
        <p:spPr>
          <a:xfrm>
            <a:off x="5952398" y="5788129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4" name="Text Box 45"/>
          <p:cNvSpPr txBox="1"/>
          <p:nvPr/>
        </p:nvSpPr>
        <p:spPr>
          <a:xfrm>
            <a:off x="4929447" y="5235875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5" name="Text Box 46"/>
          <p:cNvSpPr txBox="1"/>
          <p:nvPr/>
        </p:nvSpPr>
        <p:spPr>
          <a:xfrm>
            <a:off x="1562329" y="4782583"/>
            <a:ext cx="451849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45"/>
          <p:cNvSpPr txBox="1"/>
          <p:nvPr/>
        </p:nvSpPr>
        <p:spPr>
          <a:xfrm>
            <a:off x="2556276" y="3818274"/>
            <a:ext cx="503247" cy="452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Elbow Connector 37"/>
          <p:cNvCxnSpPr>
            <a:stCxn id="14" idx="3"/>
            <a:endCxn id="8" idx="0"/>
          </p:cNvCxnSpPr>
          <p:nvPr/>
        </p:nvCxnSpPr>
        <p:spPr>
          <a:xfrm flipH="1" flipV="1">
            <a:off x="1426892" y="3114861"/>
            <a:ext cx="1166184" cy="1192285"/>
          </a:xfrm>
          <a:prstGeom prst="bentConnector4">
            <a:avLst>
              <a:gd name="adj1" fmla="val -19602"/>
              <a:gd name="adj2" fmla="val 119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37147" y="1425224"/>
            <a:ext cx="1979490" cy="37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err="1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endParaRPr lang="en-US" sz="1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53" idx="2"/>
            <a:endCxn id="7" idx="1"/>
          </p:cNvCxnSpPr>
          <p:nvPr/>
        </p:nvCxnSpPr>
        <p:spPr>
          <a:xfrm>
            <a:off x="1426892" y="1795533"/>
            <a:ext cx="0" cy="47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5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30" grpId="0" animBg="1"/>
      <p:bldP spid="33" grpId="0"/>
      <p:bldP spid="34" grpId="0"/>
      <p:bldP spid="35" grpId="0"/>
      <p:bldP spid="36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amenities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err="1" smtClean="0"/>
              <a:t>Sảnh</a:t>
            </a:r>
            <a:r>
              <a:rPr lang="en-US" dirty="0" smtClean="0"/>
              <a:t> – 10</a:t>
            </a:r>
          </a:p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– 12</a:t>
            </a:r>
          </a:p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– 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8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amenities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err="1" smtClean="0"/>
              <a:t>Sảnh</a:t>
            </a:r>
            <a:r>
              <a:rPr lang="en-US" dirty="0" smtClean="0"/>
              <a:t> – 10</a:t>
            </a:r>
          </a:p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– 12</a:t>
            </a:r>
          </a:p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– 13 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3207657" y="1825625"/>
            <a:ext cx="159657" cy="6563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6628" y="1969118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50%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382532" y="2194957"/>
            <a:ext cx="159657" cy="6563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1503" y="2338450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80%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5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amenities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err="1" smtClean="0"/>
              <a:t>Sảnh</a:t>
            </a:r>
            <a:r>
              <a:rPr lang="en-US" dirty="0" smtClean="0"/>
              <a:t> – 10</a:t>
            </a:r>
          </a:p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– 12</a:t>
            </a:r>
          </a:p>
          <a:p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– 13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Suggest offices that have match above 70%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3207657" y="1825625"/>
            <a:ext cx="159657" cy="6563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6628" y="1969118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50%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382532" y="2194957"/>
            <a:ext cx="159657" cy="6563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1503" y="2338450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80%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5422</TotalTime>
  <Words>364</Words>
  <Application>Microsoft Office PowerPoint</Application>
  <PresentationFormat>On-screen Show (4:3)</PresentationFormat>
  <Paragraphs>104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Symbol</vt:lpstr>
      <vt:lpstr>Tahoma</vt:lpstr>
      <vt:lpstr>Times New Roman</vt:lpstr>
      <vt:lpstr>Trebuchet MS</vt:lpstr>
      <vt:lpstr>Wingdings</vt:lpstr>
      <vt:lpstr>Wingdings 3</vt:lpstr>
      <vt:lpstr>Facet</vt:lpstr>
      <vt:lpstr>Office Theme</vt:lpstr>
      <vt:lpstr>Office Rental Service</vt:lpstr>
      <vt:lpstr>K-Means Algorithm</vt:lpstr>
      <vt:lpstr>K-Means Algorithm</vt:lpstr>
      <vt:lpstr>K-Means Algorithm</vt:lpstr>
      <vt:lpstr>KNN Algorithm</vt:lpstr>
      <vt:lpstr>Suggest Schedule</vt:lpstr>
      <vt:lpstr>Search by amenities</vt:lpstr>
      <vt:lpstr>Search by amenities</vt:lpstr>
      <vt:lpstr>Search by amenities</vt:lpstr>
      <vt:lpstr>PowerPoint Presentation</vt:lpstr>
      <vt:lpstr>PowerPoint Presentation</vt:lpstr>
      <vt:lpstr>PowerPoint Presentation</vt:lpstr>
      <vt:lpstr>Technical behind the scene</vt:lpstr>
      <vt:lpstr>Thanks for your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Tiến Lê</cp:lastModifiedBy>
  <cp:revision>98</cp:revision>
  <dcterms:created xsi:type="dcterms:W3CDTF">2015-08-02T08:20:05Z</dcterms:created>
  <dcterms:modified xsi:type="dcterms:W3CDTF">2015-10-01T10:31:34Z</dcterms:modified>
</cp:coreProperties>
</file>