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40"/>
  </p:notesMasterIdLst>
  <p:sldIdLst>
    <p:sldId id="256" r:id="rId2"/>
    <p:sldId id="257" r:id="rId3"/>
    <p:sldId id="296" r:id="rId4"/>
    <p:sldId id="326" r:id="rId5"/>
    <p:sldId id="295" r:id="rId6"/>
    <p:sldId id="327" r:id="rId7"/>
    <p:sldId id="328" r:id="rId8"/>
    <p:sldId id="322" r:id="rId9"/>
    <p:sldId id="331" r:id="rId10"/>
    <p:sldId id="339" r:id="rId11"/>
    <p:sldId id="340" r:id="rId12"/>
    <p:sldId id="343" r:id="rId13"/>
    <p:sldId id="345" r:id="rId14"/>
    <p:sldId id="299" r:id="rId15"/>
    <p:sldId id="300" r:id="rId16"/>
    <p:sldId id="301" r:id="rId17"/>
    <p:sldId id="337" r:id="rId18"/>
    <p:sldId id="298" r:id="rId19"/>
    <p:sldId id="297" r:id="rId20"/>
    <p:sldId id="329" r:id="rId21"/>
    <p:sldId id="324" r:id="rId22"/>
    <p:sldId id="318" r:id="rId23"/>
    <p:sldId id="323" r:id="rId24"/>
    <p:sldId id="306" r:id="rId25"/>
    <p:sldId id="307" r:id="rId26"/>
    <p:sldId id="308" r:id="rId27"/>
    <p:sldId id="309" r:id="rId28"/>
    <p:sldId id="310" r:id="rId29"/>
    <p:sldId id="311" r:id="rId30"/>
    <p:sldId id="313" r:id="rId31"/>
    <p:sldId id="325" r:id="rId32"/>
    <p:sldId id="273" r:id="rId33"/>
    <p:sldId id="280" r:id="rId34"/>
    <p:sldId id="281" r:id="rId35"/>
    <p:sldId id="282" r:id="rId36"/>
    <p:sldId id="283" r:id="rId37"/>
    <p:sldId id="284" r:id="rId38"/>
    <p:sldId id="27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13" autoAdjust="0"/>
    <p:restoredTop sz="96586" autoAdjust="0"/>
  </p:normalViewPr>
  <p:slideViewPr>
    <p:cSldViewPr snapToGrid="0">
      <p:cViewPr varScale="1">
        <p:scale>
          <a:sx n="86" d="100"/>
          <a:sy n="86" d="100"/>
        </p:scale>
        <p:origin x="1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10/1/2015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a:t>
            </a:fld>
            <a:endParaRPr lang="en-US"/>
          </a:p>
        </p:txBody>
      </p:sp>
    </p:spTree>
    <p:extLst>
      <p:ext uri="{BB962C8B-B14F-4D97-AF65-F5344CB8AC3E}">
        <p14:creationId xmlns:p14="http://schemas.microsoft.com/office/powerpoint/2010/main" val="56936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này </a:t>
            </a:r>
            <a:r>
              <a:rPr lang="en-US" baseline="0" dirty="0" err="1" smtClean="0"/>
              <a:t>được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về 1 </a:t>
            </a:r>
            <a:r>
              <a:rPr lang="en-US" baseline="0" dirty="0" err="1" smtClean="0"/>
              <a:t>không</a:t>
            </a:r>
            <a:r>
              <a:rPr lang="en-US" baseline="0" dirty="0" smtClean="0"/>
              <a:t> </a:t>
            </a:r>
            <a:r>
              <a:rPr lang="en-US" baseline="0" dirty="0" err="1" smtClean="0"/>
              <a:t>gian</a:t>
            </a:r>
            <a:r>
              <a:rPr lang="en-US" baseline="0" dirty="0" smtClean="0"/>
              <a:t> 3 </a:t>
            </a:r>
            <a:r>
              <a:rPr lang="en-US" baseline="0" dirty="0" err="1" smtClean="0"/>
              <a:t>chiều</a:t>
            </a:r>
            <a:r>
              <a:rPr lang="en-US" baseline="0" dirty="0" smtClean="0"/>
              <a:t> </a:t>
            </a:r>
            <a:r>
              <a:rPr lang="en-US" baseline="0" dirty="0" err="1" smtClean="0"/>
              <a:t>với</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từ 0 </a:t>
            </a:r>
            <a:r>
              <a:rPr lang="en-US" baseline="0" dirty="0" err="1" smtClean="0"/>
              <a:t>đến</a:t>
            </a:r>
            <a:r>
              <a:rPr lang="en-US" baseline="0" dirty="0" smtClean="0"/>
              <a:t> 1</a:t>
            </a:r>
          </a:p>
          <a:p>
            <a:pPr marL="171450" indent="-171450">
              <a:buFontTx/>
              <a:buChar char="-"/>
            </a:pPr>
            <a:r>
              <a:rPr lang="en-US" baseline="0" dirty="0" err="1" smtClean="0"/>
              <a:t>Mỗi</a:t>
            </a:r>
            <a:r>
              <a:rPr lang="en-US" baseline="0" dirty="0" smtClean="0"/>
              <a:t> </a:t>
            </a:r>
            <a:r>
              <a:rPr lang="en-US" baseline="0" dirty="0" err="1" smtClean="0"/>
              <a:t>cột</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1 </a:t>
            </a:r>
            <a:r>
              <a:rPr lang="en-US" baseline="0" dirty="0" err="1" smtClean="0"/>
              <a:t>văn</a:t>
            </a:r>
            <a:r>
              <a:rPr lang="en-US" baseline="0" dirty="0" smtClean="0"/>
              <a:t> </a:t>
            </a:r>
            <a:r>
              <a:rPr lang="en-US" baseline="0" dirty="0" err="1" smtClean="0"/>
              <a:t>phòng</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10</a:t>
            </a:fld>
            <a:endParaRPr lang="en-US"/>
          </a:p>
        </p:txBody>
      </p:sp>
    </p:spTree>
    <p:extLst>
      <p:ext uri="{BB962C8B-B14F-4D97-AF65-F5344CB8AC3E}">
        <p14:creationId xmlns:p14="http://schemas.microsoft.com/office/powerpoint/2010/main" val="1798832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Sau</a:t>
            </a:r>
            <a:r>
              <a:rPr lang="en-US" dirty="0" smtClean="0"/>
              <a:t> </a:t>
            </a:r>
            <a:r>
              <a:rPr lang="en-US" dirty="0" err="1" smtClean="0"/>
              <a:t>khi</a:t>
            </a:r>
            <a:r>
              <a:rPr lang="en-US" dirty="0" smtClean="0"/>
              <a:t> chia</a:t>
            </a:r>
            <a:r>
              <a:rPr lang="en-US" baseline="0" dirty="0" smtClean="0"/>
              <a:t> </a:t>
            </a:r>
            <a:r>
              <a:rPr lang="en-US" baseline="0" dirty="0" err="1" smtClean="0"/>
              <a:t>nhóm</a:t>
            </a:r>
            <a:r>
              <a:rPr lang="en-US" baseline="0" dirty="0" smtClean="0"/>
              <a:t> ta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như</a:t>
            </a:r>
            <a:r>
              <a:rPr lang="en-US" baseline="0" dirty="0" smtClean="0"/>
              <a:t> </a:t>
            </a:r>
            <a:r>
              <a:rPr lang="en-US" baseline="0" dirty="0" err="1" smtClean="0"/>
              <a:t>sau</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11</a:t>
            </a:fld>
            <a:endParaRPr lang="en-US"/>
          </a:p>
        </p:txBody>
      </p:sp>
    </p:spTree>
    <p:extLst>
      <p:ext uri="{BB962C8B-B14F-4D97-AF65-F5344CB8AC3E}">
        <p14:creationId xmlns:p14="http://schemas.microsoft.com/office/powerpoint/2010/main" val="308275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12</a:t>
            </a:fld>
            <a:endParaRPr lang="en-US"/>
          </a:p>
        </p:txBody>
      </p:sp>
    </p:spTree>
    <p:extLst>
      <p:ext uri="{BB962C8B-B14F-4D97-AF65-F5344CB8AC3E}">
        <p14:creationId xmlns:p14="http://schemas.microsoft.com/office/powerpoint/2010/main" val="280354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13</a:t>
            </a:fld>
            <a:endParaRPr lang="en-US"/>
          </a:p>
        </p:txBody>
      </p:sp>
    </p:spTree>
    <p:extLst>
      <p:ext uri="{BB962C8B-B14F-4D97-AF65-F5344CB8AC3E}">
        <p14:creationId xmlns:p14="http://schemas.microsoft.com/office/powerpoint/2010/main" val="144178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14</a:t>
            </a:fld>
            <a:endParaRPr lang="en-US"/>
          </a:p>
        </p:txBody>
      </p:sp>
    </p:spTree>
    <p:extLst>
      <p:ext uri="{BB962C8B-B14F-4D97-AF65-F5344CB8AC3E}">
        <p14:creationId xmlns:p14="http://schemas.microsoft.com/office/powerpoint/2010/main" val="186582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15</a:t>
            </a:fld>
            <a:endParaRPr lang="en-US"/>
          </a:p>
        </p:txBody>
      </p:sp>
    </p:spTree>
    <p:extLst>
      <p:ext uri="{BB962C8B-B14F-4D97-AF65-F5344CB8AC3E}">
        <p14:creationId xmlns:p14="http://schemas.microsoft.com/office/powerpoint/2010/main" val="1972481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16</a:t>
            </a:fld>
            <a:endParaRPr lang="en-US"/>
          </a:p>
        </p:txBody>
      </p:sp>
    </p:spTree>
    <p:extLst>
      <p:ext uri="{BB962C8B-B14F-4D97-AF65-F5344CB8AC3E}">
        <p14:creationId xmlns:p14="http://schemas.microsoft.com/office/powerpoint/2010/main" val="2421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Quy</a:t>
            </a:r>
            <a:r>
              <a:rPr lang="en-US" dirty="0" smtClean="0"/>
              <a:t> </a:t>
            </a:r>
            <a:r>
              <a:rPr lang="en-US" dirty="0" err="1" smtClean="0"/>
              <a:t>tắc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a:t>
            </a:r>
          </a:p>
          <a:p>
            <a:pPr marL="171450" indent="-171450">
              <a:buFontTx/>
              <a:buChar char="-"/>
            </a:pP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ít </a:t>
            </a:r>
            <a:r>
              <a:rPr lang="en-US" baseline="0" dirty="0" err="1" smtClean="0"/>
              <a:t>hơn</a:t>
            </a:r>
            <a:r>
              <a:rPr lang="en-US" baseline="0" dirty="0" smtClean="0"/>
              <a:t> 4 </a:t>
            </a:r>
            <a:r>
              <a:rPr lang="en-US" baseline="0" dirty="0" err="1" smtClean="0"/>
              <a:t>việc</a:t>
            </a:r>
            <a:r>
              <a:rPr lang="en-US" baseline="0" dirty="0" smtClean="0"/>
              <a:t> </a:t>
            </a:r>
            <a:r>
              <a:rPr lang="en-US" baseline="0" dirty="0" err="1" smtClean="0"/>
              <a:t>trong</a:t>
            </a:r>
            <a:r>
              <a:rPr lang="en-US" baseline="0" dirty="0" smtClean="0"/>
              <a:t> ngày (</a:t>
            </a:r>
            <a:r>
              <a:rPr lang="en-US" baseline="0" dirty="0" err="1" smtClean="0"/>
              <a:t>sửa</a:t>
            </a:r>
            <a:r>
              <a:rPr lang="en-US" baseline="0" dirty="0" smtClean="0"/>
              <a:t> </a:t>
            </a:r>
            <a:r>
              <a:rPr lang="en-US" baseline="0" dirty="0" err="1" smtClean="0"/>
              <a:t>chữa</a:t>
            </a:r>
            <a:r>
              <a:rPr lang="en-US" baseline="0" dirty="0" smtClean="0"/>
              <a:t> </a:t>
            </a:r>
            <a:r>
              <a:rPr lang="en-US" baseline="0" dirty="0" err="1" smtClean="0"/>
              <a:t>tính</a:t>
            </a:r>
            <a:r>
              <a:rPr lang="en-US" baseline="0" dirty="0" smtClean="0"/>
              <a:t> </a:t>
            </a:r>
            <a:r>
              <a:rPr lang="en-US" baseline="0" dirty="0" err="1" smtClean="0"/>
              <a:t>là</a:t>
            </a:r>
            <a:r>
              <a:rPr lang="en-US" baseline="0" dirty="0" smtClean="0"/>
              <a:t> 2 </a:t>
            </a:r>
            <a:r>
              <a:rPr lang="en-US" baseline="0" dirty="0" err="1" smtClean="0"/>
              <a:t>việc</a:t>
            </a:r>
            <a:r>
              <a:rPr lang="en-US" baseline="0" dirty="0" smtClean="0"/>
              <a:t>)</a:t>
            </a:r>
          </a:p>
          <a:p>
            <a:pPr marL="171450" indent="-171450">
              <a:buFontTx/>
              <a:buChar char="-"/>
            </a:pP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việc</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tuần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Quy</a:t>
            </a:r>
            <a:r>
              <a:rPr lang="en-US" baseline="0" dirty="0" smtClean="0"/>
              <a:t> </a:t>
            </a:r>
            <a:r>
              <a:rPr lang="en-US" baseline="0" dirty="0" err="1" smtClean="0"/>
              <a:t>tắc</a:t>
            </a:r>
            <a:r>
              <a:rPr lang="en-US" baseline="0" dirty="0" smtClean="0"/>
              <a:t> </a:t>
            </a:r>
            <a:r>
              <a:rPr lang="en-US" baseline="0" dirty="0" err="1" smtClean="0"/>
              <a:t>giao</a:t>
            </a:r>
            <a:r>
              <a:rPr lang="en-US" baseline="0" dirty="0" smtClean="0"/>
              <a:t> </a:t>
            </a:r>
            <a:r>
              <a:rPr lang="en-US" baseline="0" dirty="0" err="1" smtClean="0"/>
              <a:t>việc</a:t>
            </a:r>
            <a:endParaRPr lang="en-US" baseline="0" dirty="0" smtClean="0"/>
          </a:p>
          <a:p>
            <a:pPr marL="171450" indent="-171450">
              <a:buFontTx/>
              <a:buChar char="-"/>
            </a:pPr>
            <a:r>
              <a:rPr lang="en-US" baseline="0" dirty="0" err="1" smtClean="0"/>
              <a:t>Ko</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lịch</a:t>
            </a:r>
            <a:r>
              <a:rPr lang="en-US" baseline="0" dirty="0" smtClean="0"/>
              <a:t> </a:t>
            </a:r>
            <a:r>
              <a:rPr lang="en-US" baseline="0" dirty="0" err="1" smtClean="0"/>
              <a:t>hẹn</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ít </a:t>
            </a:r>
            <a:r>
              <a:rPr lang="en-US" baseline="0" dirty="0" err="1" smtClean="0"/>
              <a:t>hơn</a:t>
            </a:r>
            <a:r>
              <a:rPr lang="en-US" baseline="0" dirty="0" smtClean="0"/>
              <a:t> 1 </a:t>
            </a:r>
            <a:r>
              <a:rPr lang="en-US" baseline="0" dirty="0" err="1" smtClean="0"/>
              <a:t>tiếng</a:t>
            </a:r>
            <a:endParaRPr lang="en-US" baseline="0" dirty="0" smtClean="0"/>
          </a:p>
          <a:p>
            <a:pPr marL="171450" indent="-171450">
              <a:buFontTx/>
              <a:buChar char="-"/>
            </a:pPr>
            <a:r>
              <a:rPr lang="en-US" baseline="0" dirty="0" err="1" smtClean="0"/>
              <a:t>Ko</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giao</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nhiều </a:t>
            </a:r>
            <a:r>
              <a:rPr lang="en-US" baseline="0" dirty="0" err="1" smtClean="0"/>
              <a:t>hơn</a:t>
            </a:r>
            <a:r>
              <a:rPr lang="en-US" baseline="0" dirty="0" smtClean="0"/>
              <a:t> 5 </a:t>
            </a:r>
            <a:r>
              <a:rPr lang="en-US" baseline="0" dirty="0" err="1" smtClean="0"/>
              <a:t>việc</a:t>
            </a:r>
            <a:endParaRPr lang="en-US" baseline="0" dirty="0" smtClean="0"/>
          </a:p>
          <a:p>
            <a:pPr marL="171450" indent="-171450">
              <a:buFontTx/>
              <a:buChar char="-"/>
            </a:pPr>
            <a:r>
              <a:rPr lang="en-US" baseline="0" dirty="0" err="1" smtClean="0"/>
              <a:t>Cảnh</a:t>
            </a:r>
            <a:r>
              <a:rPr lang="en-US" baseline="0" dirty="0" smtClean="0"/>
              <a:t> </a:t>
            </a:r>
            <a:r>
              <a:rPr lang="en-US" baseline="0" dirty="0" err="1" smtClean="0"/>
              <a:t>báo</a:t>
            </a:r>
            <a:r>
              <a:rPr lang="en-US" baseline="0" dirty="0" smtClean="0"/>
              <a:t> </a:t>
            </a:r>
            <a:r>
              <a:rPr lang="en-US" baseline="0" dirty="0" err="1" smtClean="0"/>
              <a:t>khi</a:t>
            </a:r>
            <a:r>
              <a:rPr lang="en-US" baseline="0" dirty="0" smtClean="0"/>
              <a:t> </a:t>
            </a:r>
            <a:r>
              <a:rPr lang="en-US" baseline="0" dirty="0" err="1" smtClean="0"/>
              <a:t>giao</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2 </a:t>
            </a:r>
            <a:r>
              <a:rPr lang="en-US" baseline="0" dirty="0" err="1" smtClean="0"/>
              <a:t>tiếng</a:t>
            </a:r>
            <a:r>
              <a:rPr lang="en-US" baseline="0" dirty="0" smtClean="0"/>
              <a:t>, </a:t>
            </a:r>
            <a:r>
              <a:rPr lang="en-US" baseline="0" dirty="0" err="1" smtClean="0"/>
              <a:t>hoặc</a:t>
            </a:r>
            <a:r>
              <a:rPr lang="en-US" baseline="0" dirty="0" smtClean="0"/>
              <a:t> đã </a:t>
            </a:r>
            <a:r>
              <a:rPr lang="en-US" baseline="0" dirty="0" err="1" smtClean="0"/>
              <a:t>có</a:t>
            </a:r>
            <a:r>
              <a:rPr lang="en-US" baseline="0" dirty="0" smtClean="0"/>
              <a:t> 4 </a:t>
            </a:r>
            <a:r>
              <a:rPr lang="en-US" baseline="0" dirty="0" err="1" smtClean="0"/>
              <a:t>đến</a:t>
            </a:r>
            <a:r>
              <a:rPr lang="en-US" baseline="0" dirty="0" smtClean="0"/>
              <a:t> 5 </a:t>
            </a:r>
            <a:r>
              <a:rPr lang="en-US" baseline="0" dirty="0" err="1" smtClean="0"/>
              <a:t>việc</a:t>
            </a:r>
            <a:r>
              <a:rPr lang="en-US" baseline="0" dirty="0" smtClean="0"/>
              <a:t> </a:t>
            </a:r>
            <a:r>
              <a:rPr lang="en-US" baseline="0" dirty="0" err="1" smtClean="0"/>
              <a:t>trong</a:t>
            </a:r>
            <a:r>
              <a:rPr lang="en-US" baseline="0" dirty="0" smtClean="0"/>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17</a:t>
            </a:fld>
            <a:endParaRPr lang="en-US"/>
          </a:p>
        </p:txBody>
      </p:sp>
    </p:spTree>
    <p:extLst>
      <p:ext uri="{BB962C8B-B14F-4D97-AF65-F5344CB8AC3E}">
        <p14:creationId xmlns:p14="http://schemas.microsoft.com/office/powerpoint/2010/main" val="2264432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18</a:t>
            </a:fld>
            <a:endParaRPr lang="en-US"/>
          </a:p>
        </p:txBody>
      </p:sp>
    </p:spTree>
    <p:extLst>
      <p:ext uri="{BB962C8B-B14F-4D97-AF65-F5344CB8AC3E}">
        <p14:creationId xmlns:p14="http://schemas.microsoft.com/office/powerpoint/2010/main" val="1468251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19</a:t>
            </a:fld>
            <a:endParaRPr lang="en-US"/>
          </a:p>
        </p:txBody>
      </p:sp>
    </p:spTree>
    <p:extLst>
      <p:ext uri="{BB962C8B-B14F-4D97-AF65-F5344CB8AC3E}">
        <p14:creationId xmlns:p14="http://schemas.microsoft.com/office/powerpoint/2010/main" val="425250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20</a:t>
            </a:fld>
            <a:endParaRPr lang="en-US"/>
          </a:p>
        </p:txBody>
      </p:sp>
    </p:spTree>
    <p:extLst>
      <p:ext uri="{BB962C8B-B14F-4D97-AF65-F5344CB8AC3E}">
        <p14:creationId xmlns:p14="http://schemas.microsoft.com/office/powerpoint/2010/main" val="1538457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t</a:t>
            </a:r>
            <a:r>
              <a:rPr lang="vi-VN" sz="2400" kern="1200" dirty="0" smtClean="0">
                <a:solidFill>
                  <a:schemeClr val="tx1"/>
                </a:solidFill>
                <a:effectLst/>
                <a:latin typeface="+mn-lt"/>
                <a:ea typeface="+mn-ea"/>
                <a:cs typeface="+mn-cs"/>
              </a:rPr>
              <a:t>rong luc su dung vp, vi mot ly do nao do, </a:t>
            </a:r>
            <a:r>
              <a:rPr lang="en-US" sz="2400" kern="1200" dirty="0" err="1" smtClean="0">
                <a:solidFill>
                  <a:schemeClr val="tx1"/>
                </a:solidFill>
                <a:effectLst/>
                <a:latin typeface="+mn-lt"/>
                <a:ea typeface="+mn-ea"/>
                <a:cs typeface="+mn-cs"/>
              </a:rPr>
              <a:t>kh</a:t>
            </a:r>
            <a:r>
              <a:rPr lang="vi-VN" sz="2400" kern="1200" dirty="0" smtClean="0">
                <a:solidFill>
                  <a:schemeClr val="tx1"/>
                </a:solidFill>
                <a:effectLst/>
                <a:latin typeface="+mn-lt"/>
                <a:ea typeface="+mn-ea"/>
                <a:cs typeface="+mn-cs"/>
              </a:rPr>
              <a:t> muon sua chua thiet bi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a:t>
            </a:r>
            <a:r>
              <a:rPr lang="en-US" sz="2400" kern="1200" dirty="0" err="1" smtClean="0">
                <a:solidFill>
                  <a:schemeClr val="tx1"/>
                </a:solidFill>
                <a:effectLst/>
                <a:latin typeface="+mn-lt"/>
                <a:ea typeface="+mn-ea"/>
                <a:cs typeface="+mn-cs"/>
              </a:rPr>
              <a:t>hi</a:t>
            </a:r>
            <a:r>
              <a:rPr lang="en-US" sz="2400" kern="1200" dirty="0" smtClean="0">
                <a:solidFill>
                  <a:schemeClr val="tx1"/>
                </a:solidFill>
                <a:effectLst/>
                <a:latin typeface="+mn-lt"/>
                <a:ea typeface="+mn-ea"/>
                <a:cs typeface="+mn-cs"/>
              </a:rPr>
              <a:t> ho co the</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lên</a:t>
            </a:r>
            <a:r>
              <a:rPr lang="en-US" sz="2400" baseline="0" dirty="0" smtClean="0"/>
              <a:t> </a:t>
            </a:r>
            <a:r>
              <a:rPr lang="en-US" sz="2400" baseline="0" dirty="0" err="1" smtClean="0"/>
              <a:t>hệ</a:t>
            </a:r>
            <a:r>
              <a:rPr lang="en-US" sz="2400" baseline="0" dirty="0" smtClean="0"/>
              <a:t> </a:t>
            </a:r>
            <a:r>
              <a:rPr lang="en-US" sz="2400" baseline="0" dirty="0" err="1" smtClean="0"/>
              <a:t>thống</a:t>
            </a:r>
            <a:r>
              <a:rPr lang="en-US" sz="2400" baseline="0" dirty="0" smtClean="0"/>
              <a:t>. </a:t>
            </a:r>
            <a:r>
              <a:rPr lang="en-US" sz="2400" baseline="0" dirty="0" err="1" smtClean="0"/>
              <a:t>Lúc</a:t>
            </a:r>
            <a:r>
              <a:rPr lang="en-US" sz="2400" baseline="0" dirty="0" smtClean="0"/>
              <a:t> </a:t>
            </a:r>
            <a:r>
              <a:rPr lang="en-US" sz="2400" baseline="0" dirty="0" err="1" smtClean="0"/>
              <a:t>này</a:t>
            </a:r>
            <a:r>
              <a:rPr lang="en-US" sz="2400" baseline="0" dirty="0" smtClean="0"/>
              <a:t> </a:t>
            </a:r>
            <a:r>
              <a:rPr lang="en-US" sz="2400" baseline="0" dirty="0" err="1" smtClean="0"/>
              <a:t>ng</a:t>
            </a:r>
            <a:r>
              <a:rPr lang="vi-VN" sz="2400" baseline="0" dirty="0" smtClean="0"/>
              <a:t>ười</a:t>
            </a:r>
            <a:r>
              <a:rPr lang="en-US" sz="2400" baseline="0" dirty="0" smtClean="0"/>
              <a:t> </a:t>
            </a:r>
            <a:r>
              <a:rPr lang="en-US" sz="2400" baseline="0" dirty="0" err="1" smtClean="0"/>
              <a:t>chủ</a:t>
            </a:r>
            <a:r>
              <a:rPr lang="en-US" sz="2400" baseline="0" dirty="0" smtClean="0"/>
              <a:t> </a:t>
            </a:r>
            <a:r>
              <a:rPr lang="en-US" sz="2400" baseline="0" dirty="0" err="1" smtClean="0"/>
              <a:t>vp</a:t>
            </a:r>
            <a:r>
              <a:rPr lang="en-US" sz="2400" baseline="0" dirty="0" smtClean="0"/>
              <a:t> </a:t>
            </a:r>
            <a:r>
              <a:rPr lang="en-US" sz="2400" baseline="0" dirty="0" err="1" smtClean="0"/>
              <a:t>sẽ</a:t>
            </a:r>
            <a:r>
              <a:rPr lang="en-US" sz="2400" baseline="0" dirty="0" smtClean="0"/>
              <a:t> </a:t>
            </a:r>
            <a:r>
              <a:rPr lang="en-US" sz="2400" baseline="0" dirty="0" err="1" smtClean="0"/>
              <a:t>kiểm</a:t>
            </a:r>
            <a:r>
              <a:rPr lang="en-US" sz="2400" baseline="0" dirty="0" smtClean="0"/>
              <a:t> </a:t>
            </a:r>
            <a:r>
              <a:rPr lang="en-US" sz="2400" baseline="0" dirty="0" err="1" smtClean="0"/>
              <a:t>tra</a:t>
            </a:r>
            <a:r>
              <a:rPr lang="en-US" sz="2400" baseline="0" dirty="0" smtClean="0"/>
              <a:t> </a:t>
            </a:r>
            <a:r>
              <a:rPr lang="en-US" sz="2400" baseline="0" dirty="0" err="1" smtClean="0"/>
              <a:t>xem</a:t>
            </a:r>
            <a:r>
              <a:rPr lang="en-US" sz="2400" baseline="0" dirty="0" smtClean="0"/>
              <a:t> </a:t>
            </a:r>
            <a:r>
              <a:rPr lang="en-US" sz="2400" baseline="0" dirty="0" err="1" smtClean="0"/>
              <a:t>yeu</a:t>
            </a:r>
            <a:r>
              <a:rPr lang="en-US" sz="2400" baseline="0" dirty="0" smtClean="0"/>
              <a:t> </a:t>
            </a:r>
            <a:r>
              <a:rPr lang="en-US" sz="2400" baseline="0" dirty="0" err="1" smtClean="0"/>
              <a:t>cau</a:t>
            </a:r>
            <a:r>
              <a:rPr lang="en-US" sz="2400" baseline="0" dirty="0" smtClean="0"/>
              <a:t> </a:t>
            </a:r>
            <a:r>
              <a:rPr lang="en-US" sz="2400" baseline="0" dirty="0" err="1" smtClean="0"/>
              <a:t>của</a:t>
            </a:r>
            <a:r>
              <a:rPr lang="en-US" sz="2400" baseline="0" dirty="0" smtClean="0"/>
              <a:t> </a:t>
            </a:r>
            <a:r>
              <a:rPr lang="en-US" sz="2400" baseline="0" dirty="0" err="1" smtClean="0"/>
              <a:t>kh</a:t>
            </a:r>
            <a:r>
              <a:rPr lang="en-US" sz="2400" baseline="0" dirty="0" smtClean="0"/>
              <a:t> </a:t>
            </a:r>
            <a:r>
              <a:rPr lang="en-US" sz="2400" baseline="0" dirty="0" err="1" smtClean="0"/>
              <a:t>có</a:t>
            </a:r>
            <a:r>
              <a:rPr lang="en-US" sz="2400" baseline="0" dirty="0" smtClean="0"/>
              <a:t> </a:t>
            </a:r>
            <a:r>
              <a:rPr lang="en-US" sz="2400" baseline="0" dirty="0" err="1" smtClean="0"/>
              <a:t>hợp</a:t>
            </a:r>
            <a:r>
              <a:rPr lang="en-US" sz="2400" baseline="0" dirty="0" smtClean="0"/>
              <a:t> </a:t>
            </a:r>
            <a:r>
              <a:rPr lang="en-US" sz="2400" baseline="0" dirty="0" err="1" smtClean="0"/>
              <a:t>lý</a:t>
            </a:r>
            <a:r>
              <a:rPr lang="en-US" sz="2400" baseline="0" dirty="0" smtClean="0"/>
              <a:t> </a:t>
            </a:r>
            <a:r>
              <a:rPr lang="en-US" sz="2400" baseline="0" dirty="0" err="1" smtClean="0"/>
              <a:t>ko</a:t>
            </a:r>
            <a:r>
              <a:rPr lang="en-US" sz="2400" baseline="0" dirty="0" smtClean="0"/>
              <a:t> </a:t>
            </a:r>
            <a:r>
              <a:rPr lang="en-US" sz="2400" baseline="0" dirty="0" err="1" smtClean="0"/>
              <a:t>v</a:t>
            </a:r>
            <a:r>
              <a:rPr lang="en-US" sz="1200" kern="1200" dirty="0" err="1" smtClean="0">
                <a:solidFill>
                  <a:schemeClr val="tx1"/>
                </a:solidFill>
                <a:effectLst/>
                <a:latin typeface="+mn-lt"/>
                <a:ea typeface="+mn-ea"/>
                <a:cs typeface="+mn-cs"/>
              </a:rPr>
              <a:t>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nhận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yêu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a:t>
            </a:r>
            <a:r>
              <a:rPr lang="vi-VN" sz="1200" kern="1200" baseline="0" dirty="0" smtClean="0">
                <a:solidFill>
                  <a:schemeClr val="tx1"/>
                </a:solidFill>
                <a:effectLst/>
                <a:latin typeface="+mn-lt"/>
                <a:ea typeface="+mn-ea"/>
                <a:cs typeface="+mn-cs"/>
              </a:rPr>
              <a:t>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việc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nv</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yêu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a:t>
            </a: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23</a:t>
            </a:fld>
            <a:endParaRPr lang="en-US"/>
          </a:p>
        </p:txBody>
      </p:sp>
    </p:spTree>
    <p:extLst>
      <p:ext uri="{BB962C8B-B14F-4D97-AF65-F5344CB8AC3E}">
        <p14:creationId xmlns:p14="http://schemas.microsoft.com/office/powerpoint/2010/main" val="679368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24</a:t>
            </a:fld>
            <a:endParaRPr lang="en-US"/>
          </a:p>
        </p:txBody>
      </p:sp>
    </p:spTree>
    <p:extLst>
      <p:ext uri="{BB962C8B-B14F-4D97-AF65-F5344CB8AC3E}">
        <p14:creationId xmlns:p14="http://schemas.microsoft.com/office/powerpoint/2010/main" val="284224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25</a:t>
            </a:fld>
            <a:endParaRPr lang="en-US"/>
          </a:p>
        </p:txBody>
      </p:sp>
    </p:spTree>
    <p:extLst>
      <p:ext uri="{BB962C8B-B14F-4D97-AF65-F5344CB8AC3E}">
        <p14:creationId xmlns:p14="http://schemas.microsoft.com/office/powerpoint/2010/main" val="3211000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26</a:t>
            </a:fld>
            <a:endParaRPr lang="en-US"/>
          </a:p>
        </p:txBody>
      </p:sp>
    </p:spTree>
    <p:extLst>
      <p:ext uri="{BB962C8B-B14F-4D97-AF65-F5344CB8AC3E}">
        <p14:creationId xmlns:p14="http://schemas.microsoft.com/office/powerpoint/2010/main" val="2401590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27</a:t>
            </a:fld>
            <a:endParaRPr lang="en-US"/>
          </a:p>
        </p:txBody>
      </p:sp>
    </p:spTree>
    <p:extLst>
      <p:ext uri="{BB962C8B-B14F-4D97-AF65-F5344CB8AC3E}">
        <p14:creationId xmlns:p14="http://schemas.microsoft.com/office/powerpoint/2010/main" val="1026770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28</a:t>
            </a:fld>
            <a:endParaRPr lang="en-US"/>
          </a:p>
        </p:txBody>
      </p:sp>
    </p:spTree>
    <p:extLst>
      <p:ext uri="{BB962C8B-B14F-4D97-AF65-F5344CB8AC3E}">
        <p14:creationId xmlns:p14="http://schemas.microsoft.com/office/powerpoint/2010/main" val="1574623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29</a:t>
            </a:fld>
            <a:endParaRPr lang="en-US"/>
          </a:p>
        </p:txBody>
      </p:sp>
    </p:spTree>
    <p:extLst>
      <p:ext uri="{BB962C8B-B14F-4D97-AF65-F5344CB8AC3E}">
        <p14:creationId xmlns:p14="http://schemas.microsoft.com/office/powerpoint/2010/main" val="2304193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30</a:t>
            </a:fld>
            <a:endParaRPr lang="en-US"/>
          </a:p>
        </p:txBody>
      </p:sp>
    </p:spTree>
    <p:extLst>
      <p:ext uri="{BB962C8B-B14F-4D97-AF65-F5344CB8AC3E}">
        <p14:creationId xmlns:p14="http://schemas.microsoft.com/office/powerpoint/2010/main" val="1795316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31</a:t>
            </a:fld>
            <a:endParaRPr lang="en-US"/>
          </a:p>
        </p:txBody>
      </p:sp>
    </p:spTree>
    <p:extLst>
      <p:ext uri="{BB962C8B-B14F-4D97-AF65-F5344CB8AC3E}">
        <p14:creationId xmlns:p14="http://schemas.microsoft.com/office/powerpoint/2010/main" val="2165936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188280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58860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428957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316699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Lê </a:t>
            </a:r>
            <a:r>
              <a:rPr lang="en-US" sz="1200" kern="1200" dirty="0" err="1" smtClean="0">
                <a:solidFill>
                  <a:schemeClr val="tx1"/>
                </a:solidFill>
                <a:effectLst/>
                <a:latin typeface="+mn-lt"/>
                <a:ea typeface="+mn-ea"/>
                <a:cs typeface="+mn-cs"/>
              </a:rPr>
              <a:t>Xuân</a:t>
            </a:r>
            <a:r>
              <a:rPr lang="en-US" sz="1200" kern="1200" dirty="0" smtClean="0">
                <a:solidFill>
                  <a:schemeClr val="tx1"/>
                </a:solidFill>
                <a:effectLst/>
                <a:latin typeface="+mn-lt"/>
                <a:ea typeface="+mn-ea"/>
                <a:cs typeface="+mn-cs"/>
              </a:rPr>
              <a:t> Tiến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team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8</a:t>
            </a:fld>
            <a:endParaRPr lang="en-US"/>
          </a:p>
        </p:txBody>
      </p:sp>
    </p:spTree>
    <p:extLst>
      <p:ext uri="{BB962C8B-B14F-4D97-AF65-F5344CB8AC3E}">
        <p14:creationId xmlns:p14="http://schemas.microsoft.com/office/powerpoint/2010/main" val="16406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dc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này,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dụng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Nhận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thuê</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làm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9</a:t>
            </a:fld>
            <a:endParaRPr lang="en-US"/>
          </a:p>
        </p:txBody>
      </p:sp>
    </p:spTree>
    <p:extLst>
      <p:ext uri="{BB962C8B-B14F-4D97-AF65-F5344CB8AC3E}">
        <p14:creationId xmlns:p14="http://schemas.microsoft.com/office/powerpoint/2010/main" val="175735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C8D8C-054D-421D-85CC-7E4917F30BF3}"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21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09FDD-51DA-4CF3-91E7-10F280CC8C6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3632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38C8F-28F4-4346-BAAA-99BEB6ABA643}"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08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F04F6-5431-4F10-8653-6BD72044403A}"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4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C608-0B61-4119-91E5-3810B4D9D4F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7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6AE72-C783-4C5D-9968-DDFCA383933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50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1B09C-89A9-4BC9-A154-914D9FE9520A}"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284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CC481-AE22-49F1-B285-E40F8813EB5F}" type="datetime1">
              <a:rPr lang="en-US" smtClean="0"/>
              <a:t>10/1/2015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5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49461-D714-4CC6-9EDB-3B459CD2A718}"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61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2CAC-8250-4C77-9ED7-DF0A9154853E}" type="datetime1">
              <a:rPr lang="en-US" smtClean="0"/>
              <a:t>10/1/2015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3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2CEA7-9235-4C00-868F-1D2E9370D271}"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03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47B1-F1D2-4316-90E9-C434645AB816}"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7BAC5E-D6CC-4D65-A15D-3240498F07D9}" type="datetime1">
              <a:rPr lang="en-US" smtClean="0"/>
              <a:t>10/1/2015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09179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Tiến Thành</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30920" y="4091103"/>
            <a:ext cx="3847495" cy="1365800"/>
            <a:chOff x="2030920" y="4091103"/>
            <a:chExt cx="3847495" cy="1365800"/>
          </a:xfrm>
        </p:grpSpPr>
        <p:cxnSp>
          <p:nvCxnSpPr>
            <p:cNvPr id="42" name="Straight Connector 41"/>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79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030920" y="4091103"/>
            <a:ext cx="3847495" cy="1365800"/>
            <a:chOff x="2030920" y="4091103"/>
            <a:chExt cx="3847495" cy="1365800"/>
          </a:xfrm>
        </p:grpSpPr>
        <p:cxnSp>
          <p:nvCxnSpPr>
            <p:cNvPr id="38" name="Straight Connector 37"/>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66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12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rot="20194495">
            <a:off x="3567814" y="3707532"/>
            <a:ext cx="1952723" cy="11033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402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23364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63952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28311" y="2672166"/>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15053"/>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7295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 Assign Job</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4"/>
          <p:cNvPicPr>
            <a:picLocks noChangeAspect="1"/>
          </p:cNvPicPr>
          <p:nvPr/>
        </p:nvPicPr>
        <p:blipFill>
          <a:blip r:embed="rId3"/>
          <a:stretch>
            <a:fillRect/>
          </a:stretch>
        </p:blipFill>
        <p:spPr>
          <a:xfrm>
            <a:off x="-221533" y="1459629"/>
            <a:ext cx="9734550" cy="3171825"/>
          </a:xfrm>
          <a:prstGeom prst="rect">
            <a:avLst/>
          </a:prstGeom>
        </p:spPr>
      </p:pic>
      <p:sp>
        <p:nvSpPr>
          <p:cNvPr id="3" name="TextBox 2"/>
          <p:cNvSpPr txBox="1"/>
          <p:nvPr/>
        </p:nvSpPr>
        <p:spPr>
          <a:xfrm>
            <a:off x="1150882" y="3657600"/>
            <a:ext cx="6763408" cy="2554545"/>
          </a:xfrm>
          <a:prstGeom prst="rect">
            <a:avLst/>
          </a:prstGeom>
          <a:noFill/>
        </p:spPr>
        <p:txBody>
          <a:bodyPr wrap="square" rtlCol="0">
            <a:spAutoFit/>
          </a:bodyPr>
          <a:lstStyle/>
          <a:p>
            <a:r>
              <a:rPr lang="en-US" sz="2000" dirty="0" smtClean="0"/>
              <a:t>	</a:t>
            </a:r>
            <a:r>
              <a:rPr lang="en-US" sz="2000" b="1" dirty="0" smtClean="0"/>
              <a:t>Suggest Rules:</a:t>
            </a:r>
          </a:p>
          <a:p>
            <a:pPr marL="285750" indent="-285750">
              <a:buFontTx/>
              <a:buChar char="-"/>
            </a:pPr>
            <a:r>
              <a:rPr lang="en-US" sz="2000" dirty="0" smtClean="0"/>
              <a:t>Have less than 4 jobs in day (repair count as 2 jobs)</a:t>
            </a:r>
          </a:p>
          <a:p>
            <a:pPr marL="285750" indent="-285750">
              <a:buFontTx/>
              <a:buChar char="-"/>
            </a:pPr>
            <a:r>
              <a:rPr lang="en-US" sz="2000" dirty="0" smtClean="0"/>
              <a:t>Have least office in week</a:t>
            </a:r>
          </a:p>
          <a:p>
            <a:r>
              <a:rPr lang="en-US" sz="2000" dirty="0" smtClean="0"/>
              <a:t>	</a:t>
            </a:r>
            <a:r>
              <a:rPr lang="en-US" sz="2000" b="1" dirty="0" smtClean="0"/>
              <a:t>Assign Rules:</a:t>
            </a:r>
          </a:p>
          <a:p>
            <a:pPr marL="285750" indent="-285750">
              <a:buFontTx/>
              <a:buChar char="-"/>
            </a:pPr>
            <a:r>
              <a:rPr lang="en-US" sz="2000" dirty="0"/>
              <a:t>Not allow jobs that have less than 1 hour near</a:t>
            </a:r>
          </a:p>
          <a:p>
            <a:pPr marL="285750" indent="-285750">
              <a:buFontTx/>
              <a:buChar char="-"/>
            </a:pPr>
            <a:r>
              <a:rPr lang="en-US" sz="2000" dirty="0" smtClean="0"/>
              <a:t>Not allow assign for staff who have more than 5 jobs in day</a:t>
            </a:r>
          </a:p>
          <a:p>
            <a:pPr marL="285750" indent="-285750">
              <a:buFontTx/>
              <a:buChar char="-"/>
            </a:pPr>
            <a:r>
              <a:rPr lang="en-US" sz="2000" dirty="0" smtClean="0"/>
              <a:t>Warning if assign job less than 2 hours near, or staff have 4 – 5 jobs in day</a:t>
            </a:r>
            <a:endParaRPr lang="en-US" sz="2000" dirty="0"/>
          </a:p>
        </p:txBody>
      </p:sp>
    </p:spTree>
    <p:extLst>
      <p:ext uri="{BB962C8B-B14F-4D97-AF65-F5344CB8AC3E}">
        <p14:creationId xmlns:p14="http://schemas.microsoft.com/office/powerpoint/2010/main" val="411541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19664" y="266238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9957" y="4223294"/>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74188" y="506658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5283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704659" y="3106695"/>
            <a:ext cx="1093569" cy="369332"/>
          </a:xfrm>
          <a:prstGeom prst="rect">
            <a:avLst/>
          </a:prstGeom>
          <a:noFill/>
        </p:spPr>
        <p:txBody>
          <a:bodyPr wrap="none" rtlCol="0">
            <a:spAutoFit/>
          </a:bodyPr>
          <a:lstStyle/>
          <a:p>
            <a:pPr algn="ctr"/>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4918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smtClean="0"/>
              <a:t>Contents</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400050" indent="-400050">
              <a:buFont typeface="+mj-lt"/>
              <a:buAutoNum type="romanUcPeriod"/>
            </a:pPr>
            <a:r>
              <a:rPr lang="en-US" dirty="0" smtClean="0"/>
              <a:t>Summary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Right Arrow 29"/>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95298" y="3841453"/>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32" name="Oval 31"/>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55546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4796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7" grpId="0"/>
      <p:bldP spid="16" grpId="0" animBg="1"/>
      <p:bldP spid="25" grpId="0" animBg="1"/>
      <p:bldP spid="7" grpId="0"/>
      <p:bldP spid="28" grpId="0"/>
      <p:bldP spid="35" grpId="0"/>
      <p:bldP spid="18" grpId="0" animBg="1"/>
      <p:bldP spid="19" grpId="0" animBg="1"/>
      <p:bldP spid="22" grpId="0"/>
      <p:bldP spid="24" grpId="0"/>
      <p:bldP spid="26" grpId="0"/>
      <p:bldP spid="29" grpId="0"/>
      <p:bldP spid="2"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54" y="1670"/>
            <a:ext cx="6687483" cy="6039693"/>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718521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1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fade">
                                      <p:cBhvr>
                                        <p:cTn id="111" dur="500"/>
                                        <p:tgtEl>
                                          <p:spTgt spid="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56" grpId="0"/>
      <p:bldP spid="57" grpId="0" animBg="1"/>
      <p:bldP spid="59" grpId="0"/>
      <p:bldP spid="61" grpId="0"/>
      <p:bldP spid="62" grpId="0" animBg="1"/>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 grpId="0" animBg="1"/>
      <p:bldP spid="4" grpId="0" animBg="1"/>
      <p:bldP spid="39" grpId="0"/>
      <p:bldP spid="40"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39467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25</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4626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26</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2000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27</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8806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39" name="TextBox 38"/>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40" name="Right Arrow 39"/>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8656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39" name="Right Arrow 38"/>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371053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9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a:t>Summary</a:t>
            </a:r>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424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33</a:t>
            </a:fld>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34</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35</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37</a:t>
            </a:fld>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3248491">
            <a:off x="1932225" y="3891736"/>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7526950">
            <a:off x="5352982" y="3992061"/>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518702" y="2159320"/>
            <a:ext cx="1541570" cy="310165"/>
          </a:xfrm>
          <a:prstGeom prst="leftRightArrow">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7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a:t>
            </a:r>
            <a:r>
              <a:rPr lang="en-US" dirty="0" smtClean="0">
                <a:solidFill>
                  <a:srgbClr val="FF0000"/>
                </a:solidFill>
              </a:rPr>
              <a:t>and manage offices</a:t>
            </a:r>
          </a:p>
          <a:p>
            <a:pPr marL="285750" indent="-285750">
              <a:buFont typeface="Arial" panose="020B0604020202020204" pitchFamily="34" charset="0"/>
              <a:buChar char="•"/>
            </a:pPr>
            <a:r>
              <a:rPr lang="en-US" dirty="0" smtClean="0">
                <a:solidFill>
                  <a:srgbClr val="FF0000"/>
                </a:solidFill>
              </a:rPr>
              <a:t>View </a:t>
            </a:r>
            <a:r>
              <a:rPr lang="en-US" dirty="0">
                <a:solidFill>
                  <a:srgbClr val="FF0000"/>
                </a:solidFill>
              </a:rPr>
              <a:t>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18" name="TextBox 17"/>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a:t>
            </a:r>
            <a:r>
              <a:rPr lang="en-US" dirty="0" smtClean="0">
                <a:solidFill>
                  <a:srgbClr val="FF0000"/>
                </a:solidFill>
              </a:rPr>
              <a:t>and manage offices</a:t>
            </a:r>
          </a:p>
          <a:p>
            <a:pPr marL="285750" indent="-285750">
              <a:buFont typeface="Arial" panose="020B0604020202020204" pitchFamily="34" charset="0"/>
              <a:buChar char="•"/>
            </a:pPr>
            <a:r>
              <a:rPr lang="en-US" dirty="0" smtClean="0">
                <a:solidFill>
                  <a:srgbClr val="FF0000"/>
                </a:solidFill>
              </a:rPr>
              <a:t>View </a:t>
            </a:r>
            <a:r>
              <a:rPr lang="en-US" dirty="0">
                <a:solidFill>
                  <a:srgbClr val="FF0000"/>
                </a:solidFill>
              </a:rPr>
              <a:t>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108141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2285" y="1523639"/>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7108985" y="1045530"/>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27" name="Left-Right Arrow 26"/>
          <p:cNvSpPr/>
          <p:nvPr/>
        </p:nvSpPr>
        <p:spPr>
          <a:xfrm>
            <a:off x="5909165" y="3388827"/>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a:t>
            </a:r>
            <a:r>
              <a:rPr lang="en-US" dirty="0" smtClean="0">
                <a:solidFill>
                  <a:srgbClr val="FF0000"/>
                </a:solidFill>
              </a:rPr>
              <a:t>and manage offices</a:t>
            </a:r>
          </a:p>
          <a:p>
            <a:pPr marL="285750" indent="-285750">
              <a:buFont typeface="Arial" panose="020B0604020202020204" pitchFamily="34" charset="0"/>
              <a:buChar char="•"/>
            </a:pPr>
            <a:r>
              <a:rPr lang="en-US" dirty="0" smtClean="0">
                <a:solidFill>
                  <a:srgbClr val="FF0000"/>
                </a:solidFill>
              </a:rPr>
              <a:t>View </a:t>
            </a:r>
            <a:r>
              <a:rPr lang="en-US" dirty="0">
                <a:solidFill>
                  <a:srgbClr val="FF0000"/>
                </a:solidFill>
              </a:rPr>
              <a:t>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416832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2014" y="4227119"/>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41787" y="5048859"/>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62517"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6144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26" name="Picture 2" descr="http://winnersitsoft.files.wordpress.com/2013/04/address_web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163533" y="2336979"/>
            <a:ext cx="596728" cy="831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72019" y="3348571"/>
            <a:ext cx="979755" cy="369332"/>
          </a:xfrm>
          <a:prstGeom prst="rect">
            <a:avLst/>
          </a:prstGeom>
          <a:noFill/>
        </p:spPr>
        <p:txBody>
          <a:bodyPr wrap="none" rtlCol="0">
            <a:spAutoFit/>
          </a:bodyPr>
          <a:lstStyle/>
          <a:p>
            <a:r>
              <a:rPr lang="en-US" dirty="0" smtClean="0"/>
              <a:t>Address</a:t>
            </a:r>
            <a:endParaRPr lang="en-US" dirty="0"/>
          </a:p>
        </p:txBody>
      </p:sp>
      <p:pic>
        <p:nvPicPr>
          <p:cNvPr id="1028" name="Picture 4" descr="http://billig-playstation4.dk/wp-content/uploads/2013/07/pric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598" y="4172531"/>
            <a:ext cx="744596" cy="7445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12890" y="4883900"/>
            <a:ext cx="698013" cy="369332"/>
          </a:xfrm>
          <a:prstGeom prst="rect">
            <a:avLst/>
          </a:prstGeom>
          <a:noFill/>
        </p:spPr>
        <p:txBody>
          <a:bodyPr wrap="none" rtlCol="0">
            <a:spAutoFit/>
          </a:bodyPr>
          <a:lstStyle/>
          <a:p>
            <a:pPr algn="ctr"/>
            <a:r>
              <a:rPr lang="en-US" dirty="0" smtClean="0"/>
              <a:t>Price</a:t>
            </a:r>
            <a:endParaRPr lang="en-US" dirty="0"/>
          </a:p>
        </p:txBody>
      </p:sp>
      <p:sp>
        <p:nvSpPr>
          <p:cNvPr id="10" name="Right Arrow 9"/>
          <p:cNvSpPr/>
          <p:nvPr/>
        </p:nvSpPr>
        <p:spPr>
          <a:xfrm rot="20700000">
            <a:off x="2853448" y="2230959"/>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900000">
            <a:off x="2880563" y="3018170"/>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971584" y="4426443"/>
            <a:ext cx="1194619" cy="353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54691" y="1999328"/>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Latitude</a:t>
            </a:r>
            <a:endParaRPr lang="en-US" dirty="0"/>
          </a:p>
        </p:txBody>
      </p:sp>
      <p:sp>
        <p:nvSpPr>
          <p:cNvPr id="17" name="Rectangle 16"/>
          <p:cNvSpPr/>
          <p:nvPr/>
        </p:nvSpPr>
        <p:spPr>
          <a:xfrm>
            <a:off x="4254691" y="2991062"/>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Longitude</a:t>
            </a:r>
            <a:endParaRPr lang="en-US" dirty="0"/>
          </a:p>
        </p:txBody>
      </p:sp>
      <p:sp>
        <p:nvSpPr>
          <p:cNvPr id="18" name="Rectangle 17"/>
          <p:cNvSpPr/>
          <p:nvPr/>
        </p:nvSpPr>
        <p:spPr>
          <a:xfrm>
            <a:off x="4254691" y="4396571"/>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 Range</a:t>
            </a:r>
            <a:endParaRPr lang="en-US" dirty="0"/>
          </a:p>
        </p:txBody>
      </p:sp>
    </p:spTree>
    <p:extLst>
      <p:ext uri="{BB962C8B-B14F-4D97-AF65-F5344CB8AC3E}">
        <p14:creationId xmlns:p14="http://schemas.microsoft.com/office/powerpoint/2010/main" val="10697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38798</TotalTime>
  <Words>1979</Words>
  <Application>Microsoft Office PowerPoint</Application>
  <PresentationFormat>On-screen Show (4:3)</PresentationFormat>
  <Paragraphs>559</Paragraphs>
  <Slides>38</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Cambria</vt:lpstr>
      <vt:lpstr>Cambria Math</vt:lpstr>
      <vt:lpstr>Symbol</vt:lpstr>
      <vt:lpstr>Tahoma</vt:lpstr>
      <vt:lpstr>Times New Roman</vt:lpstr>
      <vt:lpstr>Office Theme</vt:lpstr>
      <vt:lpstr>Office Rental Service</vt:lpstr>
      <vt:lpstr>Contents</vt:lpstr>
      <vt:lpstr>Overview</vt:lpstr>
      <vt:lpstr>Overview</vt:lpstr>
      <vt:lpstr>New Features</vt:lpstr>
      <vt:lpstr>New Features</vt:lpstr>
      <vt:lpstr>New Features</vt:lpstr>
      <vt:lpstr>Demonstration  Search Office - Request Appointment</vt:lpstr>
      <vt:lpstr>Clustering algorithm</vt:lpstr>
      <vt:lpstr>Clustering algorithm</vt:lpstr>
      <vt:lpstr>Clustering algorithm</vt:lpstr>
      <vt:lpstr>K – nearest neighbor algorithm</vt:lpstr>
      <vt:lpstr>K – nearest neighbor algorithm</vt:lpstr>
      <vt:lpstr>Demonstration  Search Office - Request Appointment</vt:lpstr>
      <vt:lpstr>Demonstration  Search Office - Request Appointment</vt:lpstr>
      <vt:lpstr>Demonstration  Search Office - Request Appointment</vt:lpstr>
      <vt:lpstr>Suggest Assign Job</vt:lpstr>
      <vt:lpstr>Demonstration  Search Office - Request Appointment</vt:lpstr>
      <vt:lpstr>Demonstration  Search Office - Request Appointment</vt:lpstr>
      <vt:lpstr>Demonstration  Search Office - Request Appointment</vt:lpstr>
      <vt:lpstr>Demonstration  Create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Tiến Lê</cp:lastModifiedBy>
  <cp:revision>189</cp:revision>
  <dcterms:created xsi:type="dcterms:W3CDTF">2015-08-02T08:20:05Z</dcterms:created>
  <dcterms:modified xsi:type="dcterms:W3CDTF">2015-10-01T10:31:37Z</dcterms:modified>
</cp:coreProperties>
</file>