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2621" autoAdjust="0"/>
  </p:normalViewPr>
  <p:slideViewPr>
    <p:cSldViewPr snapToGrid="0">
      <p:cViewPr varScale="1">
        <p:scale>
          <a:sx n="113" d="100"/>
          <a:sy n="113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92C62-4EDE-48C0-A8E9-F05660212F7E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E74A8-2AAA-4D79-A58D-E7E68E47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5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5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customer service: appointment, rental</a:t>
            </a:r>
            <a:r>
              <a:rPr lang="en-US" baseline="0" dirty="0" smtClean="0"/>
              <a:t> and repair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0EEAC-3F9E-406C-9BC4-721224058FC7}" type="datetime1">
              <a:rPr lang="en-US" smtClean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6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0F0B-1EDD-46C7-BEFB-F60B203D61AC}" type="datetime1">
              <a:rPr lang="en-US" smtClean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2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F8DC-949A-4E5E-80B1-9B6E268FB033}" type="datetime1">
              <a:rPr lang="en-US" smtClean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5050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922D-59B7-4ADF-8C14-18C323E55891}" type="datetime1">
              <a:rPr lang="en-US" smtClean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19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368E-0C2C-4ADE-9378-844C26427DA6}" type="datetime1">
              <a:rPr lang="en-US" smtClean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7562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B1AF-EED9-4ACF-8716-BF0F4EC75F2C}" type="datetime1">
              <a:rPr lang="en-US" smtClean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41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2C92-68BB-4101-B979-008B8528859C}" type="datetime1">
              <a:rPr lang="en-US" smtClean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16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29E6-E769-436E-BB15-5835282B8B1B}" type="datetime1">
              <a:rPr lang="en-US" smtClean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9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8C16-0B8B-4E53-B2E5-3FEFC54D1B39}" type="datetime1">
              <a:rPr lang="en-US" smtClean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7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E66A-5172-4F16-8BEC-9289B9FCC791}" type="datetime1">
              <a:rPr lang="en-US" smtClean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2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9D73-17E4-4404-8A79-D2B6CD3CAE57}" type="datetime1">
              <a:rPr lang="en-US" smtClean="0"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98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5437-18CA-4221-A6A3-A2DA15C43CCC}" type="datetime1">
              <a:rPr lang="en-US" smtClean="0"/>
              <a:t>8/2/2015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7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4CCF-E877-4EC6-B4E5-8FF453A35D81}" type="datetime1">
              <a:rPr lang="en-US" smtClean="0"/>
              <a:t>8/2/2015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C4E7-C096-4006-B519-EC3DA6430739}" type="datetime1">
              <a:rPr lang="en-US" smtClean="0"/>
              <a:t>8/2/2015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7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EE10-CAB0-4221-AA90-354888A5470C}" type="datetime1">
              <a:rPr lang="en-US" smtClean="0"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2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83B4-9494-41D8-824C-41CAD4E0105E}" type="datetime1">
              <a:rPr lang="en-US" smtClean="0"/>
              <a:t>8/2/2015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07FF-B9FF-4E11-8DA0-96F8C3F698DD}" type="datetime1">
              <a:rPr lang="en-US" smtClean="0"/>
              <a:t>8/2/2015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5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72" y="2404532"/>
            <a:ext cx="6786390" cy="1646302"/>
          </a:xfrm>
        </p:spPr>
        <p:txBody>
          <a:bodyPr/>
          <a:lstStyle/>
          <a:p>
            <a:r>
              <a:rPr lang="en-US" dirty="0" smtClean="0"/>
              <a:t>Office Rental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9754" y="4050834"/>
            <a:ext cx="4237560" cy="195138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Supervisor: 	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pPr algn="l"/>
            <a:r>
              <a:rPr lang="en-US" dirty="0" smtClean="0"/>
              <a:t>Leader: 		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en-US" dirty="0" smtClean="0"/>
          </a:p>
          <a:p>
            <a:pPr algn="l"/>
            <a:r>
              <a:rPr lang="en-US" dirty="0" smtClean="0"/>
              <a:t>Members: 	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endParaRPr lang="en-US" dirty="0" smtClean="0"/>
          </a:p>
          <a:p>
            <a:pPr algn="l"/>
            <a:r>
              <a:rPr lang="en-US" dirty="0" smtClean="0"/>
              <a:t>			</a:t>
            </a:r>
            <a:r>
              <a:rPr lang="en-US" dirty="0" err="1" smtClean="0"/>
              <a:t>Trương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pPr algn="l"/>
            <a:r>
              <a:rPr lang="en-US" dirty="0" smtClean="0"/>
              <a:t>			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2631" y="1723659"/>
            <a:ext cx="378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Capstone Project Defense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54" y="312642"/>
            <a:ext cx="4699000" cy="12319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6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application provide creating office for staff.</a:t>
            </a:r>
          </a:p>
          <a:p>
            <a:r>
              <a:rPr lang="en-US" dirty="0" smtClean="0"/>
              <a:t>Mobile application for customer.</a:t>
            </a:r>
          </a:p>
          <a:p>
            <a:r>
              <a:rPr lang="en-US" dirty="0" smtClean="0"/>
              <a:t>New role for partner to create and manage their office.</a:t>
            </a:r>
          </a:p>
          <a:p>
            <a:r>
              <a:rPr lang="en-US" dirty="0" smtClean="0"/>
              <a:t>Extend system for different locations.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Current Situation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Proposed Solution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Project Features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Search Office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Request Appointment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Request </a:t>
            </a:r>
            <a:r>
              <a:rPr lang="en-US" dirty="0"/>
              <a:t>Office</a:t>
            </a:r>
            <a:endParaRPr lang="en-US" dirty="0" smtClean="0"/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Create Contract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Request Repair/ Rental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Extend and Return contract</a:t>
            </a:r>
          </a:p>
          <a:p>
            <a:pPr marL="800100" lvl="1" indent="-400050">
              <a:buFont typeface="+mj-lt"/>
              <a:buAutoNum type="arabicPeriod"/>
            </a:pPr>
            <a:r>
              <a:rPr lang="en-US" dirty="0" smtClean="0"/>
              <a:t>Statistic and Management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Pros and Cons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Future Development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Situation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lot of office rental websites in Vietnam but most of those websites only provide information of offices.</a:t>
            </a:r>
          </a:p>
          <a:p>
            <a:r>
              <a:rPr lang="en-US" dirty="0" smtClean="0"/>
              <a:t>Lack of customer service.</a:t>
            </a:r>
          </a:p>
          <a:p>
            <a:r>
              <a:rPr lang="en-US" dirty="0" smtClean="0"/>
              <a:t>Managing contracts manually.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8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 office matching and office request make customer easier to find suitable office.</a:t>
            </a:r>
          </a:p>
          <a:p>
            <a:r>
              <a:rPr lang="en-US" dirty="0" smtClean="0"/>
              <a:t>System manage contract, so manager and customer can track the office status. This also provide effective customer service.</a:t>
            </a:r>
          </a:p>
          <a:p>
            <a:r>
              <a:rPr lang="en-US" dirty="0" smtClean="0"/>
              <a:t>Effective notification by email and SMS.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 application provide functions for customer to:</a:t>
            </a:r>
          </a:p>
          <a:p>
            <a:pPr lvl="1"/>
            <a:r>
              <a:rPr lang="en-US" dirty="0" smtClean="0"/>
              <a:t>Search for office</a:t>
            </a:r>
          </a:p>
          <a:p>
            <a:pPr lvl="1"/>
            <a:r>
              <a:rPr lang="en-US" dirty="0" smtClean="0"/>
              <a:t>Request new office and track their request</a:t>
            </a:r>
          </a:p>
          <a:p>
            <a:pPr lvl="1"/>
            <a:r>
              <a:rPr lang="en-US" dirty="0" smtClean="0"/>
              <a:t>Make an appointment</a:t>
            </a:r>
          </a:p>
          <a:p>
            <a:pPr lvl="1"/>
            <a:r>
              <a:rPr lang="en-US" dirty="0" smtClean="0"/>
              <a:t>Manage their contract, include request </a:t>
            </a:r>
            <a:r>
              <a:rPr lang="en-US" dirty="0"/>
              <a:t>extend or return the </a:t>
            </a:r>
            <a:r>
              <a:rPr lang="en-US" dirty="0" smtClean="0"/>
              <a:t>contract</a:t>
            </a:r>
          </a:p>
          <a:p>
            <a:pPr lvl="1"/>
            <a:r>
              <a:rPr lang="en-US" dirty="0" smtClean="0"/>
              <a:t>Create repair and rental request based on the contract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0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application for admin, manager and staff:</a:t>
            </a:r>
          </a:p>
          <a:p>
            <a:pPr lvl="1"/>
            <a:r>
              <a:rPr lang="en-US" dirty="0"/>
              <a:t>Manage user</a:t>
            </a:r>
          </a:p>
          <a:p>
            <a:pPr lvl="1"/>
            <a:r>
              <a:rPr lang="en-US" dirty="0" smtClean="0"/>
              <a:t>Manage office</a:t>
            </a:r>
          </a:p>
          <a:p>
            <a:pPr lvl="1"/>
            <a:r>
              <a:rPr lang="en-US" dirty="0" smtClean="0"/>
              <a:t>Manage contract </a:t>
            </a:r>
          </a:p>
          <a:p>
            <a:pPr lvl="1"/>
            <a:r>
              <a:rPr lang="en-US" dirty="0" smtClean="0"/>
              <a:t>Manage requests from customer</a:t>
            </a:r>
          </a:p>
          <a:p>
            <a:pPr lvl="1"/>
            <a:r>
              <a:rPr lang="en-US" dirty="0" smtClean="0"/>
              <a:t>View statistic</a:t>
            </a:r>
          </a:p>
          <a:p>
            <a:pPr lvl="1"/>
            <a:r>
              <a:rPr lang="en-US" dirty="0" smtClean="0"/>
              <a:t>Manage office item and other materials</a:t>
            </a:r>
          </a:p>
          <a:p>
            <a:r>
              <a:rPr lang="en-US" dirty="0" smtClean="0"/>
              <a:t>Mobile application for staff to manage their task list.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Features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Search office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Pros:</a:t>
            </a:r>
          </a:p>
          <a:p>
            <a:pPr lvl="1" fontAlgn="base"/>
            <a:r>
              <a:rPr lang="vi-VN" dirty="0" smtClean="0"/>
              <a:t>Providing </a:t>
            </a:r>
            <a:r>
              <a:rPr lang="vi-VN" dirty="0"/>
              <a:t>search engines criteria: price, location</a:t>
            </a:r>
            <a:r>
              <a:rPr lang="en-US" dirty="0"/>
              <a:t>, amenities</a:t>
            </a:r>
            <a:r>
              <a:rPr lang="vi-VN" dirty="0"/>
              <a:t>...</a:t>
            </a:r>
            <a:endParaRPr lang="en-US" dirty="0"/>
          </a:p>
          <a:p>
            <a:pPr lvl="1" fontAlgn="base"/>
            <a:r>
              <a:rPr lang="vi-VN" dirty="0"/>
              <a:t>Providing full information about the office. Support map for </a:t>
            </a:r>
            <a:r>
              <a:rPr lang="vi-VN" dirty="0" smtClean="0"/>
              <a:t>customers</a:t>
            </a:r>
            <a:r>
              <a:rPr lang="en-US" dirty="0" smtClean="0"/>
              <a:t>.</a:t>
            </a:r>
            <a:endParaRPr lang="en-US" dirty="0"/>
          </a:p>
          <a:p>
            <a:pPr lvl="1" fontAlgn="base"/>
            <a:r>
              <a:rPr lang="en-US" dirty="0" smtClean="0"/>
              <a:t>Making an appointment easily.</a:t>
            </a:r>
            <a:endParaRPr lang="en-US" dirty="0"/>
          </a:p>
          <a:p>
            <a:pPr lvl="1" fontAlgn="base"/>
            <a:r>
              <a:rPr lang="en-US" dirty="0" smtClean="0"/>
              <a:t>Tracking contract easily.</a:t>
            </a:r>
            <a:endParaRPr lang="en-US" dirty="0"/>
          </a:p>
          <a:p>
            <a:pPr lvl="1" fontAlgn="base"/>
            <a:r>
              <a:rPr lang="en-US" dirty="0" smtClean="0"/>
              <a:t>The customer’s requests are automatically suggest by system.</a:t>
            </a:r>
            <a:endParaRPr lang="en-US" dirty="0"/>
          </a:p>
          <a:p>
            <a:pPr lvl="1" fontAlgn="base"/>
            <a:r>
              <a:rPr lang="en-US" dirty="0" smtClean="0"/>
              <a:t>Helping staff easily to manage and update their jobs by mobile application.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Cons:</a:t>
            </a:r>
          </a:p>
          <a:p>
            <a:pPr lvl="1" fontAlgn="base"/>
            <a:r>
              <a:rPr lang="vi-VN" dirty="0"/>
              <a:t>The partner who own the office must contact us to post their information.</a:t>
            </a:r>
            <a:endParaRPr lang="en-US" dirty="0"/>
          </a:p>
          <a:p>
            <a:pPr lvl="1" fontAlgn="base"/>
            <a:r>
              <a:rPr lang="vi-VN" dirty="0" smtClean="0"/>
              <a:t>The </a:t>
            </a:r>
            <a:r>
              <a:rPr lang="vi-VN" dirty="0"/>
              <a:t>function of notification system is limited.</a:t>
            </a:r>
            <a:endParaRPr lang="en-US" dirty="0"/>
          </a:p>
          <a:p>
            <a:pPr lvl="1"/>
            <a:r>
              <a:rPr lang="en-US" dirty="0" smtClean="0"/>
              <a:t>Only in Ho Chi Minh city.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415</Words>
  <Application>Microsoft Office PowerPoint</Application>
  <PresentationFormat>On-screen Show (4:3)</PresentationFormat>
  <Paragraphs>87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Office Rental Service</vt:lpstr>
      <vt:lpstr>Contents</vt:lpstr>
      <vt:lpstr>Current Situation </vt:lpstr>
      <vt:lpstr>Proposed Solution </vt:lpstr>
      <vt:lpstr>Proposed Solution </vt:lpstr>
      <vt:lpstr>Proposed Solution </vt:lpstr>
      <vt:lpstr>Project Features  Search office</vt:lpstr>
      <vt:lpstr>Pros and Cons</vt:lpstr>
      <vt:lpstr>Pros and Cons</vt:lpstr>
      <vt:lpstr>Future Development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Rental Service</dc:title>
  <dc:creator>xps</dc:creator>
  <cp:lastModifiedBy>xps</cp:lastModifiedBy>
  <cp:revision>11</cp:revision>
  <dcterms:created xsi:type="dcterms:W3CDTF">2015-08-02T08:20:05Z</dcterms:created>
  <dcterms:modified xsi:type="dcterms:W3CDTF">2015-08-02T10:18:48Z</dcterms:modified>
</cp:coreProperties>
</file>