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9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FF51-4209-45BE-A00F-6D212A2BAB9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BF6E-96A6-4283-B038-84CA61CC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Request Office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10" y="1366998"/>
            <a:ext cx="922639" cy="922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20344" y="1087875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23717" y="796909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Defense - Office Rental Service</a:t>
            </a:r>
            <a:endParaRPr lang="en-US" dirty="0"/>
          </a:p>
        </p:txBody>
      </p:sp>
      <p:pic>
        <p:nvPicPr>
          <p:cNvPr id="36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83" y="3615722"/>
            <a:ext cx="1196625" cy="998367"/>
          </a:xfrm>
        </p:spPr>
      </p:pic>
      <p:sp>
        <p:nvSpPr>
          <p:cNvPr id="37" name="TextBox 36"/>
          <p:cNvSpPr txBox="1"/>
          <p:nvPr/>
        </p:nvSpPr>
        <p:spPr>
          <a:xfrm>
            <a:off x="2091811" y="45650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31463" y="1175025"/>
            <a:ext cx="1474573" cy="4110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3826" y="2188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1304869"/>
            <a:ext cx="770021" cy="1484335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9450754">
            <a:off x="3304911" y="2996562"/>
            <a:ext cx="2308569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39848" y="3230666"/>
            <a:ext cx="18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Create request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4439848" y="325882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4376" y="281799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5400000">
            <a:off x="2198486" y="2907152"/>
            <a:ext cx="980507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98763" y="2476110"/>
            <a:ext cx="83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Belong     to</a:t>
            </a:r>
            <a:endParaRPr lang="en-US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84" y="1338213"/>
            <a:ext cx="1425807" cy="142580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396689" y="1247376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Schedule check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717071" y="2664711"/>
            <a:ext cx="135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Return 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8329168" y="27892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US" dirty="0"/>
          </a:p>
        </p:txBody>
      </p:sp>
      <p:sp>
        <p:nvSpPr>
          <p:cNvPr id="54" name="Curved Down Arrow 53"/>
          <p:cNvSpPr/>
          <p:nvPr/>
        </p:nvSpPr>
        <p:spPr>
          <a:xfrm>
            <a:off x="6733241" y="150665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 rot="10800000">
            <a:off x="6733241" y="215454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36805" y="128585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707168" y="2709593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3184945" y="1725301"/>
            <a:ext cx="2138772" cy="21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32583" y="145209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 Send email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3650324" y="149697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1811" y="3796696"/>
            <a:ext cx="1414799" cy="104033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451232" y="4853751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page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3334131" y="4222975"/>
            <a:ext cx="1989586" cy="21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22647" y="395205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759201" y="3924531"/>
            <a:ext cx="1365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Check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837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20344" y="1087875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23717" y="796909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Defense - Office Rental Service</a:t>
            </a:r>
            <a:endParaRPr lang="en-US" dirty="0"/>
          </a:p>
        </p:txBody>
      </p:sp>
      <p:pic>
        <p:nvPicPr>
          <p:cNvPr id="36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83" y="3615722"/>
            <a:ext cx="1196625" cy="998367"/>
          </a:xfrm>
        </p:spPr>
      </p:pic>
      <p:sp>
        <p:nvSpPr>
          <p:cNvPr id="37" name="TextBox 36"/>
          <p:cNvSpPr txBox="1"/>
          <p:nvPr/>
        </p:nvSpPr>
        <p:spPr>
          <a:xfrm>
            <a:off x="2091811" y="45650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31463" y="1175025"/>
            <a:ext cx="1474573" cy="4110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1304869"/>
            <a:ext cx="770021" cy="1484335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9450754">
            <a:off x="3304911" y="2996562"/>
            <a:ext cx="2308569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39848" y="3230666"/>
            <a:ext cx="18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Create request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4439848" y="325882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4376" y="281799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0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20344" y="1087875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23717" y="796909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Defense - Office Rental Service</a:t>
            </a:r>
            <a:endParaRPr lang="en-US" dirty="0"/>
          </a:p>
        </p:txBody>
      </p:sp>
      <p:pic>
        <p:nvPicPr>
          <p:cNvPr id="36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83" y="3615722"/>
            <a:ext cx="1196625" cy="998367"/>
          </a:xfrm>
        </p:spPr>
      </p:pic>
      <p:sp>
        <p:nvSpPr>
          <p:cNvPr id="37" name="TextBox 36"/>
          <p:cNvSpPr txBox="1"/>
          <p:nvPr/>
        </p:nvSpPr>
        <p:spPr>
          <a:xfrm>
            <a:off x="2091811" y="45650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31463" y="1175025"/>
            <a:ext cx="1474573" cy="4110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1304869"/>
            <a:ext cx="770021" cy="1484335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9450754">
            <a:off x="3304911" y="2996562"/>
            <a:ext cx="2308569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39848" y="3230666"/>
            <a:ext cx="18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Create request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4439848" y="325882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4376" y="281799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84" y="1338213"/>
            <a:ext cx="1425807" cy="142580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426196" y="1250962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Schedule check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714532" y="2664110"/>
            <a:ext cx="135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Return 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8329168" y="27892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US" dirty="0"/>
          </a:p>
        </p:txBody>
      </p:sp>
      <p:sp>
        <p:nvSpPr>
          <p:cNvPr id="54" name="Curved Down Arrow 53"/>
          <p:cNvSpPr/>
          <p:nvPr/>
        </p:nvSpPr>
        <p:spPr>
          <a:xfrm>
            <a:off x="6733241" y="150665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 rot="10800000">
            <a:off x="6733241" y="215454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36805" y="128585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707168" y="2709593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10" y="1366998"/>
            <a:ext cx="922639" cy="922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20344" y="1087875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23717" y="796909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Defense - Office Rental Service</a:t>
            </a:r>
            <a:endParaRPr lang="en-US" dirty="0"/>
          </a:p>
        </p:txBody>
      </p:sp>
      <p:pic>
        <p:nvPicPr>
          <p:cNvPr id="36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83" y="3615722"/>
            <a:ext cx="1196625" cy="998367"/>
          </a:xfrm>
        </p:spPr>
      </p:pic>
      <p:sp>
        <p:nvSpPr>
          <p:cNvPr id="37" name="TextBox 36"/>
          <p:cNvSpPr txBox="1"/>
          <p:nvPr/>
        </p:nvSpPr>
        <p:spPr>
          <a:xfrm>
            <a:off x="2091811" y="45650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31463" y="1175025"/>
            <a:ext cx="1474573" cy="4110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3826" y="2188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1304869"/>
            <a:ext cx="770021" cy="1484335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9450754">
            <a:off x="3304911" y="2996562"/>
            <a:ext cx="2308569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39848" y="3230666"/>
            <a:ext cx="18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Create request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4439848" y="325882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4376" y="281799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5400000">
            <a:off x="2198486" y="2907152"/>
            <a:ext cx="980507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98763" y="2476110"/>
            <a:ext cx="83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Belong     to</a:t>
            </a:r>
            <a:endParaRPr lang="en-US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84" y="1338213"/>
            <a:ext cx="1425807" cy="142580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396689" y="1250962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Schedule check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714532" y="2685280"/>
            <a:ext cx="135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Return 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8329168" y="27892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US" dirty="0"/>
          </a:p>
        </p:txBody>
      </p:sp>
      <p:sp>
        <p:nvSpPr>
          <p:cNvPr id="54" name="Curved Down Arrow 53"/>
          <p:cNvSpPr/>
          <p:nvPr/>
        </p:nvSpPr>
        <p:spPr>
          <a:xfrm>
            <a:off x="6733241" y="150665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 rot="10800000">
            <a:off x="6733241" y="215454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36805" y="128585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707168" y="2709593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3184945" y="1725301"/>
            <a:ext cx="2138772" cy="21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09166" y="146344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 Send email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3650324" y="149697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10" y="1366998"/>
            <a:ext cx="922639" cy="922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20344" y="1087875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23717" y="796909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Rental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Defense - Office Rental Service</a:t>
            </a:r>
            <a:endParaRPr lang="en-US" dirty="0"/>
          </a:p>
        </p:txBody>
      </p:sp>
      <p:pic>
        <p:nvPicPr>
          <p:cNvPr id="36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83" y="3615722"/>
            <a:ext cx="1196625" cy="998367"/>
          </a:xfrm>
        </p:spPr>
      </p:pic>
      <p:sp>
        <p:nvSpPr>
          <p:cNvPr id="37" name="TextBox 36"/>
          <p:cNvSpPr txBox="1"/>
          <p:nvPr/>
        </p:nvSpPr>
        <p:spPr>
          <a:xfrm>
            <a:off x="2091811" y="45650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31463" y="1175025"/>
            <a:ext cx="1474573" cy="4110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03826" y="2188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2" y="1304869"/>
            <a:ext cx="770021" cy="1484335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9450754">
            <a:off x="3304911" y="2996562"/>
            <a:ext cx="2308569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39848" y="3230666"/>
            <a:ext cx="18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Create request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4439848" y="325882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4376" y="2817998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5400000">
            <a:off x="2198486" y="2907152"/>
            <a:ext cx="980507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98763" y="2476110"/>
            <a:ext cx="83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Belong     to</a:t>
            </a:r>
            <a:endParaRPr lang="en-US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84" y="1338213"/>
            <a:ext cx="1425807" cy="142580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396689" y="1250962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 Schedule check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714532" y="2685280"/>
            <a:ext cx="1350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  Return 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8329168" y="27892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US" dirty="0"/>
          </a:p>
        </p:txBody>
      </p:sp>
      <p:sp>
        <p:nvSpPr>
          <p:cNvPr id="54" name="Curved Down Arrow 53"/>
          <p:cNvSpPr/>
          <p:nvPr/>
        </p:nvSpPr>
        <p:spPr>
          <a:xfrm>
            <a:off x="6733241" y="150665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 rot="10800000">
            <a:off x="6733241" y="2154549"/>
            <a:ext cx="1317030" cy="438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36805" y="128585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707168" y="2709593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3184945" y="1725301"/>
            <a:ext cx="2138772" cy="21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09166" y="146344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/>
              <a:t>    Send email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3650324" y="149697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1811" y="3796696"/>
            <a:ext cx="1414799" cy="10403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51232" y="4853751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page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334131" y="4222975"/>
            <a:ext cx="1989586" cy="21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22647" y="3952056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59201" y="3924531"/>
            <a:ext cx="1365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Check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000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Request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Office</dc:title>
  <dc:creator>xps</dc:creator>
  <cp:lastModifiedBy>xps</cp:lastModifiedBy>
  <cp:revision>1</cp:revision>
  <dcterms:created xsi:type="dcterms:W3CDTF">2015-09-25T02:55:33Z</dcterms:created>
  <dcterms:modified xsi:type="dcterms:W3CDTF">2015-09-25T02:55:42Z</dcterms:modified>
</cp:coreProperties>
</file>