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2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5A4-BA3C-488A-A57B-BE4570BA5AE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B51A-2D07-41CF-83B5-4873B317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Return Contract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0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8600" y="1253706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36300" y="884374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73" y="2640017"/>
            <a:ext cx="1159106" cy="9670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2" y="2502806"/>
            <a:ext cx="915964" cy="1421323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6432414" y="2972713"/>
            <a:ext cx="1559850" cy="26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385992" y="3089156"/>
            <a:ext cx="1742863" cy="326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0490" y="3924128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23671" y="360708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57797" y="2781459"/>
            <a:ext cx="146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/>
              <a:t>  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24" y="2576575"/>
            <a:ext cx="1196624" cy="99836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35127" y="3577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2907" y="3229657"/>
            <a:ext cx="144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 Check, </a:t>
            </a:r>
            <a:r>
              <a:rPr lang="en-US" sz="1600" dirty="0"/>
              <a:t>then </a:t>
            </a:r>
            <a:endParaRPr lang="en-US" sz="1600" dirty="0"/>
          </a:p>
          <a:p>
            <a:r>
              <a:rPr lang="en-US" sz="1600" dirty="0"/>
              <a:t>Accept or </a:t>
            </a:r>
          </a:p>
          <a:p>
            <a:r>
              <a:rPr lang="en-US" sz="1600" dirty="0"/>
              <a:t>cancel </a:t>
            </a:r>
            <a:r>
              <a:rPr lang="en-US" sz="1600" dirty="0"/>
              <a:t>request</a:t>
            </a:r>
          </a:p>
        </p:txBody>
      </p:sp>
      <p:sp>
        <p:nvSpPr>
          <p:cNvPr id="18" name="Oval 17"/>
          <p:cNvSpPr/>
          <p:nvPr/>
        </p:nvSpPr>
        <p:spPr>
          <a:xfrm>
            <a:off x="3365290" y="2848316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432414" y="3272221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44046" y="1262490"/>
            <a:ext cx="1474573" cy="443760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7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8600" y="1253706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36300" y="884374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73" y="2640017"/>
            <a:ext cx="1159106" cy="9670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2" y="2502806"/>
            <a:ext cx="915964" cy="1421323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3385992" y="3089156"/>
            <a:ext cx="1742863" cy="326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0490" y="3924128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23671" y="360708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57797" y="2781459"/>
            <a:ext cx="146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/>
              <a:t>   Send request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3365290" y="2848316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44046" y="1262490"/>
            <a:ext cx="1474573" cy="443760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2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8600" y="1253706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36300" y="884374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73" y="2640017"/>
            <a:ext cx="1159106" cy="9670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2" y="2502806"/>
            <a:ext cx="915964" cy="1421323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6432414" y="2972713"/>
            <a:ext cx="1559850" cy="26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385992" y="3089156"/>
            <a:ext cx="1742863" cy="326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0490" y="3924128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23671" y="360708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57797" y="2781459"/>
            <a:ext cx="146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/>
              <a:t>  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24" y="2576575"/>
            <a:ext cx="1196624" cy="99836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35127" y="3577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2907" y="3229657"/>
            <a:ext cx="144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 Check, </a:t>
            </a:r>
            <a:r>
              <a:rPr lang="en-US" sz="1600" dirty="0"/>
              <a:t>then </a:t>
            </a:r>
            <a:endParaRPr lang="en-US" sz="1600" dirty="0"/>
          </a:p>
          <a:p>
            <a:r>
              <a:rPr lang="en-US" sz="1600" dirty="0"/>
              <a:t>Accept or </a:t>
            </a:r>
          </a:p>
          <a:p>
            <a:r>
              <a:rPr lang="en-US" sz="1600" dirty="0"/>
              <a:t>cancel </a:t>
            </a:r>
            <a:r>
              <a:rPr lang="en-US" sz="1600" dirty="0"/>
              <a:t>request</a:t>
            </a:r>
          </a:p>
        </p:txBody>
      </p:sp>
      <p:sp>
        <p:nvSpPr>
          <p:cNvPr id="18" name="Oval 17"/>
          <p:cNvSpPr/>
          <p:nvPr/>
        </p:nvSpPr>
        <p:spPr>
          <a:xfrm>
            <a:off x="3365290" y="2848316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432414" y="3272221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44046" y="1262490"/>
            <a:ext cx="1474573" cy="443760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Return Contract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 Contract</dc:title>
  <dc:creator>xps</dc:creator>
  <cp:lastModifiedBy>xps</cp:lastModifiedBy>
  <cp:revision>2</cp:revision>
  <dcterms:created xsi:type="dcterms:W3CDTF">2015-09-25T03:04:38Z</dcterms:created>
  <dcterms:modified xsi:type="dcterms:W3CDTF">2015-09-25T03:04:55Z</dcterms:modified>
</cp:coreProperties>
</file>