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6"/>
  </p:notesMasterIdLst>
  <p:sldIdLst>
    <p:sldId id="256" r:id="rId2"/>
    <p:sldId id="257" r:id="rId3"/>
    <p:sldId id="294" r:id="rId4"/>
    <p:sldId id="295" r:id="rId5"/>
    <p:sldId id="266" r:id="rId6"/>
    <p:sldId id="291" r:id="rId7"/>
    <p:sldId id="292" r:id="rId8"/>
    <p:sldId id="273" r:id="rId9"/>
    <p:sldId id="280" r:id="rId10"/>
    <p:sldId id="281" r:id="rId11"/>
    <p:sldId id="282" r:id="rId12"/>
    <p:sldId id="283" r:id="rId13"/>
    <p:sldId id="284" r:id="rId14"/>
    <p:sldId id="27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8151" autoAdjust="0"/>
  </p:normalViewPr>
  <p:slideViewPr>
    <p:cSldViewPr snapToGrid="0">
      <p:cViewPr>
        <p:scale>
          <a:sx n="60" d="100"/>
          <a:sy n="60" d="100"/>
        </p:scale>
        <p:origin x="10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98476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87142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290681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332FA6-9BA6-4B4F-AE99-90F88A80269F}"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742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EE82-0FFF-48EF-A2C5-439DDF04C83A}"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9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B6D9D-800F-49BB-8FF9-94A9F32541C8}"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235841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B6D9D-800F-49BB-8FF9-94A9F32541C8}"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732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B6D9D-800F-49BB-8FF9-94A9F32541C8}"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861137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B6D9D-800F-49BB-8FF9-94A9F32541C8}"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65419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F433C-D46C-4579-BA0E-9196B0E6405F}"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4508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83B77D-A250-46E0-8E18-5D6B20B958BC}"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48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D6F036-4857-477E-B0F3-EAA76BF3A87E}"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97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13987-67D6-4BA4-BB64-1545821A185E}" type="datetime1">
              <a:rPr lang="en-US" smtClean="0"/>
              <a:t>9/14/2015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31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A2143-AB3E-4E00-B751-45DFC36EE7D7}" type="datetime1">
              <a:rPr lang="en-US" smtClean="0"/>
              <a:t>9/14/2015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578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D87BC1-D257-4CD1-AE6A-5EF434EDB6B6}" type="datetime1">
              <a:rPr lang="en-US" smtClean="0"/>
              <a:t>9/14/2015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95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3E20D6-77F2-4F2A-9CED-5B969CE825EE}" type="datetime1">
              <a:rPr lang="en-US" smtClean="0"/>
              <a:t>9/14/2015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54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60B28-0126-4489-BE46-FE8F1A875EAE}" type="datetime1">
              <a:rPr lang="en-US" smtClean="0"/>
              <a:t>9/14/2015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57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258F51-8563-4462-A6AE-448EB912F18A}" type="datetime1">
              <a:rPr lang="en-US" smtClean="0"/>
              <a:t>9/14/2015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9742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B5513-9A19-4147-B38C-FC727D50D8AB}" type="datetime1">
              <a:rPr lang="en-US" smtClean="0"/>
              <a:t>9/14/2015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92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B6D9D-800F-49BB-8FF9-94A9F32541C8}" type="datetime1">
              <a:rPr lang="en-US" smtClean="0"/>
              <a:t>9/14/2015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9748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609599" y="1408670"/>
            <a:ext cx="6347714" cy="4632694"/>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endParaRPr lang="en-US" dirty="0" smtClean="0"/>
          </a:p>
          <a:p>
            <a:pPr marL="400050" indent="-400050">
              <a:buFont typeface="+mj-lt"/>
              <a:buAutoNum type="romanUcPeriod"/>
            </a:pPr>
            <a:r>
              <a:rPr lang="en-US" dirty="0" smtClean="0"/>
              <a:t>Demonstration</a:t>
            </a:r>
            <a:endParaRPr lang="en-US" dirty="0" smtClean="0"/>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6800381" y="1688294"/>
            <a:ext cx="2071079" cy="4123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21" y="527611"/>
            <a:ext cx="2356496" cy="666595"/>
          </a:xfrm>
        </p:spPr>
        <p:txBody>
          <a:bodyPr/>
          <a:lstStyle/>
          <a:p>
            <a:r>
              <a:rPr lang="en-US" dirty="0" smtClean="0"/>
              <a:t>Overview</a:t>
            </a:r>
            <a:endParaRPr lang="en-US" dirty="0"/>
          </a:p>
        </p:txBody>
      </p:sp>
      <p:sp>
        <p:nvSpPr>
          <p:cNvPr id="4" name="Footer Placeholder 3"/>
          <p:cNvSpPr>
            <a:spLocks noGrp="1"/>
          </p:cNvSpPr>
          <p:nvPr>
            <p:ph type="ftr" sz="quarter" idx="11"/>
          </p:nvPr>
        </p:nvSpPr>
        <p:spPr/>
        <p:txBody>
          <a:bodyPr/>
          <a:lstStyle/>
          <a:p>
            <a:r>
              <a:rPr lang="en-US" dirty="0"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71" name="Rectangle 70"/>
          <p:cNvSpPr/>
          <p:nvPr/>
        </p:nvSpPr>
        <p:spPr>
          <a:xfrm>
            <a:off x="3273284" y="1691937"/>
            <a:ext cx="2526853" cy="4123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849" y="2741760"/>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319" y="1805544"/>
            <a:ext cx="886408" cy="841414"/>
          </a:xfrm>
          <a:prstGeom prst="rect">
            <a:avLst/>
          </a:prstGeom>
        </p:spPr>
      </p:pic>
      <p:sp>
        <p:nvSpPr>
          <p:cNvPr id="79" name="Left-Right Arrow 78"/>
          <p:cNvSpPr/>
          <p:nvPr/>
        </p:nvSpPr>
        <p:spPr>
          <a:xfrm>
            <a:off x="5844275" y="3202605"/>
            <a:ext cx="925029" cy="2405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320277" y="2741760"/>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2723" y="1791825"/>
            <a:ext cx="855133" cy="855133"/>
          </a:xfrm>
          <a:prstGeom prst="rect">
            <a:avLst/>
          </a:prstGeom>
        </p:spPr>
      </p:pic>
      <p:sp>
        <p:nvSpPr>
          <p:cNvPr id="85" name="TextBox 84"/>
          <p:cNvSpPr txBox="1"/>
          <p:nvPr/>
        </p:nvSpPr>
        <p:spPr>
          <a:xfrm>
            <a:off x="4705480" y="2741760"/>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855717" y="1296214"/>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7" name="Rectangle 96"/>
          <p:cNvSpPr/>
          <p:nvPr/>
        </p:nvSpPr>
        <p:spPr>
          <a:xfrm>
            <a:off x="143729" y="2515498"/>
            <a:ext cx="1578301" cy="162913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459031" y="2089301"/>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6911308" y="1338973"/>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273284" y="3229835"/>
            <a:ext cx="2526851" cy="2585323"/>
          </a:xfrm>
          <a:prstGeom prst="rect">
            <a:avLst/>
          </a:prstGeom>
          <a:noFill/>
        </p:spPr>
        <p:txBody>
          <a:bodyPr wrap="square" rtlCol="0">
            <a:spAutoFit/>
          </a:bodyPr>
          <a:lstStyle/>
          <a:p>
            <a:r>
              <a:rPr lang="en-US" dirty="0" smtClean="0"/>
              <a:t>Manager</a:t>
            </a:r>
          </a:p>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r>
              <a:rPr lang="en-US" dirty="0" smtClean="0"/>
              <a:t>Staff</a:t>
            </a:r>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p:txBody>
      </p:sp>
      <p:sp>
        <p:nvSpPr>
          <p:cNvPr id="115" name="TextBox 114"/>
          <p:cNvSpPr txBox="1"/>
          <p:nvPr/>
        </p:nvSpPr>
        <p:spPr>
          <a:xfrm>
            <a:off x="1742648" y="3443187"/>
            <a:ext cx="1580961" cy="369332"/>
          </a:xfrm>
          <a:prstGeom prst="rect">
            <a:avLst/>
          </a:prstGeom>
          <a:noFill/>
        </p:spPr>
        <p:txBody>
          <a:bodyPr wrap="square" rtlCol="0">
            <a:spAutoFit/>
          </a:bodyPr>
          <a:lstStyle/>
          <a:p>
            <a:pPr algn="ctr"/>
            <a:r>
              <a:rPr lang="en-US" dirty="0" smtClean="0"/>
              <a:t>Contact with</a:t>
            </a:r>
            <a:endParaRPr lang="en-US" dirty="0"/>
          </a:p>
        </p:txBody>
      </p:sp>
      <p:pic>
        <p:nvPicPr>
          <p:cNvPr id="116" name="Picture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65" y="2310386"/>
            <a:ext cx="733662" cy="841758"/>
          </a:xfrm>
          <a:prstGeom prst="rect">
            <a:avLst/>
          </a:prstGeom>
        </p:spPr>
      </p:pic>
      <p:sp>
        <p:nvSpPr>
          <p:cNvPr id="118" name="Left-Right Arrow 117"/>
          <p:cNvSpPr/>
          <p:nvPr/>
        </p:nvSpPr>
        <p:spPr>
          <a:xfrm>
            <a:off x="1938983" y="3202605"/>
            <a:ext cx="1208711" cy="233085"/>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446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6800381" y="1688294"/>
            <a:ext cx="2071079" cy="4123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9221" y="527611"/>
            <a:ext cx="2953502" cy="666595"/>
          </a:xfrm>
        </p:spPr>
        <p:txBody>
          <a:bodyPr>
            <a:normAutofit fontScale="90000"/>
          </a:bodyPr>
          <a:lstStyle/>
          <a:p>
            <a:r>
              <a:rPr lang="en-US" dirty="0"/>
              <a:t>New Features</a:t>
            </a:r>
            <a:endParaRPr lang="en-US" dirty="0"/>
          </a:p>
        </p:txBody>
      </p:sp>
      <p:sp>
        <p:nvSpPr>
          <p:cNvPr id="4" name="Footer Placeholder 3"/>
          <p:cNvSpPr>
            <a:spLocks noGrp="1"/>
          </p:cNvSpPr>
          <p:nvPr>
            <p:ph type="ftr" sz="quarter" idx="11"/>
          </p:nvPr>
        </p:nvSpPr>
        <p:spPr/>
        <p:txBody>
          <a:bodyPr/>
          <a:lstStyle/>
          <a:p>
            <a:r>
              <a:rPr lang="en-US" dirty="0"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71" name="Rectangle 70"/>
          <p:cNvSpPr/>
          <p:nvPr/>
        </p:nvSpPr>
        <p:spPr>
          <a:xfrm>
            <a:off x="3273284" y="1691937"/>
            <a:ext cx="2526853" cy="41232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319" y="1805544"/>
            <a:ext cx="886408" cy="841414"/>
          </a:xfrm>
          <a:prstGeom prst="rect">
            <a:avLst/>
          </a:prstGeom>
        </p:spPr>
      </p:pic>
      <p:sp>
        <p:nvSpPr>
          <p:cNvPr id="79" name="Left-Right Arrow 78"/>
          <p:cNvSpPr/>
          <p:nvPr/>
        </p:nvSpPr>
        <p:spPr>
          <a:xfrm>
            <a:off x="5844275" y="3202605"/>
            <a:ext cx="925029" cy="2405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320277" y="2741760"/>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2723" y="1791825"/>
            <a:ext cx="855133" cy="855133"/>
          </a:xfrm>
          <a:prstGeom prst="rect">
            <a:avLst/>
          </a:prstGeom>
        </p:spPr>
      </p:pic>
      <p:sp>
        <p:nvSpPr>
          <p:cNvPr id="85" name="TextBox 84"/>
          <p:cNvSpPr txBox="1"/>
          <p:nvPr/>
        </p:nvSpPr>
        <p:spPr>
          <a:xfrm>
            <a:off x="4705480" y="2741760"/>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855717" y="1296214"/>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286099" y="3202605"/>
            <a:ext cx="925029" cy="2405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270728" y="1814052"/>
            <a:ext cx="1953215" cy="330485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717623" y="1318962"/>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office</a:t>
            </a:r>
          </a:p>
          <a:p>
            <a:pPr marL="285750" indent="-285750">
              <a:buFont typeface="Arial" panose="020B0604020202020204" pitchFamily="34" charset="0"/>
              <a:buChar char="•"/>
            </a:pPr>
            <a:r>
              <a:rPr lang="en-US" dirty="0" smtClean="0"/>
              <a:t>Delete office</a:t>
            </a:r>
          </a:p>
          <a:p>
            <a:pPr marL="285750" indent="-285750">
              <a:buFont typeface="Arial" panose="020B0604020202020204" pitchFamily="34" charset="0"/>
              <a:buChar char="•"/>
            </a:pPr>
            <a:r>
              <a:rPr lang="en-US" dirty="0" smtClean="0"/>
              <a:t>View income statistic</a:t>
            </a:r>
          </a:p>
          <a:p>
            <a:pPr marL="285750" indent="-285750">
              <a:buFont typeface="Arial" panose="020B0604020202020204" pitchFamily="34" charset="0"/>
              <a:buChar char="•"/>
            </a:pPr>
            <a:r>
              <a:rPr lang="en-US" dirty="0" smtClean="0"/>
              <a:t>Check request repair</a:t>
            </a:r>
          </a:p>
        </p:txBody>
      </p:sp>
      <p:sp>
        <p:nvSpPr>
          <p:cNvPr id="106" name="TextBox 105"/>
          <p:cNvSpPr txBox="1"/>
          <p:nvPr/>
        </p:nvSpPr>
        <p:spPr>
          <a:xfrm>
            <a:off x="6911308" y="1338973"/>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273284" y="3229835"/>
            <a:ext cx="2526851" cy="2585323"/>
          </a:xfrm>
          <a:prstGeom prst="rect">
            <a:avLst/>
          </a:prstGeom>
          <a:noFill/>
        </p:spPr>
        <p:txBody>
          <a:bodyPr wrap="square" rtlCol="0">
            <a:spAutoFit/>
          </a:bodyPr>
          <a:lstStyle/>
          <a:p>
            <a:r>
              <a:rPr lang="en-US" dirty="0" smtClean="0"/>
              <a:t>Manager</a:t>
            </a:r>
          </a:p>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r>
              <a:rPr lang="en-US" dirty="0" smtClean="0"/>
              <a:t>Staff</a:t>
            </a:r>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6" name="Footer Placeholder 5"/>
          <p:cNvSpPr>
            <a:spLocks noGrp="1"/>
          </p:cNvSpPr>
          <p:nvPr>
            <p:ph type="ftr" sz="quarter" idx="11"/>
          </p:nvPr>
        </p:nvSpPr>
        <p:spPr/>
        <p:txBody>
          <a:bodyPr/>
          <a:lstStyle/>
          <a:p>
            <a:r>
              <a:rPr lang="en-US" dirty="0" smtClean="0"/>
              <a:t>Capstone Project Defense - Office Rental Service</a:t>
            </a:r>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0" name="Slide Number Placeholder 4"/>
          <p:cNvSpPr>
            <a:spLocks noGrp="1"/>
          </p:cNvSpPr>
          <p:nvPr>
            <p:ph type="sldNum" sz="quarter" idx="12"/>
          </p:nvPr>
        </p:nvSpPr>
        <p:spPr>
          <a:xfrm>
            <a:off x="6444676" y="6041363"/>
            <a:ext cx="512638" cy="365125"/>
          </a:xfrm>
        </p:spPr>
        <p:txBody>
          <a:bodyPr/>
          <a:lstStyle/>
          <a:p>
            <a:r>
              <a:rPr lang="en-US" dirty="0" smtClean="0"/>
              <a:t>5</a:t>
            </a:r>
            <a:endParaRPr lang="en-US" dirty="0"/>
          </a:p>
        </p:txBody>
      </p:sp>
    </p:spTree>
    <p:extLst>
      <p:ext uri="{BB962C8B-B14F-4D97-AF65-F5344CB8AC3E}">
        <p14:creationId xmlns:p14="http://schemas.microsoft.com/office/powerpoint/2010/main" val="106227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pic>
        <p:nvPicPr>
          <p:cNvPr id="21"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04522" y="1625116"/>
            <a:ext cx="1133938" cy="946066"/>
          </a:xfrm>
        </p:spPr>
      </p:pic>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Customers</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947695" cy="369332"/>
          </a:xfrm>
          <a:prstGeom prst="rect">
            <a:avLst/>
          </a:prstGeom>
          <a:noFill/>
        </p:spPr>
        <p:txBody>
          <a:bodyPr wrap="none" rtlCol="0">
            <a:spAutoFit/>
          </a:bodyPr>
          <a:lstStyle/>
          <a:p>
            <a:r>
              <a:rPr lang="en-US" dirty="0" smtClean="0"/>
              <a:t>Owners</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Tree>
    <p:extLst>
      <p:ext uri="{BB962C8B-B14F-4D97-AF65-F5344CB8AC3E}">
        <p14:creationId xmlns:p14="http://schemas.microsoft.com/office/powerpoint/2010/main" val="294664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947695" cy="369332"/>
          </a:xfrm>
          <a:prstGeom prst="rect">
            <a:avLst/>
          </a:prstGeom>
          <a:noFill/>
        </p:spPr>
        <p:txBody>
          <a:bodyPr wrap="none" rtlCol="0">
            <a:spAutoFit/>
          </a:bodyPr>
          <a:lstStyle/>
          <a:p>
            <a:r>
              <a:rPr lang="en-US" dirty="0" smtClean="0"/>
              <a:t>Owners</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00575" y="4049607"/>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04454" y="4313217"/>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23958" y="39332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3" name="Slide Number Placeholder 4"/>
          <p:cNvSpPr>
            <a:spLocks noGrp="1"/>
          </p:cNvSpPr>
          <p:nvPr>
            <p:ph type="sldNum" sz="quarter" idx="12"/>
          </p:nvPr>
        </p:nvSpPr>
        <p:spPr>
          <a:xfrm>
            <a:off x="6444676" y="6041363"/>
            <a:ext cx="512638" cy="365125"/>
          </a:xfrm>
        </p:spPr>
        <p:txBody>
          <a:bodyPr/>
          <a:lstStyle/>
          <a:p>
            <a:r>
              <a:rPr lang="en-US" dirty="0" smtClean="0"/>
              <a:t>7</a:t>
            </a:r>
            <a:endParaRPr lang="en-US" dirty="0"/>
          </a:p>
        </p:txBody>
      </p:sp>
      <p:sp>
        <p:nvSpPr>
          <p:cNvPr id="74" name="Footer Placeholder 3"/>
          <p:cNvSpPr>
            <a:spLocks noGrp="1"/>
          </p:cNvSpPr>
          <p:nvPr>
            <p:ph type="ftr" sz="quarter" idx="11"/>
          </p:nvPr>
        </p:nvSpPr>
        <p:spPr>
          <a:xfrm>
            <a:off x="609599" y="6041363"/>
            <a:ext cx="4622973" cy="365125"/>
          </a:xfrm>
        </p:spPr>
        <p:txBody>
          <a:bodyPr/>
          <a:lstStyle/>
          <a:p>
            <a:r>
              <a:rPr lang="en-US" dirty="0" smtClean="0"/>
              <a:t>Capstone Project Defense - Office Rental Service</a:t>
            </a:r>
            <a:endParaRPr lang="en-US" dirty="0"/>
          </a:p>
        </p:txBody>
      </p:sp>
      <p:sp>
        <p:nvSpPr>
          <p:cNvPr id="75" name="Left-Up Arrow 74"/>
          <p:cNvSpPr/>
          <p:nvPr/>
        </p:nvSpPr>
        <p:spPr>
          <a:xfrm rot="5400000">
            <a:off x="3270605" y="2285990"/>
            <a:ext cx="764016" cy="5161088"/>
          </a:xfrm>
          <a:prstGeom prst="leftUpArrow">
            <a:avLst>
              <a:gd name="adj1" fmla="val 14916"/>
              <a:gd name="adj2" fmla="val 13177"/>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588728" y="4711393"/>
            <a:ext cx="915635" cy="338554"/>
          </a:xfrm>
          <a:prstGeom prst="rect">
            <a:avLst/>
          </a:prstGeom>
          <a:noFill/>
        </p:spPr>
        <p:txBody>
          <a:bodyPr wrap="none" rtlCol="0">
            <a:spAutoFit/>
          </a:bodyPr>
          <a:lstStyle/>
          <a:p>
            <a:r>
              <a:rPr lang="en-US" sz="1600" dirty="0" smtClean="0"/>
              <a:t>Confirm</a:t>
            </a:r>
          </a:p>
        </p:txBody>
      </p:sp>
      <p:sp>
        <p:nvSpPr>
          <p:cNvPr id="77" name="Oval 76"/>
          <p:cNvSpPr/>
          <p:nvPr/>
        </p:nvSpPr>
        <p:spPr>
          <a:xfrm>
            <a:off x="1342822" y="474324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4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p:cNvSpPr>
            <a:spLocks noGrp="1"/>
          </p:cNvSpPr>
          <p:nvPr>
            <p:ph type="ftr" sz="quarter" idx="11"/>
          </p:nvPr>
        </p:nvSpPr>
        <p:spPr>
          <a:xfrm>
            <a:off x="770465" y="6041362"/>
            <a:ext cx="4622973" cy="365125"/>
          </a:xfrm>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8003</TotalTime>
  <Words>521</Words>
  <Application>Microsoft Office PowerPoint</Application>
  <PresentationFormat>On-screen Show (4:3)</PresentationFormat>
  <Paragraphs>193</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Cambria</vt:lpstr>
      <vt:lpstr>Cambria Math</vt:lpstr>
      <vt:lpstr>Symbol</vt:lpstr>
      <vt:lpstr>Tahoma</vt:lpstr>
      <vt:lpstr>Times New Roman</vt:lpstr>
      <vt:lpstr>Trebuchet MS</vt:lpstr>
      <vt:lpstr>Wingdings 3</vt:lpstr>
      <vt:lpstr>Facet</vt:lpstr>
      <vt:lpstr>Office Rental Service</vt:lpstr>
      <vt:lpstr>Contents</vt:lpstr>
      <vt:lpstr>Overview</vt:lpstr>
      <vt:lpstr>New Features</vt:lpstr>
      <vt:lpstr>Demonstration  Search Office - Request Appointment</vt:lpstr>
      <vt:lpstr>Demonstration  Create Contract</vt:lpstr>
      <vt:lpstr>PowerPoint Presentation</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Thành Tiến</cp:lastModifiedBy>
  <cp:revision>139</cp:revision>
  <dcterms:created xsi:type="dcterms:W3CDTF">2015-08-02T08:20:05Z</dcterms:created>
  <dcterms:modified xsi:type="dcterms:W3CDTF">2015-09-14T15:23:13Z</dcterms:modified>
</cp:coreProperties>
</file>