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8"/>
  </p:notesMasterIdLst>
  <p:sldIdLst>
    <p:sldId id="257" r:id="rId2"/>
    <p:sldId id="262" r:id="rId3"/>
    <p:sldId id="259" r:id="rId4"/>
    <p:sldId id="260" r:id="rId5"/>
    <p:sldId id="263"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14DD3-E951-4240-BCEE-197ADC841875}" type="datetimeFigureOut">
              <a:rPr lang="en-US" smtClean="0"/>
              <a:t>9/25/2015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4C5C2-6928-4B4D-8C61-CE8C4A8D8649}" type="slidenum">
              <a:rPr lang="en-US" smtClean="0"/>
              <a:t>‹#›</a:t>
            </a:fld>
            <a:endParaRPr lang="en-US"/>
          </a:p>
        </p:txBody>
      </p:sp>
    </p:spTree>
    <p:extLst>
      <p:ext uri="{BB962C8B-B14F-4D97-AF65-F5344CB8AC3E}">
        <p14:creationId xmlns:p14="http://schemas.microsoft.com/office/powerpoint/2010/main" val="181587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a:t>
            </a:fld>
            <a:endParaRPr lang="en-US"/>
          </a:p>
        </p:txBody>
      </p:sp>
    </p:spTree>
    <p:extLst>
      <p:ext uri="{BB962C8B-B14F-4D97-AF65-F5344CB8AC3E}">
        <p14:creationId xmlns:p14="http://schemas.microsoft.com/office/powerpoint/2010/main" val="351546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a:t>
            </a:fld>
            <a:endParaRPr lang="en-US"/>
          </a:p>
        </p:txBody>
      </p:sp>
    </p:spTree>
    <p:extLst>
      <p:ext uri="{BB962C8B-B14F-4D97-AF65-F5344CB8AC3E}">
        <p14:creationId xmlns:p14="http://schemas.microsoft.com/office/powerpoint/2010/main" val="3154507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4</a:t>
            </a:fld>
            <a:endParaRPr lang="en-US"/>
          </a:p>
        </p:txBody>
      </p:sp>
    </p:spTree>
    <p:extLst>
      <p:ext uri="{BB962C8B-B14F-4D97-AF65-F5344CB8AC3E}">
        <p14:creationId xmlns:p14="http://schemas.microsoft.com/office/powerpoint/2010/main" val="386233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5</a:t>
            </a:fld>
            <a:endParaRPr lang="en-US"/>
          </a:p>
        </p:txBody>
      </p:sp>
    </p:spTree>
    <p:extLst>
      <p:ext uri="{BB962C8B-B14F-4D97-AF65-F5344CB8AC3E}">
        <p14:creationId xmlns:p14="http://schemas.microsoft.com/office/powerpoint/2010/main" val="2466022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6</a:t>
            </a:fld>
            <a:endParaRPr lang="en-US"/>
          </a:p>
        </p:txBody>
      </p:sp>
    </p:spTree>
    <p:extLst>
      <p:ext uri="{BB962C8B-B14F-4D97-AF65-F5344CB8AC3E}">
        <p14:creationId xmlns:p14="http://schemas.microsoft.com/office/powerpoint/2010/main" val="2857439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BC8D8C-054D-421D-85CC-7E4917F30BF3}" type="datetime1">
              <a:rPr lang="en-US" smtClean="0">
                <a:solidFill>
                  <a:prstClr val="black">
                    <a:tint val="75000"/>
                  </a:prstClr>
                </a:solidFill>
              </a:rPr>
              <a:pPr/>
              <a:t>9/25/2015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Capstone Project Defense - Office Rental Service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8018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B09FDD-51DA-4CF3-91E7-10F280CC8C6D}" type="datetime1">
              <a:rPr lang="en-US" smtClean="0">
                <a:solidFill>
                  <a:prstClr val="black">
                    <a:tint val="75000"/>
                  </a:prstClr>
                </a:solidFill>
              </a:rPr>
              <a:pPr/>
              <a:t>9/25/2015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Capstone Project Defense - Office Rental Service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9333C77-0158-454C-844F-B7AB9BD7DAD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880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038C8F-28F4-4346-BAAA-99BEB6ABA643}" type="datetime1">
              <a:rPr lang="en-US" smtClean="0">
                <a:solidFill>
                  <a:prstClr val="black">
                    <a:tint val="75000"/>
                  </a:prstClr>
                </a:solidFill>
              </a:rPr>
              <a:pPr/>
              <a:t>9/25/2015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Capstone Project Defense - Office Rental Service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02545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BC608-0B61-4119-91E5-3810B4D9D4FD}" type="datetime1">
              <a:rPr lang="en-US" smtClean="0">
                <a:solidFill>
                  <a:prstClr val="black">
                    <a:tint val="75000"/>
                  </a:prstClr>
                </a:solidFill>
              </a:rPr>
              <a:pPr/>
              <a:t>9/25/2015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Capstone Project Defense - Office Rental Service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83369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66AE72-C783-4C5D-9968-DDFCA383933D}" type="datetime1">
              <a:rPr lang="en-US" smtClean="0">
                <a:solidFill>
                  <a:prstClr val="black">
                    <a:tint val="75000"/>
                  </a:prstClr>
                </a:solidFill>
              </a:rPr>
              <a:pPr/>
              <a:t>9/25/2015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Capstone Project Defense - Office Rental Service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351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51B09C-89A9-4BC9-A154-914D9FE9520A}" type="datetime1">
              <a:rPr lang="en-US" smtClean="0">
                <a:solidFill>
                  <a:prstClr val="black">
                    <a:tint val="75000"/>
                  </a:prstClr>
                </a:solidFill>
              </a:rPr>
              <a:pPr/>
              <a:t>9/25/2015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Capstone Project Defense - Office Rental Service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FF9F0C5-380F-41C2-899A-BAC0F0927E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4359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DCC481-AE22-49F1-B285-E40F8813EB5F}" type="datetime1">
              <a:rPr lang="en-US" smtClean="0">
                <a:solidFill>
                  <a:prstClr val="black">
                    <a:tint val="75000"/>
                  </a:prstClr>
                </a:solidFill>
              </a:rPr>
              <a:pPr/>
              <a:t>9/25/2015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Capstone Project Defense - Office Rental Service</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5622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349461-D714-4CC6-9EDB-3B459CD2A718}" type="datetime1">
              <a:rPr lang="en-US" smtClean="0">
                <a:solidFill>
                  <a:prstClr val="black">
                    <a:tint val="75000"/>
                  </a:prstClr>
                </a:solidFill>
              </a:rPr>
              <a:pPr/>
              <a:t>9/25/2015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Capstone Project Defense - Office Rental Service</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65136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02CAC-8250-4C77-9ED7-DF0A9154853E}" type="datetime1">
              <a:rPr lang="en-US" smtClean="0">
                <a:solidFill>
                  <a:prstClr val="black">
                    <a:tint val="75000"/>
                  </a:prstClr>
                </a:solidFill>
              </a:rPr>
              <a:pPr/>
              <a:t>9/25/2015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Capstone Project Defense - Office Rental Service</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058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2CEA7-9235-4C00-868F-1D2E9370D271}" type="datetime1">
              <a:rPr lang="en-US" smtClean="0">
                <a:solidFill>
                  <a:prstClr val="black">
                    <a:tint val="75000"/>
                  </a:prstClr>
                </a:solidFill>
              </a:rPr>
              <a:pPr/>
              <a:t>9/25/2015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Capstone Project Defense - Office Rental Service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7599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A47B1-F1D2-4316-90E9-C434645AB816}" type="datetime1">
              <a:rPr lang="en-US" smtClean="0">
                <a:solidFill>
                  <a:prstClr val="black">
                    <a:tint val="75000"/>
                  </a:prstClr>
                </a:solidFill>
              </a:rPr>
              <a:pPr/>
              <a:t>9/25/2015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Capstone Project Defense - Office Rental Service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4687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807BAC5E-D6CC-4D65-A15D-3240498F07D9}" type="datetime1">
              <a:rPr lang="en-US" smtClean="0">
                <a:solidFill>
                  <a:prstClr val="black">
                    <a:tint val="75000"/>
                  </a:prstClr>
                </a:solidFill>
              </a:rPr>
              <a:pPr defTabSz="457200"/>
              <a:t>9/25/2015</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r>
              <a:rPr lang="en-US" smtClean="0">
                <a:solidFill>
                  <a:prstClr val="black">
                    <a:tint val="75000"/>
                  </a:prstClr>
                </a:solidFill>
              </a:rPr>
              <a:t>Capstone Project Defense - Office Rental Service</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D57F1E4F-1CFF-5643-939E-217C01CDF565}"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294688940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379970" y="1907946"/>
            <a:ext cx="7493574" cy="394824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7" name="TextBox 16"/>
          <p:cNvSpPr txBox="1"/>
          <p:nvPr/>
        </p:nvSpPr>
        <p:spPr>
          <a:xfrm>
            <a:off x="2657671" y="1485621"/>
            <a:ext cx="3269190" cy="369332"/>
          </a:xfrm>
          <a:prstGeom prst="rect">
            <a:avLst/>
          </a:prstGeom>
          <a:noFill/>
        </p:spPr>
        <p:txBody>
          <a:bodyPr wrap="square" rtlCol="0">
            <a:spAutoFit/>
          </a:bodyPr>
          <a:lstStyle/>
          <a:p>
            <a:pPr algn="ctr" defTabSz="457200"/>
            <a:r>
              <a:rPr lang="en-US" dirty="0">
                <a:solidFill>
                  <a:prstClr val="black"/>
                </a:solidFill>
              </a:rPr>
              <a:t>Office Rental Service</a:t>
            </a:r>
            <a:endParaRPr lang="en-US" dirty="0">
              <a:solidFill>
                <a:prstClr val="black"/>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1120" y="3085132"/>
            <a:ext cx="915964" cy="1421323"/>
          </a:xfrm>
          <a:prstGeom prst="rect">
            <a:avLst/>
          </a:prstGeom>
        </p:spPr>
      </p:pic>
      <p:sp>
        <p:nvSpPr>
          <p:cNvPr id="16" name="Right Arrow 15"/>
          <p:cNvSpPr/>
          <p:nvPr/>
        </p:nvSpPr>
        <p:spPr>
          <a:xfrm flipH="1">
            <a:off x="4187207" y="3694790"/>
            <a:ext cx="2934809" cy="319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5" name="Right Arrow 24"/>
          <p:cNvSpPr/>
          <p:nvPr/>
        </p:nvSpPr>
        <p:spPr>
          <a:xfrm>
            <a:off x="1248888" y="3712924"/>
            <a:ext cx="1707171" cy="30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7" name="TextBox 6"/>
          <p:cNvSpPr txBox="1"/>
          <p:nvPr/>
        </p:nvSpPr>
        <p:spPr>
          <a:xfrm>
            <a:off x="3061120" y="4629452"/>
            <a:ext cx="851130" cy="369332"/>
          </a:xfrm>
          <a:prstGeom prst="rect">
            <a:avLst/>
          </a:prstGeom>
          <a:noFill/>
        </p:spPr>
        <p:txBody>
          <a:bodyPr wrap="none" rtlCol="0">
            <a:spAutoFit/>
          </a:bodyPr>
          <a:lstStyle/>
          <a:p>
            <a:pPr defTabSz="457200"/>
            <a:r>
              <a:rPr lang="en-US" dirty="0">
                <a:solidFill>
                  <a:prstClr val="black"/>
                </a:solidFill>
              </a:rPr>
              <a:t>System</a:t>
            </a:r>
            <a:endParaRPr lang="en-US" dirty="0">
              <a:solidFill>
                <a:prstClr val="black"/>
              </a:solidFill>
            </a:endParaRPr>
          </a:p>
        </p:txBody>
      </p:sp>
      <p:sp>
        <p:nvSpPr>
          <p:cNvPr id="28" name="TextBox 27"/>
          <p:cNvSpPr txBox="1"/>
          <p:nvPr/>
        </p:nvSpPr>
        <p:spPr>
          <a:xfrm>
            <a:off x="1545396" y="3383180"/>
            <a:ext cx="1431033" cy="338554"/>
          </a:xfrm>
          <a:prstGeom prst="rect">
            <a:avLst/>
          </a:prstGeom>
          <a:noFill/>
        </p:spPr>
        <p:txBody>
          <a:bodyPr wrap="none" rtlCol="0">
            <a:spAutoFit/>
          </a:bodyPr>
          <a:lstStyle/>
          <a:p>
            <a:pPr defTabSz="457200"/>
            <a:r>
              <a:rPr lang="en-US" sz="1600" dirty="0">
                <a:solidFill>
                  <a:prstClr val="black"/>
                </a:solidFill>
              </a:rPr>
              <a:t> </a:t>
            </a:r>
            <a:r>
              <a:rPr lang="en-US" sz="1600" dirty="0">
                <a:solidFill>
                  <a:prstClr val="black"/>
                </a:solidFill>
              </a:rPr>
              <a:t>   </a:t>
            </a:r>
            <a:r>
              <a:rPr lang="en-US" sz="1600" dirty="0" smtClean="0">
                <a:solidFill>
                  <a:prstClr val="black"/>
                </a:solidFill>
              </a:rPr>
              <a:t>Create office</a:t>
            </a:r>
            <a:endParaRPr lang="en-US" sz="1600" dirty="0">
              <a:solidFill>
                <a:prstClr val="black"/>
              </a:solidFill>
            </a:endParaRPr>
          </a:p>
        </p:txBody>
      </p:sp>
      <p:grpSp>
        <p:nvGrpSpPr>
          <p:cNvPr id="4" name="Group 3"/>
          <p:cNvGrpSpPr/>
          <p:nvPr/>
        </p:nvGrpSpPr>
        <p:grpSpPr>
          <a:xfrm>
            <a:off x="7300745" y="3121904"/>
            <a:ext cx="1196624" cy="1399944"/>
            <a:chOff x="228107" y="3123258"/>
            <a:chExt cx="1196624" cy="1399944"/>
          </a:xfrm>
        </p:grpSpPr>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07" y="3123258"/>
              <a:ext cx="1196624" cy="998367"/>
            </a:xfrm>
            <a:prstGeom prst="rect">
              <a:avLst/>
            </a:prstGeom>
          </p:spPr>
        </p:pic>
        <p:sp>
          <p:nvSpPr>
            <p:cNvPr id="35" name="TextBox 34"/>
            <p:cNvSpPr txBox="1"/>
            <p:nvPr/>
          </p:nvSpPr>
          <p:spPr>
            <a:xfrm>
              <a:off x="316735" y="4153870"/>
              <a:ext cx="1107996" cy="369332"/>
            </a:xfrm>
            <a:prstGeom prst="rect">
              <a:avLst/>
            </a:prstGeom>
            <a:noFill/>
          </p:spPr>
          <p:txBody>
            <a:bodyPr wrap="none" rtlCol="0">
              <a:spAutoFit/>
            </a:bodyPr>
            <a:lstStyle/>
            <a:p>
              <a:pPr defTabSz="457200"/>
              <a:r>
                <a:rPr lang="en-US" dirty="0">
                  <a:solidFill>
                    <a:prstClr val="black"/>
                  </a:solidFill>
                </a:rPr>
                <a:t>Manager	</a:t>
              </a:r>
            </a:p>
          </p:txBody>
        </p:sp>
      </p:grpSp>
      <p:sp>
        <p:nvSpPr>
          <p:cNvPr id="18" name="Oval 17"/>
          <p:cNvSpPr/>
          <p:nvPr/>
        </p:nvSpPr>
        <p:spPr>
          <a:xfrm>
            <a:off x="1531959" y="33936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a:solidFill>
                  <a:prstClr val="white"/>
                </a:solidFill>
              </a:rPr>
              <a:t>1</a:t>
            </a:r>
            <a:endParaRPr lang="en-US" dirty="0">
              <a:solidFill>
                <a:prstClr val="white"/>
              </a:solidFill>
            </a:endParaRPr>
          </a:p>
        </p:txBody>
      </p:sp>
      <p:sp>
        <p:nvSpPr>
          <p:cNvPr id="19" name="Oval 18"/>
          <p:cNvSpPr/>
          <p:nvPr/>
        </p:nvSpPr>
        <p:spPr>
          <a:xfrm>
            <a:off x="4106368" y="320384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smtClean="0">
                <a:solidFill>
                  <a:prstClr val="white"/>
                </a:solidFill>
              </a:rPr>
              <a:t>2</a:t>
            </a:r>
            <a:endParaRPr lang="en-US" dirty="0">
              <a:solidFill>
                <a:prstClr val="white"/>
              </a:solidFill>
            </a:endParaRPr>
          </a:p>
        </p:txBody>
      </p:sp>
      <p:sp>
        <p:nvSpPr>
          <p:cNvPr id="20" name="Title 1"/>
          <p:cNvSpPr>
            <a:spLocks noGrp="1"/>
          </p:cNvSpPr>
          <p:nvPr>
            <p:ph type="title"/>
          </p:nvPr>
        </p:nvSpPr>
        <p:spPr>
          <a:xfrm>
            <a:off x="592384" y="197535"/>
            <a:ext cx="6202554" cy="1320800"/>
          </a:xfrm>
        </p:spPr>
        <p:txBody>
          <a:bodyPr>
            <a:normAutofit/>
          </a:bodyPr>
          <a:lstStyle/>
          <a:p>
            <a:r>
              <a:rPr lang="en-US" dirty="0" smtClean="0"/>
              <a:t>Create office</a:t>
            </a:r>
            <a:endParaRPr lang="en-US" sz="2400" dirty="0">
              <a:solidFill>
                <a:schemeClr val="accent2">
                  <a:lumMod val="50000"/>
                </a:schemeClr>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solidFill>
                  <a:prstClr val="black">
                    <a:tint val="75000"/>
                  </a:prstClr>
                </a:solidFill>
              </a:rPr>
              <a:pPr/>
              <a:t>1</a:t>
            </a:fld>
            <a:endParaRPr lang="en-US" dirty="0">
              <a:solidFill>
                <a:prstClr val="black">
                  <a:tint val="75000"/>
                </a:prstClr>
              </a:solidFill>
            </a:endParaRPr>
          </a:p>
        </p:txBody>
      </p:sp>
      <p:sp>
        <p:nvSpPr>
          <p:cNvPr id="22" name="TextBox 21"/>
          <p:cNvSpPr txBox="1"/>
          <p:nvPr/>
        </p:nvSpPr>
        <p:spPr>
          <a:xfrm>
            <a:off x="4426256" y="3136959"/>
            <a:ext cx="2511008" cy="584775"/>
          </a:xfrm>
          <a:prstGeom prst="rect">
            <a:avLst/>
          </a:prstGeom>
          <a:noFill/>
        </p:spPr>
        <p:txBody>
          <a:bodyPr wrap="none" rtlCol="0">
            <a:spAutoFit/>
          </a:bodyPr>
          <a:lstStyle/>
          <a:p>
            <a:pPr defTabSz="457200"/>
            <a:r>
              <a:rPr lang="en-US" sz="1600" dirty="0" smtClean="0">
                <a:solidFill>
                  <a:prstClr val="black"/>
                </a:solidFill>
              </a:rPr>
              <a:t>Set price/ commission, then</a:t>
            </a:r>
          </a:p>
          <a:p>
            <a:pPr defTabSz="457200"/>
            <a:r>
              <a:rPr lang="en-US" sz="1600" dirty="0" smtClean="0">
                <a:solidFill>
                  <a:prstClr val="black"/>
                </a:solidFill>
              </a:rPr>
              <a:t>Approve the office</a:t>
            </a:r>
            <a:endParaRPr lang="en-US" sz="1600" dirty="0">
              <a:solidFill>
                <a:prstClr val="black"/>
              </a:solidFill>
            </a:endParaRPr>
          </a:p>
        </p:txBody>
      </p:sp>
      <p:grpSp>
        <p:nvGrpSpPr>
          <p:cNvPr id="5" name="Group 4"/>
          <p:cNvGrpSpPr/>
          <p:nvPr/>
        </p:nvGrpSpPr>
        <p:grpSpPr>
          <a:xfrm>
            <a:off x="298353" y="3151619"/>
            <a:ext cx="1081617" cy="1324976"/>
            <a:chOff x="1200389" y="4322607"/>
            <a:chExt cx="1081617" cy="1324976"/>
          </a:xfrm>
        </p:grpSpPr>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389" y="4322607"/>
              <a:ext cx="1081617" cy="947648"/>
            </a:xfrm>
            <a:prstGeom prst="rect">
              <a:avLst/>
            </a:prstGeom>
          </p:spPr>
        </p:pic>
        <p:sp>
          <p:nvSpPr>
            <p:cNvPr id="29" name="TextBox 28"/>
            <p:cNvSpPr txBox="1"/>
            <p:nvPr/>
          </p:nvSpPr>
          <p:spPr>
            <a:xfrm>
              <a:off x="1331469" y="5278251"/>
              <a:ext cx="819455" cy="369332"/>
            </a:xfrm>
            <a:prstGeom prst="rect">
              <a:avLst/>
            </a:prstGeom>
            <a:noFill/>
          </p:spPr>
          <p:txBody>
            <a:bodyPr wrap="none" rtlCol="0">
              <a:spAutoFit/>
            </a:bodyPr>
            <a:lstStyle/>
            <a:p>
              <a:pPr defTabSz="457200"/>
              <a:r>
                <a:rPr lang="en-US" dirty="0">
                  <a:solidFill>
                    <a:prstClr val="black"/>
                  </a:solidFill>
                </a:rPr>
                <a:t>Owner</a:t>
              </a:r>
              <a:endParaRPr lang="en-US" dirty="0">
                <a:solidFill>
                  <a:prstClr val="black"/>
                </a:solidFill>
              </a:endParaRPr>
            </a:p>
          </p:txBody>
        </p:sp>
      </p:grpSp>
    </p:spTree>
    <p:extLst>
      <p:ext uri="{BB962C8B-B14F-4D97-AF65-F5344CB8AC3E}">
        <p14:creationId xmlns:p14="http://schemas.microsoft.com/office/powerpoint/2010/main" val="38886316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6" grpId="0" animBg="1"/>
      <p:bldP spid="25" grpId="0" animBg="1"/>
      <p:bldP spid="7" grpId="0"/>
      <p:bldP spid="28" grpId="0"/>
      <p:bldP spid="18" grpId="0" animBg="1"/>
      <p:bldP spid="19" grpId="0" animBg="1"/>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439925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Return rental </a:t>
            </a:r>
            <a:r>
              <a:rPr lang="en-US" dirty="0" smtClean="0"/>
              <a:t>item</a:t>
            </a:r>
            <a:endParaRPr lang="en-US" sz="2400" dirty="0" smtClean="0">
              <a:solidFill>
                <a:schemeClr val="accent2">
                  <a:lumMod val="50000"/>
                </a:schemeClr>
              </a:solidFill>
            </a:endParaRP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830003" y="2912451"/>
            <a:ext cx="1756696" cy="338554"/>
          </a:xfrm>
          <a:prstGeom prst="rect">
            <a:avLst/>
          </a:prstGeom>
          <a:noFill/>
        </p:spPr>
        <p:txBody>
          <a:bodyPr wrap="square" rtlCol="0">
            <a:spAutoFit/>
          </a:bodyPr>
          <a:lstStyle/>
          <a:p>
            <a:r>
              <a:rPr lang="en-US" sz="1600" dirty="0" smtClean="0"/>
              <a:t>    </a:t>
            </a:r>
            <a:r>
              <a:rPr lang="en-US" sz="1600" dirty="0" smtClean="0"/>
              <a:t>Request return</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17" name="TextBox 16"/>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3415730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9" grpId="0"/>
      <p:bldP spid="50" grpId="0"/>
      <p:bldP spid="51" grpId="0" animBg="1"/>
      <p:bldP spid="52" grpId="0" animBg="1"/>
      <p:bldP spid="82"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439925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Return rental </a:t>
            </a:r>
            <a:r>
              <a:rPr lang="en-US" dirty="0" smtClean="0"/>
              <a:t>item</a:t>
            </a:r>
            <a:endParaRPr lang="en-US" sz="2400" dirty="0" smtClean="0">
              <a:solidFill>
                <a:schemeClr val="accent2">
                  <a:lumMod val="50000"/>
                </a:schemeClr>
              </a:solidFill>
            </a:endParaRP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830003" y="2912451"/>
            <a:ext cx="1756696" cy="338554"/>
          </a:xfrm>
          <a:prstGeom prst="rect">
            <a:avLst/>
          </a:prstGeom>
          <a:noFill/>
        </p:spPr>
        <p:txBody>
          <a:bodyPr wrap="square" rtlCol="0">
            <a:spAutoFit/>
          </a:bodyPr>
          <a:lstStyle/>
          <a:p>
            <a:r>
              <a:rPr lang="en-US" sz="1600" dirty="0" smtClean="0"/>
              <a:t>    </a:t>
            </a:r>
            <a:r>
              <a:rPr lang="en-US" sz="1600" dirty="0" smtClean="0"/>
              <a:t>Request return</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495922" cy="338554"/>
          </a:xfrm>
          <a:prstGeom prst="rect">
            <a:avLst/>
          </a:prstGeom>
          <a:noFill/>
        </p:spPr>
        <p:txBody>
          <a:bodyPr wrap="none" rtlCol="0">
            <a:spAutoFit/>
          </a:bodyPr>
          <a:lstStyle/>
          <a:p>
            <a:r>
              <a:rPr lang="en-US" sz="1600" dirty="0" smtClean="0"/>
              <a:t>Check request</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3168456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fade">
                                      <p:cBhvr>
                                        <p:cTn id="38" dur="500"/>
                                        <p:tgtEl>
                                          <p:spTgt spid="6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fade">
                                      <p:cBhvr>
                                        <p:cTn id="44" dur="500"/>
                                        <p:tgtEl>
                                          <p:spTgt spid="6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500"/>
                                        <p:tgtEl>
                                          <p:spTgt spid="6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9" grpId="0"/>
      <p:bldP spid="50" grpId="0"/>
      <p:bldP spid="51" grpId="0" animBg="1"/>
      <p:bldP spid="52" grpId="0" animBg="1"/>
      <p:bldP spid="63" grpId="0" animBg="1"/>
      <p:bldP spid="65" grpId="0"/>
      <p:bldP spid="66" grpId="0"/>
      <p:bldP spid="67" grpId="0" animBg="1"/>
      <p:bldP spid="82"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439925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Return rental </a:t>
            </a:r>
            <a:r>
              <a:rPr lang="en-US" dirty="0" smtClean="0"/>
              <a:t>item</a:t>
            </a:r>
            <a:endParaRPr lang="en-US" sz="2400" dirty="0" smtClean="0">
              <a:solidFill>
                <a:schemeClr val="accent2">
                  <a:lumMod val="50000"/>
                </a:schemeClr>
              </a:solidFill>
            </a:endParaRP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830003" y="2912451"/>
            <a:ext cx="1756696" cy="338554"/>
          </a:xfrm>
          <a:prstGeom prst="rect">
            <a:avLst/>
          </a:prstGeom>
          <a:noFill/>
        </p:spPr>
        <p:txBody>
          <a:bodyPr wrap="square" rtlCol="0">
            <a:spAutoFit/>
          </a:bodyPr>
          <a:lstStyle/>
          <a:p>
            <a:r>
              <a:rPr lang="en-US" sz="1600" dirty="0" smtClean="0"/>
              <a:t>    </a:t>
            </a:r>
            <a:r>
              <a:rPr lang="en-US" sz="1600" dirty="0" smtClean="0"/>
              <a:t>Request return</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495922" cy="338554"/>
          </a:xfrm>
          <a:prstGeom prst="rect">
            <a:avLst/>
          </a:prstGeom>
          <a:noFill/>
        </p:spPr>
        <p:txBody>
          <a:bodyPr wrap="none" rtlCol="0">
            <a:spAutoFit/>
          </a:bodyPr>
          <a:lstStyle/>
          <a:p>
            <a:r>
              <a:rPr lang="en-US" sz="1600" dirty="0" smtClean="0"/>
              <a:t>Check request</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0" name="TextBox 29"/>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596152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fade">
                                      <p:cBhvr>
                                        <p:cTn id="38" dur="500"/>
                                        <p:tgtEl>
                                          <p:spTgt spid="6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fade">
                                      <p:cBhvr>
                                        <p:cTn id="44" dur="500"/>
                                        <p:tgtEl>
                                          <p:spTgt spid="6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500"/>
                                        <p:tgtEl>
                                          <p:spTgt spid="6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fade">
                                      <p:cBhvr>
                                        <p:cTn id="55" dur="500"/>
                                        <p:tgtEl>
                                          <p:spTgt spid="7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500"/>
                                        <p:tgtEl>
                                          <p:spTgt spid="70"/>
                                        </p:tgtEl>
                                      </p:cBhvr>
                                    </p:animEffect>
                                  </p:childTnLst>
                                </p:cTn>
                              </p:par>
                              <p:par>
                                <p:cTn id="59" presetID="10" presetClass="entr" presetSubtype="0" fill="hold"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fade">
                                      <p:cBhvr>
                                        <p:cTn id="61" dur="500"/>
                                        <p:tgtEl>
                                          <p:spTgt spid="6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fade">
                                      <p:cBhvr>
                                        <p:cTn id="64" dur="500"/>
                                        <p:tgtEl>
                                          <p:spTgt spid="6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9" grpId="0"/>
      <p:bldP spid="50" grpId="0"/>
      <p:bldP spid="51" grpId="0" animBg="1"/>
      <p:bldP spid="52" grpId="0" animBg="1"/>
      <p:bldP spid="63" grpId="0" animBg="1"/>
      <p:bldP spid="65" grpId="0"/>
      <p:bldP spid="66" grpId="0"/>
      <p:bldP spid="67" grpId="0" animBg="1"/>
      <p:bldP spid="69" grpId="0"/>
      <p:bldP spid="70" grpId="0"/>
      <p:bldP spid="71" grpId="0" animBg="1"/>
      <p:bldP spid="72" grpId="0" animBg="1"/>
      <p:bldP spid="82"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439925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Return rental </a:t>
            </a:r>
            <a:r>
              <a:rPr lang="en-US" dirty="0" smtClean="0"/>
              <a:t>item</a:t>
            </a:r>
            <a:endParaRPr lang="en-US" sz="2400" dirty="0" smtClean="0">
              <a:solidFill>
                <a:schemeClr val="accent2">
                  <a:lumMod val="50000"/>
                </a:schemeClr>
              </a:solidFill>
            </a:endParaRP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830003" y="2912451"/>
            <a:ext cx="1756696" cy="338554"/>
          </a:xfrm>
          <a:prstGeom prst="rect">
            <a:avLst/>
          </a:prstGeom>
          <a:noFill/>
        </p:spPr>
        <p:txBody>
          <a:bodyPr wrap="square" rtlCol="0">
            <a:spAutoFit/>
          </a:bodyPr>
          <a:lstStyle/>
          <a:p>
            <a:r>
              <a:rPr lang="en-US" sz="1600" dirty="0" smtClean="0"/>
              <a:t>    </a:t>
            </a:r>
            <a:r>
              <a:rPr lang="en-US" sz="1600" dirty="0" smtClean="0"/>
              <a:t>Request return</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495922" cy="338554"/>
          </a:xfrm>
          <a:prstGeom prst="rect">
            <a:avLst/>
          </a:prstGeom>
          <a:noFill/>
        </p:spPr>
        <p:txBody>
          <a:bodyPr wrap="none" rtlCol="0">
            <a:spAutoFit/>
          </a:bodyPr>
          <a:lstStyle/>
          <a:p>
            <a:r>
              <a:rPr lang="en-US" sz="1600" dirty="0" smtClean="0"/>
              <a:t>Check request</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Tree>
    <p:extLst>
      <p:ext uri="{BB962C8B-B14F-4D97-AF65-F5344CB8AC3E}">
        <p14:creationId xmlns:p14="http://schemas.microsoft.com/office/powerpoint/2010/main" val="3099147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fade">
                                      <p:cBhvr>
                                        <p:cTn id="30" dur="500"/>
                                        <p:tgtEl>
                                          <p:spTgt spid="8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500"/>
                                        <p:tgtEl>
                                          <p:spTgt spid="6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fade">
                                      <p:cBhvr>
                                        <p:cTn id="50" dur="500"/>
                                        <p:tgtEl>
                                          <p:spTgt spid="6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500"/>
                                        <p:tgtEl>
                                          <p:spTgt spid="7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fade">
                                      <p:cBhvr>
                                        <p:cTn id="61" dur="500"/>
                                        <p:tgtEl>
                                          <p:spTgt spid="70"/>
                                        </p:tgtEl>
                                      </p:cBhvr>
                                    </p:animEffect>
                                  </p:childTnLst>
                                </p:cTn>
                              </p:par>
                              <p:par>
                                <p:cTn id="62" presetID="10" presetClass="entr" presetSubtype="0" fill="hold"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fade">
                                      <p:cBhvr>
                                        <p:cTn id="64" dur="500"/>
                                        <p:tgtEl>
                                          <p:spTgt spid="6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fade">
                                      <p:cBhvr>
                                        <p:cTn id="67" dur="500"/>
                                        <p:tgtEl>
                                          <p:spTgt spid="6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fade">
                                      <p:cBhvr>
                                        <p:cTn id="72" dur="500"/>
                                        <p:tgtEl>
                                          <p:spTgt spid="7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fade">
                                      <p:cBhvr>
                                        <p:cTn id="75" dur="500"/>
                                        <p:tgtEl>
                                          <p:spTgt spid="8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8"/>
                                        </p:tgtEl>
                                        <p:attrNameLst>
                                          <p:attrName>style.visibility</p:attrName>
                                        </p:attrNameLst>
                                      </p:cBhvr>
                                      <p:to>
                                        <p:strVal val="visible"/>
                                      </p:to>
                                    </p:set>
                                    <p:animEffect transition="in" filter="fade">
                                      <p:cBhvr>
                                        <p:cTn id="78"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9" grpId="0"/>
      <p:bldP spid="50" grpId="0"/>
      <p:bldP spid="51" grpId="0" animBg="1"/>
      <p:bldP spid="52" grpId="0" animBg="1"/>
      <p:bldP spid="54" grpId="0"/>
      <p:bldP spid="63" grpId="0" animBg="1"/>
      <p:bldP spid="65" grpId="0"/>
      <p:bldP spid="66" grpId="0"/>
      <p:bldP spid="67" grpId="0" animBg="1"/>
      <p:bldP spid="69" grpId="0"/>
      <p:bldP spid="70" grpId="0"/>
      <p:bldP spid="71" grpId="0" animBg="1"/>
      <p:bldP spid="72" grpId="0" animBg="1"/>
      <p:bldP spid="78" grpId="0"/>
      <p:bldP spid="79" grpId="0" animBg="1"/>
      <p:bldP spid="80" grpId="0" animBg="1"/>
      <p:bldP spid="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439925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Return rental </a:t>
            </a:r>
            <a:r>
              <a:rPr lang="en-US" dirty="0" smtClean="0"/>
              <a:t>item</a:t>
            </a:r>
            <a:endParaRPr lang="en-US" sz="2400" dirty="0" smtClean="0">
              <a:solidFill>
                <a:schemeClr val="accent2">
                  <a:lumMod val="50000"/>
                </a:schemeClr>
              </a:solidFill>
            </a:endParaRP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830003" y="2912451"/>
            <a:ext cx="1756696" cy="338554"/>
          </a:xfrm>
          <a:prstGeom prst="rect">
            <a:avLst/>
          </a:prstGeom>
          <a:noFill/>
        </p:spPr>
        <p:txBody>
          <a:bodyPr wrap="square" rtlCol="0">
            <a:spAutoFit/>
          </a:bodyPr>
          <a:lstStyle/>
          <a:p>
            <a:r>
              <a:rPr lang="en-US" sz="1600" dirty="0" smtClean="0"/>
              <a:t>    </a:t>
            </a:r>
            <a:r>
              <a:rPr lang="en-US" sz="1600" dirty="0" smtClean="0"/>
              <a:t>Request return</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495922" cy="338554"/>
          </a:xfrm>
          <a:prstGeom prst="rect">
            <a:avLst/>
          </a:prstGeom>
          <a:noFill/>
        </p:spPr>
        <p:txBody>
          <a:bodyPr wrap="none" rtlCol="0">
            <a:spAutoFit/>
          </a:bodyPr>
          <a:lstStyle/>
          <a:p>
            <a:r>
              <a:rPr lang="en-US" sz="1600" dirty="0" smtClean="0"/>
              <a:t>Check request</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0891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fade">
                                      <p:cBhvr>
                                        <p:cTn id="30" dur="500"/>
                                        <p:tgtEl>
                                          <p:spTgt spid="8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500"/>
                                        <p:tgtEl>
                                          <p:spTgt spid="6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fade">
                                      <p:cBhvr>
                                        <p:cTn id="50" dur="500"/>
                                        <p:tgtEl>
                                          <p:spTgt spid="6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500"/>
                                        <p:tgtEl>
                                          <p:spTgt spid="7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fade">
                                      <p:cBhvr>
                                        <p:cTn id="61" dur="500"/>
                                        <p:tgtEl>
                                          <p:spTgt spid="70"/>
                                        </p:tgtEl>
                                      </p:cBhvr>
                                    </p:animEffect>
                                  </p:childTnLst>
                                </p:cTn>
                              </p:par>
                              <p:par>
                                <p:cTn id="62" presetID="10" presetClass="entr" presetSubtype="0" fill="hold"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fade">
                                      <p:cBhvr>
                                        <p:cTn id="64" dur="500"/>
                                        <p:tgtEl>
                                          <p:spTgt spid="6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fade">
                                      <p:cBhvr>
                                        <p:cTn id="67" dur="500"/>
                                        <p:tgtEl>
                                          <p:spTgt spid="6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fade">
                                      <p:cBhvr>
                                        <p:cTn id="72" dur="500"/>
                                        <p:tgtEl>
                                          <p:spTgt spid="7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fade">
                                      <p:cBhvr>
                                        <p:cTn id="75" dur="500"/>
                                        <p:tgtEl>
                                          <p:spTgt spid="8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8"/>
                                        </p:tgtEl>
                                        <p:attrNameLst>
                                          <p:attrName>style.visibility</p:attrName>
                                        </p:attrNameLst>
                                      </p:cBhvr>
                                      <p:to>
                                        <p:strVal val="visible"/>
                                      </p:to>
                                    </p:set>
                                    <p:animEffect transition="in" filter="fade">
                                      <p:cBhvr>
                                        <p:cTn id="78" dur="500"/>
                                        <p:tgtEl>
                                          <p:spTgt spid="7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fade">
                                      <p:cBhvr>
                                        <p:cTn id="83" dur="500"/>
                                        <p:tgtEl>
                                          <p:spTgt spid="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500"/>
                                        <p:tgtEl>
                                          <p:spTgt spid="3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9" grpId="0"/>
      <p:bldP spid="50" grpId="0"/>
      <p:bldP spid="51" grpId="0" animBg="1"/>
      <p:bldP spid="52" grpId="0" animBg="1"/>
      <p:bldP spid="54" grpId="0"/>
      <p:bldP spid="63" grpId="0" animBg="1"/>
      <p:bldP spid="65" grpId="0"/>
      <p:bldP spid="66" grpId="0"/>
      <p:bldP spid="67" grpId="0" animBg="1"/>
      <p:bldP spid="69" grpId="0"/>
      <p:bldP spid="70" grpId="0"/>
      <p:bldP spid="71" grpId="0" animBg="1"/>
      <p:bldP spid="72" grpId="0" animBg="1"/>
      <p:bldP spid="78" grpId="0"/>
      <p:bldP spid="79" grpId="0" animBg="1"/>
      <p:bldP spid="80" grpId="0" animBg="1"/>
      <p:bldP spid="82" grpId="0"/>
      <p:bldP spid="39" grpId="0"/>
      <p:bldP spid="40" grpId="0" animBg="1"/>
      <p:bldP spid="2" grpId="0" animBg="1"/>
    </p:bld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621</Words>
  <Application>Microsoft Office PowerPoint</Application>
  <PresentationFormat>On-screen Show (4:3)</PresentationFormat>
  <Paragraphs>113</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1_Office Theme</vt:lpstr>
      <vt:lpstr>Create office</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office</dc:title>
  <dc:creator>Tiến Lê</dc:creator>
  <cp:lastModifiedBy>Tiến Lê</cp:lastModifiedBy>
  <cp:revision>2</cp:revision>
  <dcterms:created xsi:type="dcterms:W3CDTF">2015-09-25T05:25:56Z</dcterms:created>
  <dcterms:modified xsi:type="dcterms:W3CDTF">2015-09-25T05:27:21Z</dcterms:modified>
</cp:coreProperties>
</file>