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69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21" autoAdjust="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2C62-4EDE-48C0-A8E9-F05660212F7E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74A8-2AAA-4D79-A58D-E7E68E47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search – appointment, accept – contract - extend contract, Repair request,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 service: appointment, rental</a:t>
            </a:r>
            <a:r>
              <a:rPr lang="en-US" baseline="0" dirty="0" smtClean="0"/>
              <a:t> and repair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2FA6-9BA6-4B4F-AE99-90F88A80269F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6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E82-0FFF-48EF-A2C5-439DDF04C83A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5E8B-5462-4D45-94F0-D388157A3973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05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6776-58C1-437B-A969-1990FE3744A0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1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4D81-0DB2-4B84-8FD3-6941EE37F177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56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7C18-7A92-4B37-9CE1-E122BA28C9E5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4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433C-D46C-4579-BA0E-9196B0E6405F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B77D-A250-46E0-8E18-5D6B20B958BC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F036-4857-477E-B0F3-EAA76BF3A87E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7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3987-67D6-4BA4-BB64-1545821A185E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2143-AB3E-4E00-B751-45DFC36EE7D7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9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BC1-D257-4CD1-AE6A-5EF434EDB6B6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7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20D6-77F2-4F2A-9CED-5B969CE825EE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0B28-0126-4489-BE46-FE8F1A875EAE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F51-8563-4462-A6AE-448EB912F18A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2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5513-9A19-4147-B38C-FC727D50D8AB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D9D-800F-49BB-8FF9-94A9F32541C8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2" y="3090332"/>
            <a:ext cx="6786390" cy="960501"/>
          </a:xfrm>
        </p:spPr>
        <p:txBody>
          <a:bodyPr/>
          <a:lstStyle/>
          <a:p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4021" y="4050834"/>
            <a:ext cx="4237560" cy="19513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Supervisor: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algn="l"/>
            <a:r>
              <a:rPr lang="en-US" dirty="0" smtClean="0"/>
              <a:t>Leader: 		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pPr algn="l"/>
            <a:r>
              <a:rPr lang="en-US" dirty="0" smtClean="0"/>
              <a:t>Members: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2631" y="1588616"/>
            <a:ext cx="378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Capstone Project Defense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54" y="312642"/>
            <a:ext cx="4699000" cy="12319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Current Situation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Proposed Solution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Project Features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Search Office - Request Office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Appointment - Create Contract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/>
              <a:t>Extend and Return </a:t>
            </a:r>
            <a:r>
              <a:rPr lang="en-US" dirty="0" smtClean="0"/>
              <a:t>contract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Rental/ Repair 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Statistic and Management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Pros and Cons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Future Development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lot of office rental websites in Vietnam but most of those websites only provide information of offices.</a:t>
            </a:r>
          </a:p>
          <a:p>
            <a:r>
              <a:rPr lang="en-US" dirty="0" smtClean="0"/>
              <a:t>Lack of customer service.</a:t>
            </a:r>
          </a:p>
          <a:p>
            <a:r>
              <a:rPr lang="en-US" dirty="0" smtClean="0"/>
              <a:t>Managing contracts manually.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website)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Extend and Return contract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32" y="2252202"/>
            <a:ext cx="1159106" cy="96706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91" y="3298357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20906900">
            <a:off x="2568508" y="4443549"/>
            <a:ext cx="2279766" cy="445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89757">
            <a:off x="2566118" y="3181443"/>
            <a:ext cx="2210394" cy="41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4884" y="392755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50732" y="32430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88655" y="2726288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(1)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17" y="4359422"/>
            <a:ext cx="1196624" cy="99836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304145" y="535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25629" y="5187435"/>
            <a:ext cx="3966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(2) Check, </a:t>
            </a:r>
            <a:r>
              <a:rPr lang="en-US" sz="1600" dirty="0"/>
              <a:t>then Accept or cancel 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13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Request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Rental/Repair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7" y="1816228"/>
            <a:ext cx="1159106" cy="96706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67" y="2482367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20127516">
            <a:off x="1619036" y="4157415"/>
            <a:ext cx="1683979" cy="282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515989">
            <a:off x="1994497" y="2563964"/>
            <a:ext cx="1297034" cy="26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5242" y="398323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0187" y="280261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81460" y="1997516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(1)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" y="4224852"/>
            <a:ext cx="1196624" cy="99836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53372" y="5222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09293" y="3915719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(2) Check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72" y="4296641"/>
            <a:ext cx="1196625" cy="9983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78921" y="529885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1638366" y="4899209"/>
            <a:ext cx="4194398" cy="34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97443" y="4655900"/>
            <a:ext cx="1056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(3) Assign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 rot="12733351">
            <a:off x="4535825" y="4080341"/>
            <a:ext cx="1433121" cy="249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98118" y="3641302"/>
            <a:ext cx="185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(4) Accept/Cancel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 rot="12325919">
            <a:off x="1693153" y="2988697"/>
            <a:ext cx="1433121" cy="249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89602" y="3217606"/>
            <a:ext cx="1776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(5) Send message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93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 fontAlgn="base"/>
            <a:r>
              <a:rPr lang="vi-VN" dirty="0" smtClean="0"/>
              <a:t>Providing </a:t>
            </a:r>
            <a:r>
              <a:rPr lang="vi-VN" dirty="0"/>
              <a:t>search engines criteria: price, location</a:t>
            </a:r>
            <a:r>
              <a:rPr lang="en-US" dirty="0"/>
              <a:t>, amenities</a:t>
            </a:r>
            <a:r>
              <a:rPr lang="vi-VN" dirty="0"/>
              <a:t>...</a:t>
            </a:r>
            <a:endParaRPr lang="en-US" dirty="0"/>
          </a:p>
          <a:p>
            <a:pPr lvl="1" fontAlgn="base"/>
            <a:r>
              <a:rPr lang="vi-VN" dirty="0"/>
              <a:t>Providing full information about the office. Support map for </a:t>
            </a:r>
            <a:r>
              <a:rPr lang="vi-VN" dirty="0" smtClean="0"/>
              <a:t>customers</a:t>
            </a:r>
            <a:r>
              <a:rPr lang="en-US" dirty="0" smtClean="0"/>
              <a:t>.</a:t>
            </a:r>
            <a:endParaRPr lang="en-US" dirty="0"/>
          </a:p>
          <a:p>
            <a:pPr lvl="1" fontAlgn="base"/>
            <a:r>
              <a:rPr lang="en-US" dirty="0" smtClean="0"/>
              <a:t>Making an appointment easily.</a:t>
            </a:r>
            <a:endParaRPr lang="en-US" dirty="0"/>
          </a:p>
          <a:p>
            <a:pPr lvl="1" fontAlgn="base"/>
            <a:r>
              <a:rPr lang="en-US" dirty="0" smtClean="0"/>
              <a:t>Tracking contract easily.</a:t>
            </a:r>
            <a:endParaRPr lang="en-US" dirty="0"/>
          </a:p>
          <a:p>
            <a:pPr lvl="1" fontAlgn="base"/>
            <a:r>
              <a:rPr lang="en-US" dirty="0" smtClean="0"/>
              <a:t>The customer’s requests are automatically suggest by system.</a:t>
            </a:r>
            <a:endParaRPr lang="en-US" dirty="0"/>
          </a:p>
          <a:p>
            <a:pPr lvl="1" fontAlgn="base"/>
            <a:r>
              <a:rPr lang="en-US" dirty="0" smtClean="0"/>
              <a:t>Helping staff easily to manage and update their jobs by mobile application.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Cons:</a:t>
            </a:r>
          </a:p>
          <a:p>
            <a:pPr lvl="1" fontAlgn="base"/>
            <a:r>
              <a:rPr lang="vi-VN" dirty="0"/>
              <a:t>The partner who own the office must contact us to post their information.</a:t>
            </a:r>
            <a:endParaRPr lang="en-US" dirty="0"/>
          </a:p>
          <a:p>
            <a:pPr lvl="1" fontAlgn="base"/>
            <a:r>
              <a:rPr lang="vi-VN" dirty="0" smtClean="0"/>
              <a:t>The </a:t>
            </a:r>
            <a:r>
              <a:rPr lang="vi-VN" dirty="0"/>
              <a:t>function of notification system is limited.</a:t>
            </a:r>
            <a:endParaRPr lang="en-US" dirty="0"/>
          </a:p>
          <a:p>
            <a:pPr lvl="1"/>
            <a:r>
              <a:rPr lang="en-US" dirty="0" smtClean="0"/>
              <a:t>Only in Ho Chi Minh city.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 provide creating office for staff.</a:t>
            </a:r>
          </a:p>
          <a:p>
            <a:r>
              <a:rPr lang="en-US" dirty="0" smtClean="0"/>
              <a:t>Mobile application for customer.</a:t>
            </a:r>
          </a:p>
          <a:p>
            <a:r>
              <a:rPr lang="en-US" dirty="0" smtClean="0"/>
              <a:t>New role for partner to create and manage their office.</a:t>
            </a:r>
          </a:p>
          <a:p>
            <a:r>
              <a:rPr lang="en-US" dirty="0" smtClean="0"/>
              <a:t>Extend system for different locations.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616</TotalTime>
  <Words>345</Words>
  <Application>Microsoft Office PowerPoint</Application>
  <PresentationFormat>On-screen Show (4:3)</PresentationFormat>
  <Paragraphs>78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Office Rental Service</vt:lpstr>
      <vt:lpstr>Contents</vt:lpstr>
      <vt:lpstr>Current Situation </vt:lpstr>
      <vt:lpstr>Project Features  Extend and Return contract</vt:lpstr>
      <vt:lpstr>Project Features  Request Rental/Repair</vt:lpstr>
      <vt:lpstr>Pros and Cons</vt:lpstr>
      <vt:lpstr>Pros and Cons</vt:lpstr>
      <vt:lpstr>Future Development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Rental Service</dc:title>
  <dc:creator>xps</dc:creator>
  <cp:lastModifiedBy>Thành Tiến</cp:lastModifiedBy>
  <cp:revision>35</cp:revision>
  <dcterms:created xsi:type="dcterms:W3CDTF">2015-08-02T08:20:05Z</dcterms:created>
  <dcterms:modified xsi:type="dcterms:W3CDTF">2015-08-04T04:20:46Z</dcterms:modified>
</cp:coreProperties>
</file>