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21" autoAdjust="0"/>
  </p:normalViewPr>
  <p:slideViewPr>
    <p:cSldViewPr snapToGrid="0">
      <p:cViewPr varScale="1">
        <p:scale>
          <a:sx n="113" d="100"/>
          <a:sy n="113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search – appointment, accept – contract - extend contract, Repair request,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service: appointment, rental</a:t>
            </a:r>
            <a:r>
              <a:rPr lang="en-US" baseline="0" dirty="0" smtClean="0"/>
              <a:t> and repair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82-0FFF-48EF-A2C5-439DDF04C83A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5E8B-5462-4D45-94F0-D388157A3973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05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6776-58C1-437B-A969-1990FE3744A0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1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4D81-0DB2-4B84-8FD3-6941EE37F177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5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7C18-7A92-4B37-9CE1-E122BA28C9E5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7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3090332"/>
            <a:ext cx="6786390" cy="960501"/>
          </a:xfrm>
        </p:spPr>
        <p:txBody>
          <a:bodyPr/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4021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Supervisor: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algn="l"/>
            <a:r>
              <a:rPr lang="en-US" dirty="0" smtClean="0"/>
              <a:t>Leader: 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pPr algn="l"/>
            <a:r>
              <a:rPr lang="en-US" dirty="0" smtClean="0"/>
              <a:t>Members: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588616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 fontAlgn="base"/>
            <a:r>
              <a:rPr lang="vi-VN" dirty="0"/>
              <a:t>The partner who own the office must contact us to post their information.</a:t>
            </a:r>
            <a:endParaRPr lang="en-US" dirty="0"/>
          </a:p>
          <a:p>
            <a:pPr lvl="1" fontAlgn="base"/>
            <a:r>
              <a:rPr lang="vi-VN" dirty="0" smtClean="0"/>
              <a:t>The </a:t>
            </a:r>
            <a:r>
              <a:rPr lang="vi-VN" dirty="0"/>
              <a:t>function of notification system is limited.</a:t>
            </a:r>
            <a:endParaRPr lang="en-US" dirty="0"/>
          </a:p>
          <a:p>
            <a:pPr lvl="1"/>
            <a:r>
              <a:rPr lang="en-US" dirty="0" smtClean="0"/>
              <a:t>Only in Ho Chi Minh city.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provide creating office for staff.</a:t>
            </a:r>
          </a:p>
          <a:p>
            <a:r>
              <a:rPr lang="en-US" dirty="0" smtClean="0"/>
              <a:t>Mobile application for customer.</a:t>
            </a:r>
          </a:p>
          <a:p>
            <a:r>
              <a:rPr lang="en-US" dirty="0" smtClean="0"/>
              <a:t>New role for partner to create and manage their office.</a:t>
            </a:r>
          </a:p>
          <a:p>
            <a:r>
              <a:rPr lang="en-US" dirty="0" smtClean="0"/>
              <a:t>Extend system for different locations.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Current Situation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Proposed Solution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Project </a:t>
            </a:r>
            <a:r>
              <a:rPr lang="en-US" dirty="0" smtClean="0"/>
              <a:t>Features</a:t>
            </a:r>
            <a:endParaRPr lang="en-US" dirty="0" smtClean="0"/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 smtClean="0"/>
              <a:t>Office - </a:t>
            </a:r>
            <a:r>
              <a:rPr lang="en-US" dirty="0" smtClean="0"/>
              <a:t>Request Office</a:t>
            </a:r>
            <a:endParaRPr lang="en-US" dirty="0" smtClean="0"/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</a:t>
            </a:r>
            <a:r>
              <a:rPr lang="en-US" dirty="0" smtClean="0"/>
              <a:t>Appointment - </a:t>
            </a:r>
            <a:r>
              <a:rPr lang="en-US" dirty="0" smtClean="0"/>
              <a:t>Create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/>
              <a:t>Extend and Return </a:t>
            </a:r>
            <a:r>
              <a:rPr lang="en-US" dirty="0" smtClean="0"/>
              <a:t>contract</a:t>
            </a:r>
            <a:endParaRPr lang="en-US" dirty="0" smtClean="0"/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Rental/ Repair 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Statistic </a:t>
            </a:r>
            <a:r>
              <a:rPr lang="en-US" dirty="0" smtClean="0"/>
              <a:t>and Management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Pros and Cons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Future Development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of office rental websites in Vietnam but most of those websites only provide information of offices.</a:t>
            </a:r>
          </a:p>
          <a:p>
            <a:r>
              <a:rPr lang="en-US" dirty="0" smtClean="0"/>
              <a:t>Lack of customer service.</a:t>
            </a:r>
          </a:p>
          <a:p>
            <a:r>
              <a:rPr lang="en-US" dirty="0" smtClean="0"/>
              <a:t>Managing contracts manually.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website)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office matching and office request make customer easier to find suitable office.</a:t>
            </a:r>
          </a:p>
          <a:p>
            <a:r>
              <a:rPr lang="en-US" dirty="0" smtClean="0"/>
              <a:t>System manage contract, so manager and customer can track the office status. This also provide effective customer service.</a:t>
            </a:r>
          </a:p>
          <a:p>
            <a:r>
              <a:rPr lang="en-US" dirty="0" smtClean="0"/>
              <a:t>Effective notification by email and SMS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application provide functions for customer to:</a:t>
            </a:r>
          </a:p>
          <a:p>
            <a:pPr lvl="1"/>
            <a:r>
              <a:rPr lang="en-US" dirty="0" smtClean="0"/>
              <a:t>Search for office</a:t>
            </a:r>
          </a:p>
          <a:p>
            <a:pPr lvl="1"/>
            <a:r>
              <a:rPr lang="en-US" dirty="0" smtClean="0"/>
              <a:t>Request new office and track their request</a:t>
            </a:r>
          </a:p>
          <a:p>
            <a:pPr lvl="1"/>
            <a:r>
              <a:rPr lang="en-US" dirty="0" smtClean="0"/>
              <a:t>Make an appointment</a:t>
            </a:r>
          </a:p>
          <a:p>
            <a:pPr lvl="1"/>
            <a:r>
              <a:rPr lang="en-US" dirty="0" smtClean="0"/>
              <a:t>Manage their contract, include request </a:t>
            </a:r>
            <a:r>
              <a:rPr lang="en-US" dirty="0"/>
              <a:t>extend or return the </a:t>
            </a:r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Create repair and rental request based on the contract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application for admin, manager and staff:</a:t>
            </a:r>
          </a:p>
          <a:p>
            <a:pPr lvl="1"/>
            <a:r>
              <a:rPr lang="en-US" dirty="0"/>
              <a:t>Manage user</a:t>
            </a:r>
          </a:p>
          <a:p>
            <a:pPr lvl="1"/>
            <a:r>
              <a:rPr lang="en-US" dirty="0" smtClean="0"/>
              <a:t>Manage office</a:t>
            </a:r>
          </a:p>
          <a:p>
            <a:pPr lvl="1"/>
            <a:r>
              <a:rPr lang="en-US" dirty="0" smtClean="0"/>
              <a:t>Manage contract </a:t>
            </a:r>
          </a:p>
          <a:p>
            <a:pPr lvl="1"/>
            <a:r>
              <a:rPr lang="en-US" dirty="0" smtClean="0"/>
              <a:t>Manage requests from customer</a:t>
            </a:r>
          </a:p>
          <a:p>
            <a:pPr lvl="1"/>
            <a:r>
              <a:rPr lang="en-US" dirty="0" smtClean="0"/>
              <a:t>View statistic</a:t>
            </a:r>
          </a:p>
          <a:p>
            <a:pPr lvl="1"/>
            <a:r>
              <a:rPr lang="en-US" dirty="0" smtClean="0"/>
              <a:t>Manage office item and other materials</a:t>
            </a:r>
          </a:p>
          <a:p>
            <a:r>
              <a:rPr lang="en-US" dirty="0" smtClean="0"/>
              <a:t>Mobile application for staff to manage their task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Create Contract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7" y="1736088"/>
            <a:ext cx="1196625" cy="998367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76" y="5521542"/>
            <a:ext cx="1196624" cy="9983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07" y="1736088"/>
            <a:ext cx="1196625" cy="998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5" y="4206777"/>
            <a:ext cx="1303031" cy="9310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58" y="3170380"/>
            <a:ext cx="1355038" cy="13021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14" y="3628908"/>
            <a:ext cx="1220586" cy="1220586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5400000" flipV="1">
            <a:off x="860686" y="3471671"/>
            <a:ext cx="1129072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943318" flipV="1">
            <a:off x="2463072" y="3835793"/>
            <a:ext cx="894646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6200000" flipV="1">
            <a:off x="3964547" y="4901903"/>
            <a:ext cx="704481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9514031" flipV="1">
            <a:off x="5168560" y="3034926"/>
            <a:ext cx="1127512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-Up Arrow 39"/>
          <p:cNvSpPr/>
          <p:nvPr/>
        </p:nvSpPr>
        <p:spPr>
          <a:xfrm rot="10800000">
            <a:off x="2525041" y="1971590"/>
            <a:ext cx="3583493" cy="1151138"/>
          </a:xfrm>
          <a:prstGeom prst="leftRightUpArrow">
            <a:avLst>
              <a:gd name="adj1" fmla="val 14807"/>
              <a:gd name="adj2" fmla="val 294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424560" flipV="1">
            <a:off x="5175855" y="4089153"/>
            <a:ext cx="1416430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4147" y="3047704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 Go to website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46638" y="4082512"/>
            <a:ext cx="141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(2) Create appointment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525042" y="4897273"/>
            <a:ext cx="140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(3, </a:t>
            </a:r>
            <a:r>
              <a:rPr lang="en-US" sz="1600" dirty="0" smtClean="0"/>
              <a:t>7) </a:t>
            </a:r>
            <a:r>
              <a:rPr lang="en-US" sz="1600" dirty="0" smtClean="0"/>
              <a:t>Go to appointment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732316" y="3165459"/>
            <a:ext cx="1797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(4) Assign to staff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045446" y="1829131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(5) Meet and check office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326589" y="4374317"/>
            <a:ext cx="134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(8) </a:t>
            </a:r>
            <a:r>
              <a:rPr lang="en-US" sz="1600" dirty="0" smtClean="0"/>
              <a:t>Create Contract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57828" y="265542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2898" y="5135089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7104" y="6374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6795" y="26875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3134" y="468945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15082" y="436270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Appointment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35240" y="2383421"/>
            <a:ext cx="166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(6) Decide create contract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22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Request Office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9" y="2242102"/>
            <a:ext cx="1159106" cy="96706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8" y="2173483"/>
            <a:ext cx="1413933" cy="1035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81" y="4049036"/>
            <a:ext cx="1005493" cy="1560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4" y="4084862"/>
            <a:ext cx="1616875" cy="16168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192385" y="2444249"/>
            <a:ext cx="1254897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2769049" y="4368485"/>
            <a:ext cx="796126" cy="321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790622" y="5072658"/>
            <a:ext cx="796126" cy="29633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45873" y="2168828"/>
            <a:ext cx="170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request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9834" y="41086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Check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549857" y="4746806"/>
            <a:ext cx="126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Return data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81" y="4126623"/>
            <a:ext cx="1240366" cy="1240366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944534" y="4585939"/>
            <a:ext cx="1232187" cy="321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2217" y="43538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 email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17833" y="565422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2632" y="567203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73613" y="5672031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Customer’s email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7464" y="2205465"/>
            <a:ext cx="1414799" cy="1040338"/>
          </a:xfrm>
          <a:prstGeom prst="rect">
            <a:avLst/>
          </a:prstGeom>
        </p:spPr>
      </p:pic>
      <p:sp>
        <p:nvSpPr>
          <p:cNvPr id="29" name="Curved Down Arrow 28"/>
          <p:cNvSpPr/>
          <p:nvPr/>
        </p:nvSpPr>
        <p:spPr>
          <a:xfrm>
            <a:off x="1665616" y="1753037"/>
            <a:ext cx="5035379" cy="4810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6574" y="1438995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Check request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9637" y="320770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23735" y="3254108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6886" y="3262520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 fontAlgn="base"/>
            <a:r>
              <a:rPr lang="vi-VN" dirty="0" smtClean="0"/>
              <a:t>Providing </a:t>
            </a:r>
            <a:r>
              <a:rPr lang="vi-VN" dirty="0"/>
              <a:t>search engines criteria: price, location</a:t>
            </a:r>
            <a:r>
              <a:rPr lang="en-US" dirty="0"/>
              <a:t>, amenities</a:t>
            </a:r>
            <a:r>
              <a:rPr lang="vi-VN" dirty="0"/>
              <a:t>...</a:t>
            </a:r>
            <a:endParaRPr lang="en-US" dirty="0"/>
          </a:p>
          <a:p>
            <a:pPr lvl="1" fontAlgn="base"/>
            <a:r>
              <a:rPr lang="vi-VN" dirty="0"/>
              <a:t>Providing full information about the office. Support map for </a:t>
            </a:r>
            <a:r>
              <a:rPr lang="vi-VN" dirty="0" smtClean="0"/>
              <a:t>customers</a:t>
            </a:r>
            <a:r>
              <a:rPr lang="en-US" dirty="0" smtClean="0"/>
              <a:t>.</a:t>
            </a:r>
            <a:endParaRPr lang="en-US" dirty="0"/>
          </a:p>
          <a:p>
            <a:pPr lvl="1" fontAlgn="base"/>
            <a:r>
              <a:rPr lang="en-US" dirty="0" smtClean="0"/>
              <a:t>Making an appointment easily.</a:t>
            </a:r>
            <a:endParaRPr lang="en-US" dirty="0"/>
          </a:p>
          <a:p>
            <a:pPr lvl="1" fontAlgn="base"/>
            <a:r>
              <a:rPr lang="en-US" dirty="0" smtClean="0"/>
              <a:t>Tracking contract easily.</a:t>
            </a:r>
            <a:endParaRPr lang="en-US" dirty="0"/>
          </a:p>
          <a:p>
            <a:pPr lvl="1" fontAlgn="base"/>
            <a:r>
              <a:rPr lang="en-US" dirty="0" smtClean="0"/>
              <a:t>The customer’s requests are automatically suggest by system.</a:t>
            </a:r>
            <a:endParaRPr lang="en-US" dirty="0"/>
          </a:p>
          <a:p>
            <a:pPr lvl="1" fontAlgn="base"/>
            <a:r>
              <a:rPr lang="en-US" dirty="0" smtClean="0"/>
              <a:t>Helping staff easily to manage and update their jobs by mobile application.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531</Words>
  <Application>Microsoft Office PowerPoint</Application>
  <PresentationFormat>On-screen Show (4:3)</PresentationFormat>
  <Paragraphs>118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Office Rental Service</vt:lpstr>
      <vt:lpstr>Contents</vt:lpstr>
      <vt:lpstr>Current Situation </vt:lpstr>
      <vt:lpstr>Proposed Solution </vt:lpstr>
      <vt:lpstr>Proposed Solution </vt:lpstr>
      <vt:lpstr>Proposed Solution </vt:lpstr>
      <vt:lpstr>Project Features  Create Contract</vt:lpstr>
      <vt:lpstr>Project Features  Request Office</vt:lpstr>
      <vt:lpstr>Pros and Cons</vt:lpstr>
      <vt:lpstr>Pros and Cons</vt:lpstr>
      <vt:lpstr>Future Development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xps</cp:lastModifiedBy>
  <cp:revision>26</cp:revision>
  <dcterms:created xsi:type="dcterms:W3CDTF">2015-08-02T08:20:05Z</dcterms:created>
  <dcterms:modified xsi:type="dcterms:W3CDTF">2015-08-03T08:08:20Z</dcterms:modified>
</cp:coreProperties>
</file>