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  <p:sldMasterId id="2147483767" r:id="rId2"/>
  </p:sldMasterIdLst>
  <p:notesMasterIdLst>
    <p:notesMasterId r:id="rId11"/>
  </p:notesMasterIdLst>
  <p:sldIdLst>
    <p:sldId id="256" r:id="rId3"/>
    <p:sldId id="280" r:id="rId4"/>
    <p:sldId id="281" r:id="rId5"/>
    <p:sldId id="282" r:id="rId6"/>
    <p:sldId id="283" r:id="rId7"/>
    <p:sldId id="284" r:id="rId8"/>
    <p:sldId id="289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264" autoAdjust="0"/>
  </p:normalViewPr>
  <p:slideViewPr>
    <p:cSldViewPr snapToGrid="0">
      <p:cViewPr varScale="1">
        <p:scale>
          <a:sx n="70" d="100"/>
          <a:sy n="70" d="100"/>
        </p:scale>
        <p:origin x="6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92C62-4EDE-48C0-A8E9-F05660212F7E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E74A8-2AAA-4D79-A58D-E7E68E47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53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2FA6-9BA6-4B4F-AE99-90F88A80269F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2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EE82-0FFF-48EF-A2C5-439DDF04C83A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6D9D-800F-49BB-8FF9-94A9F32541C8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235841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6D9D-800F-49BB-8FF9-94A9F32541C8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3248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6D9D-800F-49BB-8FF9-94A9F32541C8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8611377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6D9D-800F-49BB-8FF9-94A9F32541C8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5419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433C-D46C-4579-BA0E-9196B0E6405F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82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B77D-A250-46E0-8E18-5D6B20B958BC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87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2FA6-9BA6-4B4F-AE99-90F88A80269F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52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F036-4857-477E-B0F3-EAA76BF3A87E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889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3987-67D6-4BA4-BB64-1545821A185E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0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F036-4857-477E-B0F3-EAA76BF3A87E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781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2143-AB3E-4E00-B751-45DFC36EE7D7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473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BC1-D257-4CD1-AE6A-5EF434EDB6B6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09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20D6-77F2-4F2A-9CED-5B969CE825EE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411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0B28-0126-4489-BE46-FE8F1A875EAE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610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8F51-8563-4462-A6AE-448EB912F18A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3521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5513-9A19-4147-B38C-FC727D50D8AB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304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433C-D46C-4579-BA0E-9196B0E6405F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243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B77D-A250-46E0-8E18-5D6B20B958BC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5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3987-67D6-4BA4-BB64-1545821A185E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1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2143-AB3E-4E00-B751-45DFC36EE7D7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1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BC1-D257-4CD1-AE6A-5EF434EDB6B6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5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20D6-77F2-4F2A-9CED-5B969CE825EE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4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0B28-0126-4489-BE46-FE8F1A875EAE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7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8F51-8563-4462-A6AE-448EB912F18A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2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5513-9A19-4147-B38C-FC727D50D8AB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2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6D9D-800F-49BB-8FF9-94A9F32541C8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7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6D9D-800F-49BB-8FF9-94A9F32541C8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0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72" y="3090332"/>
            <a:ext cx="6786390" cy="960501"/>
          </a:xfrm>
        </p:spPr>
        <p:txBody>
          <a:bodyPr>
            <a:normAutofit/>
          </a:bodyPr>
          <a:lstStyle/>
          <a:p>
            <a:r>
              <a:rPr lang="en-US" dirty="0" smtClean="0"/>
              <a:t>Office Rental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4021" y="4050834"/>
            <a:ext cx="4237560" cy="1951381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Supervisor: 	Mr. </a:t>
            </a:r>
            <a:r>
              <a:rPr lang="en-US" dirty="0" err="1" smtClean="0">
                <a:solidFill>
                  <a:schemeClr val="tx1"/>
                </a:solidFill>
              </a:rPr>
              <a:t>Nguyễn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Trọng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Tài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Members : </a:t>
            </a:r>
            <a:r>
              <a:rPr lang="en-US" dirty="0" smtClean="0">
                <a:solidFill>
                  <a:schemeClr val="tx1"/>
                </a:solidFill>
              </a:rPr>
              <a:t>	Lê </a:t>
            </a:r>
            <a:r>
              <a:rPr lang="en-US" dirty="0" err="1" smtClean="0">
                <a:solidFill>
                  <a:schemeClr val="tx1"/>
                </a:solidFill>
              </a:rPr>
              <a:t>Xuân</a:t>
            </a:r>
            <a:r>
              <a:rPr lang="en-US" dirty="0" smtClean="0">
                <a:solidFill>
                  <a:schemeClr val="tx1"/>
                </a:solidFill>
              </a:rPr>
              <a:t> Tiến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		</a:t>
            </a:r>
            <a:r>
              <a:rPr lang="en-US" dirty="0" err="1" smtClean="0">
                <a:solidFill>
                  <a:schemeClr val="tx1"/>
                </a:solidFill>
              </a:rPr>
              <a:t>Nguyễn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Vũ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Hoàng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Quốc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		</a:t>
            </a:r>
            <a:r>
              <a:rPr lang="en-US" dirty="0" err="1" smtClean="0">
                <a:solidFill>
                  <a:schemeClr val="tx1"/>
                </a:solidFill>
              </a:rPr>
              <a:t>Trương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Thành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		</a:t>
            </a:r>
            <a:r>
              <a:rPr lang="en-US" dirty="0" err="1" smtClean="0">
                <a:solidFill>
                  <a:schemeClr val="tx1"/>
                </a:solidFill>
              </a:rPr>
              <a:t>Trần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Lê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Tuấn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52631" y="1588616"/>
            <a:ext cx="378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Capstone Project Defense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54" y="312642"/>
            <a:ext cx="46990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6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0626" y="152003"/>
            <a:ext cx="6347713" cy="695325"/>
          </a:xfrm>
        </p:spPr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53768" y="847328"/>
            <a:ext cx="3916390" cy="3040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21141" y="3186553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82880" y="3157758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68135" y="2662272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136061" y="2786963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624178" y="2482829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34445" y="2461539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072100" y="3080160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40142" y="1021001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38361" y="1391611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94227" y="1557866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376015" y="1826297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8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0626" y="152003"/>
            <a:ext cx="6347713" cy="695325"/>
          </a:xfrm>
        </p:spPr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0982" y="1875291"/>
            <a:ext cx="1311819" cy="370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1389" y="2720058"/>
            <a:ext cx="1611005" cy="370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Normalize data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3709" y="3598578"/>
            <a:ext cx="2186364" cy="370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data in K groups</a:t>
            </a:r>
          </a:p>
        </p:txBody>
      </p:sp>
      <p:sp>
        <p:nvSpPr>
          <p:cNvPr id="17" name="Flowchart: Terminator 16"/>
          <p:cNvSpPr/>
          <p:nvPr/>
        </p:nvSpPr>
        <p:spPr>
          <a:xfrm>
            <a:off x="851533" y="880087"/>
            <a:ext cx="1139211" cy="59017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21139" y="1470266"/>
            <a:ext cx="5753" cy="40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426892" y="2245600"/>
            <a:ext cx="0" cy="47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426892" y="3090366"/>
            <a:ext cx="0" cy="50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143711" y="1175176"/>
                <a:ext cx="866006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K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711" y="1175176"/>
                <a:ext cx="866006" cy="372410"/>
              </a:xfrm>
              <a:prstGeom prst="rect">
                <a:avLst/>
              </a:prstGeom>
              <a:blipFill rotWithShape="0">
                <a:blip r:embed="rId2"/>
                <a:stretch>
                  <a:fillRect l="-633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094789" y="1748823"/>
                <a:ext cx="2797561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normalized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data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min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min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789" y="1748823"/>
                <a:ext cx="2797561" cy="6183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29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7" grpId="0" animBg="1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0626" y="152003"/>
            <a:ext cx="6347713" cy="695325"/>
          </a:xfrm>
        </p:spPr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0982" y="1875291"/>
            <a:ext cx="1311819" cy="370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1389" y="2720058"/>
            <a:ext cx="1611005" cy="370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Normalize data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3709" y="3598578"/>
            <a:ext cx="2186364" cy="370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data in K groups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6317" y="4488671"/>
            <a:ext cx="1841149" cy="602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 mean of each group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3159" y="5542698"/>
            <a:ext cx="2347465" cy="672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based on minimum distance to mean</a:t>
            </a:r>
          </a:p>
        </p:txBody>
      </p:sp>
      <p:sp>
        <p:nvSpPr>
          <p:cNvPr id="15" name="Flowchart: Decision 14"/>
          <p:cNvSpPr/>
          <p:nvPr/>
        </p:nvSpPr>
        <p:spPr>
          <a:xfrm>
            <a:off x="4154093" y="4306403"/>
            <a:ext cx="2094307" cy="123629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changed?</a:t>
            </a:r>
          </a:p>
        </p:txBody>
      </p:sp>
      <p:sp>
        <p:nvSpPr>
          <p:cNvPr id="16" name="Flowchart: Terminator 15"/>
          <p:cNvSpPr/>
          <p:nvPr/>
        </p:nvSpPr>
        <p:spPr>
          <a:xfrm>
            <a:off x="4625888" y="5903359"/>
            <a:ext cx="1139211" cy="59017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17" name="Flowchart: Terminator 16"/>
          <p:cNvSpPr/>
          <p:nvPr/>
        </p:nvSpPr>
        <p:spPr>
          <a:xfrm>
            <a:off x="851533" y="880087"/>
            <a:ext cx="1139211" cy="59017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21139" y="1470266"/>
            <a:ext cx="5753" cy="40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426892" y="2245600"/>
            <a:ext cx="0" cy="47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426892" y="3090366"/>
            <a:ext cx="0" cy="50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26892" y="3968887"/>
            <a:ext cx="0" cy="51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426892" y="5091385"/>
            <a:ext cx="0" cy="45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5400000" flipH="1" flipV="1">
            <a:off x="2145345" y="4206097"/>
            <a:ext cx="1290293" cy="2727202"/>
          </a:xfrm>
          <a:prstGeom prst="bentConnector4">
            <a:avLst>
              <a:gd name="adj1" fmla="val -21525"/>
              <a:gd name="adj2" fmla="val 715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195494" y="5542698"/>
            <a:ext cx="5753" cy="360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6200000" flipV="1">
            <a:off x="3255730" y="2360886"/>
            <a:ext cx="116680" cy="37743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45"/>
          <p:cNvSpPr txBox="1"/>
          <p:nvPr/>
        </p:nvSpPr>
        <p:spPr>
          <a:xfrm>
            <a:off x="5143711" y="3968887"/>
            <a:ext cx="503247" cy="4520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27" name="Text Box 46"/>
          <p:cNvSpPr txBox="1"/>
          <p:nvPr/>
        </p:nvSpPr>
        <p:spPr>
          <a:xfrm>
            <a:off x="5279967" y="5451274"/>
            <a:ext cx="451849" cy="4520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953768" y="847328"/>
            <a:ext cx="3916390" cy="3040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121141" y="3186553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82880" y="3157758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268135" y="2662272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136061" y="2786963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624178" y="2482829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134445" y="2461539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072100" y="3080160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840142" y="1021001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438361" y="1391611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094227" y="1557866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6015" y="1826297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088632" y="2867192"/>
            <a:ext cx="140770" cy="140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547883" y="1996719"/>
            <a:ext cx="140770" cy="14077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700995" y="2290380"/>
            <a:ext cx="140770" cy="14077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30" idx="3"/>
            <a:endCxn id="40" idx="2"/>
          </p:cNvCxnSpPr>
          <p:nvPr/>
        </p:nvCxnSpPr>
        <p:spPr>
          <a:xfrm flipV="1">
            <a:off x="4607571" y="2937577"/>
            <a:ext cx="481061" cy="28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" idx="3"/>
            <a:endCxn id="41" idx="4"/>
          </p:cNvCxnSpPr>
          <p:nvPr/>
        </p:nvCxnSpPr>
        <p:spPr>
          <a:xfrm flipV="1">
            <a:off x="4607571" y="2137489"/>
            <a:ext cx="1010697" cy="1082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0" idx="3"/>
            <a:endCxn id="42" idx="2"/>
          </p:cNvCxnSpPr>
          <p:nvPr/>
        </p:nvCxnSpPr>
        <p:spPr>
          <a:xfrm flipV="1">
            <a:off x="4607571" y="2360765"/>
            <a:ext cx="2093424" cy="859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306770" y="2939390"/>
            <a:ext cx="140770" cy="140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694202" y="2867453"/>
            <a:ext cx="140770" cy="14077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774443" y="1399881"/>
            <a:ext cx="140770" cy="14077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2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6" grpId="0"/>
      <p:bldP spid="27" grpId="0"/>
      <p:bldP spid="29" grpId="0" animBg="1"/>
      <p:bldP spid="30" grpId="0" animBg="1"/>
      <p:bldP spid="30" grpId="1" animBg="1"/>
      <p:bldP spid="30" grpId="2" animBg="1"/>
      <p:bldP spid="31" grpId="0" animBg="1"/>
      <p:bldP spid="32" grpId="0" animBg="1"/>
      <p:bldP spid="32" grpId="1" animBg="1"/>
      <p:bldP spid="32" grpId="2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8" grpId="1" animBg="1"/>
      <p:bldP spid="38" grpId="2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3" name="Title 5"/>
          <p:cNvSpPr>
            <a:spLocks noGrp="1"/>
          </p:cNvSpPr>
          <p:nvPr>
            <p:ph type="title"/>
          </p:nvPr>
        </p:nvSpPr>
        <p:spPr>
          <a:xfrm>
            <a:off x="210626" y="152003"/>
            <a:ext cx="6347713" cy="695325"/>
          </a:xfrm>
        </p:spPr>
        <p:txBody>
          <a:bodyPr/>
          <a:lstStyle/>
          <a:p>
            <a:r>
              <a:rPr lang="en-US" dirty="0" smtClean="0"/>
              <a:t>KNN Algorithm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70982" y="1875291"/>
            <a:ext cx="1311819" cy="370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K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37147" y="2720058"/>
            <a:ext cx="1979490" cy="370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Normalize </a:t>
            </a:r>
            <a:r>
              <a:rPr lang="en-US" sz="12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query point</a:t>
            </a:r>
            <a:endParaRPr lang="en-US" sz="1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3709" y="3598578"/>
            <a:ext cx="2186364" cy="519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</a:t>
            </a:r>
            <a:r>
              <a:rPr lang="en-US" sz="12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lculate min K distance from query point to sample points </a:t>
            </a:r>
            <a:endParaRPr lang="en-US" sz="1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Flowchart: Terminator 37"/>
          <p:cNvSpPr/>
          <p:nvPr/>
        </p:nvSpPr>
        <p:spPr>
          <a:xfrm>
            <a:off x="851533" y="880087"/>
            <a:ext cx="1139211" cy="59017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421139" y="1470266"/>
            <a:ext cx="5753" cy="40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426892" y="2245600"/>
            <a:ext cx="0" cy="47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426892" y="3090366"/>
            <a:ext cx="0" cy="50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069394" y="1875291"/>
                <a:ext cx="1090427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 </a:t>
                </a:r>
                <a:r>
                  <a:rPr lang="en-US" dirty="0" smtClean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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394" y="1875291"/>
                <a:ext cx="1090427" cy="372410"/>
              </a:xfrm>
              <a:prstGeom prst="rect">
                <a:avLst/>
              </a:prstGeom>
              <a:blipFill rotWithShape="0">
                <a:blip r:embed="rId2"/>
                <a:stretch>
                  <a:fillRect l="-5056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lowchart: Decision 51"/>
          <p:cNvSpPr/>
          <p:nvPr/>
        </p:nvSpPr>
        <p:spPr>
          <a:xfrm>
            <a:off x="373984" y="4592788"/>
            <a:ext cx="2094307" cy="123629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More than 1 most frequency</a:t>
            </a:r>
            <a:endParaRPr lang="en-US" sz="1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/>
          <p:cNvCxnSpPr>
            <a:stCxn id="37" idx="2"/>
            <a:endCxn id="52" idx="0"/>
          </p:cNvCxnSpPr>
          <p:nvPr/>
        </p:nvCxnSpPr>
        <p:spPr>
          <a:xfrm flipH="1">
            <a:off x="1421138" y="4118330"/>
            <a:ext cx="5753" cy="47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Terminator 57"/>
          <p:cNvSpPr/>
          <p:nvPr/>
        </p:nvSpPr>
        <p:spPr>
          <a:xfrm>
            <a:off x="851532" y="6172285"/>
            <a:ext cx="1139211" cy="59017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59" name="Straight Arrow Connector 58"/>
          <p:cNvCxnSpPr>
            <a:stCxn id="52" idx="2"/>
            <a:endCxn id="58" idx="0"/>
          </p:cNvCxnSpPr>
          <p:nvPr/>
        </p:nvCxnSpPr>
        <p:spPr>
          <a:xfrm>
            <a:off x="1421138" y="5829083"/>
            <a:ext cx="0" cy="343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46"/>
          <p:cNvSpPr txBox="1"/>
          <p:nvPr/>
        </p:nvSpPr>
        <p:spPr>
          <a:xfrm>
            <a:off x="1505611" y="5815736"/>
            <a:ext cx="451849" cy="4520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510633" y="5025780"/>
            <a:ext cx="1979490" cy="370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 min distance group</a:t>
            </a:r>
            <a:endParaRPr lang="en-US" sz="1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/>
          <p:cNvCxnSpPr>
            <a:stCxn id="52" idx="3"/>
            <a:endCxn id="63" idx="1"/>
          </p:cNvCxnSpPr>
          <p:nvPr/>
        </p:nvCxnSpPr>
        <p:spPr>
          <a:xfrm flipV="1">
            <a:off x="2468291" y="5210935"/>
            <a:ext cx="10423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3" idx="2"/>
            <a:endCxn id="58" idx="3"/>
          </p:cNvCxnSpPr>
          <p:nvPr/>
        </p:nvCxnSpPr>
        <p:spPr>
          <a:xfrm rot="5400000">
            <a:off x="2709918" y="4676915"/>
            <a:ext cx="1071286" cy="25096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45"/>
          <p:cNvSpPr txBox="1"/>
          <p:nvPr/>
        </p:nvSpPr>
        <p:spPr>
          <a:xfrm>
            <a:off x="2499558" y="4851427"/>
            <a:ext cx="503247" cy="4520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600144" y="596185"/>
            <a:ext cx="3916390" cy="3040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767517" y="2935410"/>
            <a:ext cx="124691" cy="12469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129256" y="2906615"/>
            <a:ext cx="124691" cy="12469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914511" y="2411129"/>
            <a:ext cx="124691" cy="12469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782437" y="2535820"/>
            <a:ext cx="124691" cy="1246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270554" y="2231686"/>
            <a:ext cx="124691" cy="1246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780821" y="2210396"/>
            <a:ext cx="124691" cy="1246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7718476" y="2829017"/>
            <a:ext cx="124691" cy="1246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486518" y="769858"/>
            <a:ext cx="124691" cy="1246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084737" y="1140468"/>
            <a:ext cx="124691" cy="1246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740603" y="1306723"/>
            <a:ext cx="124691" cy="1246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022391" y="1575154"/>
            <a:ext cx="124691" cy="1246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427654" y="2272741"/>
            <a:ext cx="140770" cy="14077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stCxn id="87" idx="1"/>
            <a:endCxn id="86" idx="2"/>
          </p:cNvCxnSpPr>
          <p:nvPr/>
        </p:nvCxnSpPr>
        <p:spPr>
          <a:xfrm flipH="1" flipV="1">
            <a:off x="6084737" y="1699845"/>
            <a:ext cx="363532" cy="593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7" idx="5"/>
            <a:endCxn id="79" idx="1"/>
          </p:cNvCxnSpPr>
          <p:nvPr/>
        </p:nvCxnSpPr>
        <p:spPr>
          <a:xfrm>
            <a:off x="6547809" y="2392896"/>
            <a:ext cx="234628" cy="205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01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42" grpId="0"/>
      <p:bldP spid="52" grpId="0" animBg="1"/>
      <p:bldP spid="58" grpId="0" animBg="1"/>
      <p:bldP spid="60" grpId="0"/>
      <p:bldP spid="63" grpId="0" animBg="1"/>
      <p:bldP spid="68" grpId="0"/>
      <p:bldP spid="8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04465" y="0"/>
            <a:ext cx="6347713" cy="695325"/>
          </a:xfrm>
        </p:spPr>
        <p:txBody>
          <a:bodyPr/>
          <a:lstStyle/>
          <a:p>
            <a:r>
              <a:rPr lang="en-US" dirty="0" smtClean="0"/>
              <a:t>Suggest Schedule</a:t>
            </a:r>
            <a:endParaRPr lang="en-US" dirty="0"/>
          </a:p>
        </p:txBody>
      </p:sp>
      <p:sp>
        <p:nvSpPr>
          <p:cNvPr id="7" name="Flowchart: Data 6"/>
          <p:cNvSpPr/>
          <p:nvPr/>
        </p:nvSpPr>
        <p:spPr>
          <a:xfrm>
            <a:off x="547311" y="2270094"/>
            <a:ext cx="1759162" cy="370309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Unassigned job</a:t>
            </a:r>
            <a:endParaRPr lang="en-US" sz="1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7147" y="3114861"/>
            <a:ext cx="1979490" cy="370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Suggest assign day (?)</a:t>
            </a:r>
            <a:endParaRPr lang="en-US" sz="1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857287" y="551366"/>
            <a:ext cx="1139211" cy="59017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</a:p>
        </p:txBody>
      </p:sp>
      <p:cxnSp>
        <p:nvCxnSpPr>
          <p:cNvPr id="11" name="Straight Arrow Connector 10"/>
          <p:cNvCxnSpPr>
            <a:stCxn id="10" idx="2"/>
            <a:endCxn id="53" idx="0"/>
          </p:cNvCxnSpPr>
          <p:nvPr/>
        </p:nvCxnSpPr>
        <p:spPr>
          <a:xfrm flipH="1">
            <a:off x="1426892" y="1141545"/>
            <a:ext cx="1" cy="28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26892" y="2640403"/>
            <a:ext cx="0" cy="47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4" idx="0"/>
          </p:cNvCxnSpPr>
          <p:nvPr/>
        </p:nvCxnSpPr>
        <p:spPr>
          <a:xfrm flipH="1">
            <a:off x="1421138" y="3485170"/>
            <a:ext cx="5754" cy="328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/>
          <p:cNvSpPr/>
          <p:nvPr/>
        </p:nvSpPr>
        <p:spPr>
          <a:xfrm>
            <a:off x="249200" y="3813171"/>
            <a:ext cx="2343876" cy="98794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Available staff in assign day?</a:t>
            </a:r>
            <a:endParaRPr lang="en-US" sz="1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7147" y="5129411"/>
            <a:ext cx="1979490" cy="429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Suggest assign to staff which have least jobs</a:t>
            </a:r>
            <a:endParaRPr lang="en-US" sz="1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7147" y="5886889"/>
            <a:ext cx="1979490" cy="429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 schedule</a:t>
            </a:r>
            <a:endParaRPr lang="en-US" sz="1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Flowchart: Decision 16"/>
          <p:cNvSpPr/>
          <p:nvPr/>
        </p:nvSpPr>
        <p:spPr>
          <a:xfrm>
            <a:off x="3674788" y="5483334"/>
            <a:ext cx="2343876" cy="123629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Still have unassigned job</a:t>
            </a:r>
            <a:endParaRPr lang="en-US" sz="1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>
            <a:stCxn id="14" idx="2"/>
            <a:endCxn id="15" idx="0"/>
          </p:cNvCxnSpPr>
          <p:nvPr/>
        </p:nvCxnSpPr>
        <p:spPr>
          <a:xfrm>
            <a:off x="1421138" y="4801120"/>
            <a:ext cx="5754" cy="32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  <a:endCxn id="16" idx="0"/>
          </p:cNvCxnSpPr>
          <p:nvPr/>
        </p:nvCxnSpPr>
        <p:spPr>
          <a:xfrm>
            <a:off x="1426892" y="5558597"/>
            <a:ext cx="0" cy="328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7" idx="1"/>
          </p:cNvCxnSpPr>
          <p:nvPr/>
        </p:nvCxnSpPr>
        <p:spPr>
          <a:xfrm>
            <a:off x="2416637" y="6101482"/>
            <a:ext cx="1258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7" idx="0"/>
            <a:endCxn id="7" idx="1"/>
          </p:cNvCxnSpPr>
          <p:nvPr/>
        </p:nvCxnSpPr>
        <p:spPr>
          <a:xfrm rot="16200000" flipV="1">
            <a:off x="1530189" y="2166797"/>
            <a:ext cx="3213240" cy="3419834"/>
          </a:xfrm>
          <a:prstGeom prst="bentConnector3">
            <a:avLst>
              <a:gd name="adj1" fmla="val 1071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Terminator 29"/>
          <p:cNvSpPr/>
          <p:nvPr/>
        </p:nvSpPr>
        <p:spPr>
          <a:xfrm>
            <a:off x="6957314" y="5801791"/>
            <a:ext cx="1139211" cy="59017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32" name="Straight Arrow Connector 31"/>
          <p:cNvCxnSpPr>
            <a:stCxn id="17" idx="3"/>
            <a:endCxn id="30" idx="1"/>
          </p:cNvCxnSpPr>
          <p:nvPr/>
        </p:nvCxnSpPr>
        <p:spPr>
          <a:xfrm flipV="1">
            <a:off x="6018664" y="6096881"/>
            <a:ext cx="938650" cy="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46"/>
          <p:cNvSpPr txBox="1"/>
          <p:nvPr/>
        </p:nvSpPr>
        <p:spPr>
          <a:xfrm>
            <a:off x="5952398" y="5788129"/>
            <a:ext cx="451849" cy="4520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34" name="Text Box 45"/>
          <p:cNvSpPr txBox="1"/>
          <p:nvPr/>
        </p:nvSpPr>
        <p:spPr>
          <a:xfrm>
            <a:off x="4929447" y="5235875"/>
            <a:ext cx="503247" cy="4520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35" name="Text Box 46"/>
          <p:cNvSpPr txBox="1"/>
          <p:nvPr/>
        </p:nvSpPr>
        <p:spPr>
          <a:xfrm>
            <a:off x="1562329" y="4782583"/>
            <a:ext cx="451849" cy="4520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lang="en-US" sz="1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 Box 45"/>
          <p:cNvSpPr txBox="1"/>
          <p:nvPr/>
        </p:nvSpPr>
        <p:spPr>
          <a:xfrm>
            <a:off x="2556276" y="3818274"/>
            <a:ext cx="503247" cy="4520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lang="en-US" sz="1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8" name="Elbow Connector 37"/>
          <p:cNvCxnSpPr>
            <a:stCxn id="14" idx="3"/>
            <a:endCxn id="8" idx="0"/>
          </p:cNvCxnSpPr>
          <p:nvPr/>
        </p:nvCxnSpPr>
        <p:spPr>
          <a:xfrm flipH="1" flipV="1">
            <a:off x="1426892" y="3114861"/>
            <a:ext cx="1166184" cy="1192285"/>
          </a:xfrm>
          <a:prstGeom prst="bentConnector4">
            <a:avLst>
              <a:gd name="adj1" fmla="val -19602"/>
              <a:gd name="adj2" fmla="val 1191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37147" y="1425224"/>
            <a:ext cx="1979490" cy="370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 err="1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US" sz="12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schedule</a:t>
            </a:r>
            <a:endParaRPr lang="en-US" sz="1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Arrow Connector 58"/>
          <p:cNvCxnSpPr>
            <a:stCxn id="53" idx="2"/>
            <a:endCxn id="7" idx="1"/>
          </p:cNvCxnSpPr>
          <p:nvPr/>
        </p:nvCxnSpPr>
        <p:spPr>
          <a:xfrm>
            <a:off x="1426892" y="1795533"/>
            <a:ext cx="0" cy="47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85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30" grpId="0" animBg="1"/>
      <p:bldP spid="33" grpId="0"/>
      <p:bldP spid="34" grpId="0"/>
      <p:bldP spid="35" grpId="0"/>
      <p:bldP spid="36" grpId="0"/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335593" y="1909963"/>
            <a:ext cx="4433324" cy="419058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648" y="2783042"/>
            <a:ext cx="1397000" cy="10232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473" y="4281869"/>
            <a:ext cx="748792" cy="14234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56527" y="387189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service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77755" y="3906092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 office service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41914" y="562231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08" y="2784699"/>
            <a:ext cx="1552433" cy="1029768"/>
          </a:xfrm>
          <a:prstGeom prst="rect">
            <a:avLst/>
          </a:prstGeom>
        </p:spPr>
      </p:pic>
      <p:pic>
        <p:nvPicPr>
          <p:cNvPr id="1028" name="Picture 4" descr="https://developers.google.com/maps/web/images/embed-places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88" y="260723"/>
            <a:ext cx="1334252" cy="133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neuralab.net/wp-content/uploads/2011/05/amazon_se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902" y="3765445"/>
            <a:ext cx="1832666" cy="137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esms.vn/Content/images/d02794bb-1e01-424c-98c7-777680ed974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849" y="5512023"/>
            <a:ext cx="2321900" cy="84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folkhack.com/content/uploads/2015/01/icon-256x256-230x23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9" y="2199307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angularjs.org/img/AngularJS-larg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4" y="5205848"/>
            <a:ext cx="2553311" cy="71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https://developers.google.com/maps/web/images/embed-places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198" y="260723"/>
            <a:ext cx="1334252" cy="133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 descr="http://folkhack.com/content/uploads/2015/01/icon-256x256-230x23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198" y="1615572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 flipH="1" flipV="1">
            <a:off x="1589649" y="1615572"/>
            <a:ext cx="1149896" cy="1262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914472" y="3294682"/>
            <a:ext cx="574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774640" y="4241225"/>
            <a:ext cx="785680" cy="89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739545" y="5057016"/>
            <a:ext cx="1213070" cy="297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589376" y="1757340"/>
            <a:ext cx="446822" cy="1207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6655251" y="3037210"/>
            <a:ext cx="783232" cy="377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655251" y="3823228"/>
            <a:ext cx="652150" cy="629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05741" y="4256728"/>
            <a:ext cx="437781" cy="1185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 descr="http://javabeginnerstutorial.com/wp-content/uploads/2015/07/Hibernate-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779" y="65593"/>
            <a:ext cx="1413271" cy="141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/>
          <p:cNvCxnSpPr/>
          <p:nvPr/>
        </p:nvCxnSpPr>
        <p:spPr>
          <a:xfrm flipH="1" flipV="1">
            <a:off x="5992837" y="1594975"/>
            <a:ext cx="239151" cy="1115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5"/>
          <p:cNvSpPr>
            <a:spLocks noGrp="1"/>
          </p:cNvSpPr>
          <p:nvPr>
            <p:ph type="title"/>
          </p:nvPr>
        </p:nvSpPr>
        <p:spPr>
          <a:xfrm>
            <a:off x="2022737" y="181208"/>
            <a:ext cx="6347713" cy="6953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Technical behind</a:t>
            </a:r>
            <a:br>
              <a:rPr lang="en-US" dirty="0" smtClean="0"/>
            </a:br>
            <a:r>
              <a:rPr lang="en-US" dirty="0" smtClean="0"/>
              <a:t>the scene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8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609599"/>
            <a:ext cx="6347714" cy="5095741"/>
          </a:xfrm>
        </p:spPr>
        <p:txBody>
          <a:bodyPr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Thanks for your listening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7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2518</TotalTime>
  <Words>170</Words>
  <Application>Microsoft Office PowerPoint</Application>
  <PresentationFormat>On-screen Show (4:3)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Cambria Math</vt:lpstr>
      <vt:lpstr>Symbol</vt:lpstr>
      <vt:lpstr>Tahoma</vt:lpstr>
      <vt:lpstr>Times New Roman</vt:lpstr>
      <vt:lpstr>Trebuchet MS</vt:lpstr>
      <vt:lpstr>Wingdings 3</vt:lpstr>
      <vt:lpstr>Facet</vt:lpstr>
      <vt:lpstr>Office Theme</vt:lpstr>
      <vt:lpstr>Office Rental Service</vt:lpstr>
      <vt:lpstr>K-Means Algorithm</vt:lpstr>
      <vt:lpstr>K-Means Algorithm</vt:lpstr>
      <vt:lpstr>K-Means Algorithm</vt:lpstr>
      <vt:lpstr>KNN Algorithm</vt:lpstr>
      <vt:lpstr>Suggest Schedule</vt:lpstr>
      <vt:lpstr>Technical behind the scene</vt:lpstr>
      <vt:lpstr>Thanks for your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Rental Service</dc:title>
  <dc:creator>xps</dc:creator>
  <cp:lastModifiedBy>Tiến Lê</cp:lastModifiedBy>
  <cp:revision>96</cp:revision>
  <dcterms:created xsi:type="dcterms:W3CDTF">2015-08-02T08:20:05Z</dcterms:created>
  <dcterms:modified xsi:type="dcterms:W3CDTF">2015-08-23T08:26:07Z</dcterms:modified>
</cp:coreProperties>
</file>