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69" d="100"/>
          <a:sy n="69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5E8B-5462-4D45-94F0-D388157A397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6776-58C1-437B-A969-1990FE3744A0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D81-0DB2-4B84-8FD3-6941EE37F177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7C18-7A92-4B37-9CE1-E122BA28C9E5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Request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Rental/Repair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6" y="21306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86" y="3874035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945402" y="5003976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8950" y="548374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8033" y="32900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917586">
            <a:off x="1340271" y="389690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4" y="4463004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7432" y="5460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5520" y="467828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 Check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51" y="2118684"/>
            <a:ext cx="1196625" cy="998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34500" y="31208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 rot="19621580">
            <a:off x="5183220" y="4141612"/>
            <a:ext cx="1056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710192">
            <a:off x="2169978" y="3428392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</a:t>
            </a:r>
            <a:r>
              <a:rPr lang="en-US" sz="1600" dirty="0" smtClean="0"/>
              <a:t>Send SMS</a:t>
            </a:r>
          </a:p>
        </p:txBody>
      </p:sp>
      <p:sp>
        <p:nvSpPr>
          <p:cNvPr id="6" name="Left-Right-Up Arrow 5"/>
          <p:cNvSpPr/>
          <p:nvPr/>
        </p:nvSpPr>
        <p:spPr>
          <a:xfrm rot="10800000">
            <a:off x="2114923" y="2597788"/>
            <a:ext cx="3817256" cy="856293"/>
          </a:xfrm>
          <a:prstGeom prst="leftRightUpArrow">
            <a:avLst>
              <a:gd name="adj1" fmla="val 1809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44747">
            <a:off x="1956897" y="3858435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650526">
            <a:off x="4878636" y="3969292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9733738">
            <a:off x="4318928" y="3550833"/>
            <a:ext cx="1827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</a:t>
            </a:r>
            <a:r>
              <a:rPr lang="en-US" sz="1600" dirty="0" smtClean="0"/>
              <a:t>Accept/Reject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9903" y="2206672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(6) Meet customer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23247" y="2270917"/>
            <a:ext cx="1827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(7) Accept/Reject</a:t>
            </a:r>
          </a:p>
        </p:txBody>
      </p:sp>
      <p:sp>
        <p:nvSpPr>
          <p:cNvPr id="24" name="Right Arrow 23"/>
          <p:cNvSpPr/>
          <p:nvPr/>
        </p:nvSpPr>
        <p:spPr>
          <a:xfrm rot="12648485">
            <a:off x="2111366" y="3638608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8776888">
            <a:off x="4721987" y="3756304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99793" y="3163112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(7) Done</a:t>
            </a:r>
          </a:p>
        </p:txBody>
      </p:sp>
    </p:spTree>
    <p:extLst>
      <p:ext uri="{BB962C8B-B14F-4D97-AF65-F5344CB8AC3E}">
        <p14:creationId xmlns:p14="http://schemas.microsoft.com/office/powerpoint/2010/main" val="342139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31" grpId="0"/>
      <p:bldP spid="28" grpId="0"/>
      <p:bldP spid="35" grpId="0"/>
      <p:bldP spid="41" grpId="0"/>
      <p:bldP spid="17" grpId="0"/>
      <p:bldP spid="19" grpId="0"/>
      <p:bldP spid="21" grpId="0"/>
      <p:bldP spid="6" grpId="0" animBg="1"/>
      <p:bldP spid="26" grpId="0" animBg="1"/>
      <p:bldP spid="27" grpId="0" animBg="1"/>
      <p:bldP spid="29" grpId="0"/>
      <p:bldP spid="30" grpId="0"/>
      <p:bldP spid="32" grpId="0"/>
      <p:bldP spid="24" grpId="0" animBg="1"/>
      <p:bldP spid="25" grpId="0" animBg="1"/>
      <p:bldP spid="3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1000</TotalTime>
  <Words>49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Project Features  Request Rental/Repair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Thành Tiến</cp:lastModifiedBy>
  <cp:revision>44</cp:revision>
  <dcterms:created xsi:type="dcterms:W3CDTF">2015-08-02T08:20:05Z</dcterms:created>
  <dcterms:modified xsi:type="dcterms:W3CDTF">2015-08-19T08:53:09Z</dcterms:modified>
</cp:coreProperties>
</file>