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6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2621" autoAdjust="0"/>
  </p:normalViewPr>
  <p:slideViewPr>
    <p:cSldViewPr snapToGrid="0">
      <p:cViewPr varScale="1">
        <p:scale>
          <a:sx n="113" d="100"/>
          <a:sy n="113" d="100"/>
        </p:scale>
        <p:origin x="14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92C62-4EDE-48C0-A8E9-F05660212F7E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E74A8-2AAA-4D79-A58D-E7E68E47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5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luồng</a:t>
            </a:r>
            <a:r>
              <a:rPr lang="en-US" baseline="0" dirty="0" smtClean="0"/>
              <a:t> search – appointment, accept – contract - extend contract, Repair request,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4A8-2AAA-4D79-A58D-E7E68E479C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53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customer service: appointment, rental</a:t>
            </a:r>
            <a:r>
              <a:rPr lang="en-US" baseline="0" dirty="0" smtClean="0"/>
              <a:t> and repair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4A8-2AAA-4D79-A58D-E7E68E479C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5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4A8-2AAA-4D79-A58D-E7E68E479C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25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2FA6-9BA6-4B4F-AE99-90F88A80269F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6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EE82-0FFF-48EF-A2C5-439DDF04C83A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2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5E8B-5462-4D45-94F0-D388157A3973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5050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6776-58C1-437B-A969-1990FE3744A0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19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4D81-0DB2-4B84-8FD3-6941EE37F177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7562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7C18-7A92-4B37-9CE1-E122BA28C9E5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41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433C-D46C-4579-BA0E-9196B0E6405F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16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B77D-A250-46E0-8E18-5D6B20B958BC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9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F036-4857-477E-B0F3-EAA76BF3A87E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75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3987-67D6-4BA4-BB64-1545821A185E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2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2143-AB3E-4E00-B751-45DFC36EE7D7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98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BC1-D257-4CD1-AE6A-5EF434EDB6B6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7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20D6-77F2-4F2A-9CED-5B969CE825EE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0B28-0126-4489-BE46-FE8F1A875EAE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7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8F51-8563-4462-A6AE-448EB912F18A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2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5513-9A19-4147-B38C-FC727D50D8AB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3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6D9D-800F-49BB-8FF9-94A9F32541C8}" type="datetime1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5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72" y="3090332"/>
            <a:ext cx="6786390" cy="960501"/>
          </a:xfrm>
        </p:spPr>
        <p:txBody>
          <a:bodyPr/>
          <a:lstStyle/>
          <a:p>
            <a:r>
              <a:rPr lang="en-US" dirty="0" smtClean="0"/>
              <a:t>Office Rental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4021" y="4050834"/>
            <a:ext cx="4237560" cy="195138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Supervisor: 	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pPr algn="l"/>
            <a:r>
              <a:rPr lang="en-US" dirty="0" smtClean="0"/>
              <a:t>Leader: 		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en-US" dirty="0" smtClean="0"/>
          </a:p>
          <a:p>
            <a:pPr algn="l"/>
            <a:r>
              <a:rPr lang="en-US" dirty="0" smtClean="0"/>
              <a:t>Members: 	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Vũ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endParaRPr lang="en-US" dirty="0" smtClean="0"/>
          </a:p>
          <a:p>
            <a:pPr algn="l"/>
            <a:r>
              <a:rPr lang="en-US" dirty="0" smtClean="0"/>
              <a:t>			</a:t>
            </a:r>
            <a:r>
              <a:rPr lang="en-US" dirty="0" err="1" smtClean="0"/>
              <a:t>Trương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pPr algn="l"/>
            <a:r>
              <a:rPr lang="en-US" dirty="0" smtClean="0"/>
              <a:t>			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52631" y="1588616"/>
            <a:ext cx="378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Capstone Project Defense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54" y="312642"/>
            <a:ext cx="4699000" cy="12319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6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Current Situation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Proposed Solution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Project Features</a:t>
            </a:r>
          </a:p>
          <a:p>
            <a:pPr marL="800100" lvl="1" indent="-400050">
              <a:buFont typeface="+mj-lt"/>
              <a:buAutoNum type="arabicPeriod"/>
            </a:pPr>
            <a:r>
              <a:rPr lang="en-US" dirty="0" smtClean="0"/>
              <a:t>Search Office - Request Office</a:t>
            </a:r>
          </a:p>
          <a:p>
            <a:pPr marL="800100" lvl="1" indent="-400050">
              <a:buFont typeface="+mj-lt"/>
              <a:buAutoNum type="arabicPeriod"/>
            </a:pPr>
            <a:r>
              <a:rPr lang="en-US" dirty="0" smtClean="0"/>
              <a:t>Request Appointment - Create Contract</a:t>
            </a:r>
          </a:p>
          <a:p>
            <a:pPr marL="800100" lvl="1" indent="-400050">
              <a:buFont typeface="+mj-lt"/>
              <a:buAutoNum type="arabicPeriod"/>
            </a:pPr>
            <a:r>
              <a:rPr lang="en-US" dirty="0"/>
              <a:t>Extend and Return </a:t>
            </a:r>
            <a:r>
              <a:rPr lang="en-US" dirty="0" smtClean="0"/>
              <a:t>contract</a:t>
            </a:r>
          </a:p>
          <a:p>
            <a:pPr marL="800100" lvl="1" indent="-400050">
              <a:buFont typeface="+mj-lt"/>
              <a:buAutoNum type="arabicPeriod"/>
            </a:pPr>
            <a:r>
              <a:rPr lang="en-US" dirty="0" smtClean="0"/>
              <a:t>Request Rental/ Repair </a:t>
            </a:r>
          </a:p>
          <a:p>
            <a:pPr marL="800100" lvl="1" indent="-400050">
              <a:buFont typeface="+mj-lt"/>
              <a:buAutoNum type="arabicPeriod"/>
            </a:pPr>
            <a:r>
              <a:rPr lang="en-US" dirty="0" smtClean="0"/>
              <a:t>Statistic and Management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Pros and Cons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Future Development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Situation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lot of office rental websites in Vietnam but most of those websites only provide information of offices.</a:t>
            </a:r>
          </a:p>
          <a:p>
            <a:r>
              <a:rPr lang="en-US" dirty="0" smtClean="0"/>
              <a:t>Lack of customer service.</a:t>
            </a:r>
          </a:p>
          <a:p>
            <a:r>
              <a:rPr lang="en-US" dirty="0" smtClean="0"/>
              <a:t>Managing contracts manually.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website)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8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33192"/>
            <a:ext cx="871888" cy="72743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944" y="1866875"/>
            <a:ext cx="723674" cy="11229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6767"/>
            <a:ext cx="1397000" cy="10232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079" y="4622163"/>
            <a:ext cx="927100" cy="1854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493" y="1156579"/>
            <a:ext cx="855133" cy="8551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780" y="2608407"/>
            <a:ext cx="813822" cy="7725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35" y="4647078"/>
            <a:ext cx="813822" cy="772513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1714605" y="1278983"/>
            <a:ext cx="1473200" cy="533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Search office</a:t>
            </a:r>
            <a:endParaRPr lang="en-US" sz="1600" dirty="0"/>
          </a:p>
        </p:txBody>
      </p:sp>
      <p:sp>
        <p:nvSpPr>
          <p:cNvPr id="15" name="Oval 14"/>
          <p:cNvSpPr/>
          <p:nvPr/>
        </p:nvSpPr>
        <p:spPr>
          <a:xfrm>
            <a:off x="5227435" y="1230210"/>
            <a:ext cx="1473200" cy="533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Manage office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2356718" y="1989193"/>
            <a:ext cx="1473200" cy="533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Request office</a:t>
            </a:r>
            <a:endParaRPr lang="en-US" sz="1600" dirty="0"/>
          </a:p>
        </p:txBody>
      </p:sp>
      <p:sp>
        <p:nvSpPr>
          <p:cNvPr id="17" name="Oval 16"/>
          <p:cNvSpPr/>
          <p:nvPr/>
        </p:nvSpPr>
        <p:spPr>
          <a:xfrm>
            <a:off x="2068028" y="2742272"/>
            <a:ext cx="1936188" cy="533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Request appointment</a:t>
            </a:r>
            <a:endParaRPr lang="en-US" sz="1600" dirty="0"/>
          </a:p>
        </p:txBody>
      </p:sp>
      <p:sp>
        <p:nvSpPr>
          <p:cNvPr id="18" name="Oval 17"/>
          <p:cNvSpPr/>
          <p:nvPr/>
        </p:nvSpPr>
        <p:spPr>
          <a:xfrm>
            <a:off x="4644346" y="1989193"/>
            <a:ext cx="1473200" cy="533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Schedule request</a:t>
            </a:r>
            <a:endParaRPr lang="en-US" sz="1600" dirty="0"/>
          </a:p>
        </p:txBody>
      </p:sp>
      <p:sp>
        <p:nvSpPr>
          <p:cNvPr id="19" name="Oval 18"/>
          <p:cNvSpPr/>
          <p:nvPr/>
        </p:nvSpPr>
        <p:spPr>
          <a:xfrm>
            <a:off x="4162600" y="2684396"/>
            <a:ext cx="1939708" cy="533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Manage appointment</a:t>
            </a:r>
          </a:p>
        </p:txBody>
      </p:sp>
      <p:sp>
        <p:nvSpPr>
          <p:cNvPr id="20" name="Oval 19"/>
          <p:cNvSpPr/>
          <p:nvPr/>
        </p:nvSpPr>
        <p:spPr>
          <a:xfrm>
            <a:off x="2226412" y="3452482"/>
            <a:ext cx="1473200" cy="533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Manage contract</a:t>
            </a:r>
            <a:endParaRPr 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4826068" y="3354186"/>
            <a:ext cx="1473200" cy="533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Create contract</a:t>
            </a:r>
            <a:endParaRPr lang="en-US" sz="1600" dirty="0"/>
          </a:p>
        </p:txBody>
      </p:sp>
      <p:sp>
        <p:nvSpPr>
          <p:cNvPr id="22" name="Oval 21"/>
          <p:cNvSpPr/>
          <p:nvPr/>
        </p:nvSpPr>
        <p:spPr>
          <a:xfrm>
            <a:off x="3344333" y="4696092"/>
            <a:ext cx="1958785" cy="533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Check appointment</a:t>
            </a:r>
            <a:endParaRPr lang="en-US" sz="1600" dirty="0"/>
          </a:p>
        </p:txBody>
      </p:sp>
      <p:sp>
        <p:nvSpPr>
          <p:cNvPr id="23" name="Oval 22"/>
          <p:cNvSpPr/>
          <p:nvPr/>
        </p:nvSpPr>
        <p:spPr>
          <a:xfrm>
            <a:off x="3039533" y="5683571"/>
            <a:ext cx="2394678" cy="533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Check assigned request</a:t>
            </a:r>
            <a:endParaRPr lang="en-US" sz="1600" dirty="0"/>
          </a:p>
        </p:txBody>
      </p:sp>
      <p:sp>
        <p:nvSpPr>
          <p:cNvPr id="24" name="Oval 23"/>
          <p:cNvSpPr/>
          <p:nvPr/>
        </p:nvSpPr>
        <p:spPr>
          <a:xfrm>
            <a:off x="152400" y="3660173"/>
            <a:ext cx="2074012" cy="533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Request repair/ rental</a:t>
            </a:r>
            <a:endParaRPr lang="en-US" sz="1600" dirty="0"/>
          </a:p>
        </p:txBody>
      </p:sp>
      <p:sp>
        <p:nvSpPr>
          <p:cNvPr id="25" name="Oval 24"/>
          <p:cNvSpPr/>
          <p:nvPr/>
        </p:nvSpPr>
        <p:spPr>
          <a:xfrm>
            <a:off x="5985933" y="3748393"/>
            <a:ext cx="2108200" cy="533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Manage repair/ rental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59185" y="3169520"/>
            <a:ext cx="100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35639" y="2991485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37863" y="6326635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52271" y="1986635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46554" y="332247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774877" y="540417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4409" y="179078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34" name="Straight Connector 33"/>
          <p:cNvCxnSpPr>
            <a:endCxn id="14" idx="3"/>
          </p:cNvCxnSpPr>
          <p:nvPr/>
        </p:nvCxnSpPr>
        <p:spPr>
          <a:xfrm flipV="1">
            <a:off x="1489407" y="1734268"/>
            <a:ext cx="440943" cy="32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6" idx="2"/>
          </p:cNvCxnSpPr>
          <p:nvPr/>
        </p:nvCxnSpPr>
        <p:spPr>
          <a:xfrm flipV="1">
            <a:off x="1872084" y="2255893"/>
            <a:ext cx="484634" cy="68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832440" y="2887344"/>
            <a:ext cx="423524" cy="102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568278" y="3154061"/>
            <a:ext cx="788440" cy="466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609600" y="3217797"/>
            <a:ext cx="224125" cy="47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6435094" y="1584145"/>
            <a:ext cx="123612" cy="318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18" idx="6"/>
          </p:cNvCxnSpPr>
          <p:nvPr/>
        </p:nvCxnSpPr>
        <p:spPr>
          <a:xfrm flipH="1" flipV="1">
            <a:off x="6117546" y="2255893"/>
            <a:ext cx="179746" cy="3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964036" y="2789292"/>
            <a:ext cx="336984" cy="120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1" idx="7"/>
          </p:cNvCxnSpPr>
          <p:nvPr/>
        </p:nvCxnSpPr>
        <p:spPr>
          <a:xfrm flipV="1">
            <a:off x="6083523" y="2885293"/>
            <a:ext cx="361153" cy="547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6978227" y="2745505"/>
            <a:ext cx="536230" cy="118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7435" y="4941829"/>
            <a:ext cx="407357" cy="2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303118" y="5683572"/>
            <a:ext cx="302034" cy="20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45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Features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Create Contract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07" y="1736088"/>
            <a:ext cx="1196625" cy="998367"/>
          </a:xfr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476" y="5521542"/>
            <a:ext cx="1196624" cy="9983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507" y="1736088"/>
            <a:ext cx="1196625" cy="99836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35" y="4206777"/>
            <a:ext cx="1303031" cy="93109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658" y="3170380"/>
            <a:ext cx="1355038" cy="130210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214" y="3628908"/>
            <a:ext cx="1220586" cy="1220586"/>
          </a:xfrm>
          <a:prstGeom prst="rect">
            <a:avLst/>
          </a:prstGeom>
        </p:spPr>
      </p:pic>
      <p:sp>
        <p:nvSpPr>
          <p:cNvPr id="35" name="Right Arrow 34"/>
          <p:cNvSpPr/>
          <p:nvPr/>
        </p:nvSpPr>
        <p:spPr>
          <a:xfrm rot="5400000" flipV="1">
            <a:off x="860686" y="3471671"/>
            <a:ext cx="1129072" cy="235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20943318" flipV="1">
            <a:off x="2463072" y="3835793"/>
            <a:ext cx="894646" cy="235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16200000" flipV="1">
            <a:off x="3964547" y="4901903"/>
            <a:ext cx="704481" cy="235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19514031" flipV="1">
            <a:off x="5168560" y="3034926"/>
            <a:ext cx="1127512" cy="235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-Right-Up Arrow 39"/>
          <p:cNvSpPr/>
          <p:nvPr/>
        </p:nvSpPr>
        <p:spPr>
          <a:xfrm rot="10800000">
            <a:off x="2525041" y="1971590"/>
            <a:ext cx="3583493" cy="1151138"/>
          </a:xfrm>
          <a:prstGeom prst="leftRightUpArrow">
            <a:avLst>
              <a:gd name="adj1" fmla="val 14807"/>
              <a:gd name="adj2" fmla="val 2945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424560" flipV="1">
            <a:off x="5175855" y="4089153"/>
            <a:ext cx="1416430" cy="235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564147" y="3047704"/>
            <a:ext cx="1787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(1) Go to website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2246638" y="4082512"/>
            <a:ext cx="1415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(2) Create appointment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2525042" y="4897273"/>
            <a:ext cx="1404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(3, 7) Go to appointment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5732316" y="3165459"/>
            <a:ext cx="1797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(4) Assign to staff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3045446" y="1829131"/>
            <a:ext cx="2542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(5) Meet and check office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5326589" y="4374317"/>
            <a:ext cx="134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(8) Create Contract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857828" y="2655426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2898" y="5135089"/>
            <a:ext cx="100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Website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07104" y="63747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Manager	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56795" y="268755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73134" y="4689454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Contract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15082" y="436270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Appointment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35240" y="2383421"/>
            <a:ext cx="166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(6) Decide create contract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227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Features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Request Office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9" y="2242102"/>
            <a:ext cx="1159106" cy="96706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28" y="2173483"/>
            <a:ext cx="1413933" cy="10356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081" y="4049036"/>
            <a:ext cx="1005493" cy="15602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14" y="4084862"/>
            <a:ext cx="1616875" cy="161687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192385" y="2444249"/>
            <a:ext cx="1254897" cy="220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2769049" y="4368485"/>
            <a:ext cx="796126" cy="321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790622" y="5072658"/>
            <a:ext cx="796126" cy="296333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045873" y="2168828"/>
            <a:ext cx="1700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Create request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819834" y="4108678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Check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549857" y="4746806"/>
            <a:ext cx="126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Return data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681" y="4126623"/>
            <a:ext cx="1240366" cy="1240366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>
            <a:off x="4944534" y="4585939"/>
            <a:ext cx="1232187" cy="321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32217" y="4353897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Send email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817833" y="5654226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82632" y="567203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73613" y="5672031"/>
            <a:ext cx="196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Customer’s email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07464" y="2205465"/>
            <a:ext cx="1414799" cy="1040338"/>
          </a:xfrm>
          <a:prstGeom prst="rect">
            <a:avLst/>
          </a:prstGeom>
        </p:spPr>
      </p:pic>
      <p:sp>
        <p:nvSpPr>
          <p:cNvPr id="29" name="Curved Down Arrow 28"/>
          <p:cNvSpPr/>
          <p:nvPr/>
        </p:nvSpPr>
        <p:spPr>
          <a:xfrm>
            <a:off x="1665616" y="1753037"/>
            <a:ext cx="5035379" cy="4810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26574" y="1438995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Check request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1009637" y="320770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23735" y="3254108"/>
            <a:ext cx="100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26886" y="3262520"/>
            <a:ext cx="137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Pros:</a:t>
            </a:r>
          </a:p>
          <a:p>
            <a:pPr lvl="1" fontAlgn="base"/>
            <a:r>
              <a:rPr lang="vi-VN" dirty="0" smtClean="0"/>
              <a:t>Providing </a:t>
            </a:r>
            <a:r>
              <a:rPr lang="vi-VN" dirty="0"/>
              <a:t>search engines criteria: price, location</a:t>
            </a:r>
            <a:r>
              <a:rPr lang="en-US" dirty="0"/>
              <a:t>, amenities</a:t>
            </a:r>
            <a:r>
              <a:rPr lang="vi-VN" dirty="0"/>
              <a:t>...</a:t>
            </a:r>
            <a:endParaRPr lang="en-US" dirty="0"/>
          </a:p>
          <a:p>
            <a:pPr lvl="1" fontAlgn="base"/>
            <a:r>
              <a:rPr lang="vi-VN" dirty="0"/>
              <a:t>Providing full information about the office. Support map for </a:t>
            </a:r>
            <a:r>
              <a:rPr lang="vi-VN" dirty="0" smtClean="0"/>
              <a:t>customers</a:t>
            </a:r>
            <a:r>
              <a:rPr lang="en-US" dirty="0" smtClean="0"/>
              <a:t>.</a:t>
            </a:r>
            <a:endParaRPr lang="en-US" dirty="0"/>
          </a:p>
          <a:p>
            <a:pPr lvl="1" fontAlgn="base"/>
            <a:r>
              <a:rPr lang="en-US" dirty="0" smtClean="0"/>
              <a:t>Making an appointment easily.</a:t>
            </a:r>
            <a:endParaRPr lang="en-US" dirty="0"/>
          </a:p>
          <a:p>
            <a:pPr lvl="1" fontAlgn="base"/>
            <a:r>
              <a:rPr lang="en-US" dirty="0" smtClean="0"/>
              <a:t>Tracking contract easily.</a:t>
            </a:r>
            <a:endParaRPr lang="en-US" dirty="0"/>
          </a:p>
          <a:p>
            <a:pPr lvl="1" fontAlgn="base"/>
            <a:r>
              <a:rPr lang="en-US" dirty="0" smtClean="0"/>
              <a:t>The customer’s requests are automatically suggest by system.</a:t>
            </a:r>
            <a:endParaRPr lang="en-US" dirty="0"/>
          </a:p>
          <a:p>
            <a:pPr lvl="1" fontAlgn="base"/>
            <a:r>
              <a:rPr lang="en-US" dirty="0" smtClean="0"/>
              <a:t>Helping staff easily to manage and update their jobs by mobile application.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8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Cons:</a:t>
            </a:r>
          </a:p>
          <a:p>
            <a:pPr lvl="1" fontAlgn="base"/>
            <a:r>
              <a:rPr lang="vi-VN" dirty="0"/>
              <a:t>The partner who own the office must contact us to post their information.</a:t>
            </a:r>
            <a:endParaRPr lang="en-US" dirty="0"/>
          </a:p>
          <a:p>
            <a:pPr lvl="1" fontAlgn="base"/>
            <a:r>
              <a:rPr lang="vi-VN" dirty="0" smtClean="0"/>
              <a:t>The </a:t>
            </a:r>
            <a:r>
              <a:rPr lang="vi-VN" dirty="0"/>
              <a:t>function of notification system is limited.</a:t>
            </a:r>
            <a:endParaRPr lang="en-US" dirty="0"/>
          </a:p>
          <a:p>
            <a:pPr lvl="1"/>
            <a:r>
              <a:rPr lang="en-US" dirty="0" smtClean="0"/>
              <a:t>Only in Ho Chi Minh city.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application provide creating office for staff.</a:t>
            </a:r>
          </a:p>
          <a:p>
            <a:r>
              <a:rPr lang="en-US" dirty="0" smtClean="0"/>
              <a:t>Mobile application for customer.</a:t>
            </a:r>
          </a:p>
          <a:p>
            <a:r>
              <a:rPr lang="en-US" dirty="0" smtClean="0"/>
              <a:t>New role for partner to create and manage their office.</a:t>
            </a:r>
          </a:p>
          <a:p>
            <a:r>
              <a:rPr lang="en-US" dirty="0" smtClean="0"/>
              <a:t>Extend system for different locations.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554</TotalTime>
  <Words>414</Words>
  <Application>Microsoft Office PowerPoint</Application>
  <PresentationFormat>On-screen Show (4:3)</PresentationFormat>
  <Paragraphs>111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Office Rental Service</vt:lpstr>
      <vt:lpstr>Contents</vt:lpstr>
      <vt:lpstr>Current Situation </vt:lpstr>
      <vt:lpstr>Proposed Solution </vt:lpstr>
      <vt:lpstr>Project Features  Create Contract</vt:lpstr>
      <vt:lpstr>Project Features  Request Office</vt:lpstr>
      <vt:lpstr>Pros and Cons</vt:lpstr>
      <vt:lpstr>Pros and Cons</vt:lpstr>
      <vt:lpstr>Future Development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Rental Service</dc:title>
  <dc:creator>xps</dc:creator>
  <cp:lastModifiedBy>xps</cp:lastModifiedBy>
  <cp:revision>28</cp:revision>
  <dcterms:created xsi:type="dcterms:W3CDTF">2015-08-02T08:20:05Z</dcterms:created>
  <dcterms:modified xsi:type="dcterms:W3CDTF">2015-08-03T16:48:31Z</dcterms:modified>
</cp:coreProperties>
</file>