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notesMasterIdLst>
    <p:notesMasterId r:id="rId13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92C62-4EDE-48C0-A8E9-F05660212F7E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74A8-2AAA-4D79-A58D-E7E68E47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5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78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96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4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3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7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9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25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E74A8-2AAA-4D79-A58D-E7E68E479C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2FA6-9BA6-4B4F-AE99-90F88A80269F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2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E82-0FFF-48EF-A2C5-439DDF04C83A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35841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324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61137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D9D-800F-49BB-8FF9-94A9F32541C8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5419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433C-D46C-4579-BA0E-9196B0E6405F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82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B77D-A250-46E0-8E18-5D6B20B958BC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8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F036-4857-477E-B0F3-EAA76BF3A87E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7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3987-67D6-4BA4-BB64-1545821A185E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1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2143-AB3E-4E00-B751-45DFC36EE7D7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1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87BC1-D257-4CD1-AE6A-5EF434EDB6B6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5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E20D6-77F2-4F2A-9CED-5B969CE825EE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4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0B28-0126-4489-BE46-FE8F1A875EAE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8F51-8563-4462-A6AE-448EB912F18A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5513-9A19-4147-B38C-FC727D50D8AB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2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D9D-800F-49BB-8FF9-94A9F32541C8}" type="datetime1">
              <a:rPr lang="en-US" smtClean="0"/>
              <a:t>9/24/2015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7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30469" y="1500350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29662" y="1043725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47" y="387401"/>
            <a:ext cx="3725615" cy="842138"/>
          </a:xfrm>
        </p:spPr>
        <p:txBody>
          <a:bodyPr>
            <a:normAutofit/>
          </a:bodyPr>
          <a:lstStyle/>
          <a:p>
            <a:r>
              <a:rPr lang="en-US" dirty="0" smtClean="0"/>
              <a:t>Request Rental</a:t>
            </a:r>
            <a:r>
              <a:rPr lang="en-US" dirty="0" smtClean="0"/>
              <a:t>	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87766"/>
            <a:ext cx="1357505" cy="11325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2" y="1626759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5247257" y="2062893"/>
            <a:ext cx="153766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9638" y="31195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646" y="29471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0975" y="2757573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83" y="1748545"/>
            <a:ext cx="1005017" cy="9352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742718" y="2660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9865" y="1758973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Check request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15" y="4313189"/>
            <a:ext cx="961068" cy="8604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8253" y="51666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7176" y="3488861"/>
            <a:ext cx="986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Assign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1268" y="178008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Send SMS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038867" y="2466789"/>
            <a:ext cx="17992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4184078" y="3693132"/>
            <a:ext cx="84855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08371" y="3683947"/>
            <a:ext cx="1756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Accept/Reject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2646" y="5081750"/>
            <a:ext cx="1819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 Accept/Reject</a:t>
            </a:r>
          </a:p>
        </p:txBody>
      </p:sp>
      <p:sp>
        <p:nvSpPr>
          <p:cNvPr id="24" name="Right Arrow 23"/>
          <p:cNvSpPr/>
          <p:nvPr/>
        </p:nvSpPr>
        <p:spPr>
          <a:xfrm rot="10800000">
            <a:off x="2038866" y="2042828"/>
            <a:ext cx="1738375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3812380" y="3693261"/>
            <a:ext cx="8483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Up Arrow 35"/>
          <p:cNvSpPr/>
          <p:nvPr/>
        </p:nvSpPr>
        <p:spPr>
          <a:xfrm rot="5400000">
            <a:off x="1435099" y="2770711"/>
            <a:ext cx="1879217" cy="2926720"/>
          </a:xfrm>
          <a:prstGeom prst="leftUpArrow">
            <a:avLst>
              <a:gd name="adj1" fmla="val 11055"/>
              <a:gd name="adj2" fmla="val 13177"/>
              <a:gd name="adj3" fmla="val 12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56863" y="279263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122143" y="180119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878854" y="354192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268349" y="1817728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27264" y="3724261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Oval 43"/>
          <p:cNvSpPr/>
          <p:nvPr/>
        </p:nvSpPr>
        <p:spPr>
          <a:xfrm>
            <a:off x="716332" y="513263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2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16" grpId="0" animBg="1"/>
      <p:bldP spid="7" grpId="0"/>
      <p:bldP spid="31" grpId="0"/>
      <p:bldP spid="28" grpId="0"/>
      <p:bldP spid="35" grpId="0"/>
      <p:bldP spid="41" grpId="0"/>
      <p:bldP spid="17" grpId="0"/>
      <p:bldP spid="19" grpId="0"/>
      <p:bldP spid="21" grpId="0"/>
      <p:bldP spid="26" grpId="0" animBg="1"/>
      <p:bldP spid="27" grpId="0" animBg="1"/>
      <p:bldP spid="29" grpId="0"/>
      <p:bldP spid="32" grpId="0"/>
      <p:bldP spid="24" grpId="0" animBg="1"/>
      <p:bldP spid="2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30469" y="1500350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29662" y="1043725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47" y="387401"/>
            <a:ext cx="3903353" cy="842138"/>
          </a:xfrm>
        </p:spPr>
        <p:txBody>
          <a:bodyPr>
            <a:normAutofit/>
          </a:bodyPr>
          <a:lstStyle/>
          <a:p>
            <a:r>
              <a:rPr lang="en-US" dirty="0" smtClean="0"/>
              <a:t>Extend Contract</a:t>
            </a:r>
            <a:r>
              <a:rPr lang="en-US" dirty="0" smtClean="0"/>
              <a:t>	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87766"/>
            <a:ext cx="1357505" cy="11325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2" y="1626759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5234414" y="2216189"/>
            <a:ext cx="153766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9638" y="31195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646" y="29471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6287" y="2506324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83" y="1748545"/>
            <a:ext cx="1005017" cy="9352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742718" y="2660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38033" y="1880700"/>
            <a:ext cx="1819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</a:t>
            </a:r>
            <a:r>
              <a:rPr lang="en-US" sz="1600" dirty="0" smtClean="0"/>
              <a:t>Accept/Reject </a:t>
            </a:r>
            <a:endParaRPr lang="en-US" sz="1600" dirty="0"/>
          </a:p>
        </p:txBody>
      </p:sp>
      <p:sp>
        <p:nvSpPr>
          <p:cNvPr id="26" name="Right Arrow 25"/>
          <p:cNvSpPr/>
          <p:nvPr/>
        </p:nvSpPr>
        <p:spPr>
          <a:xfrm>
            <a:off x="2074709" y="2216189"/>
            <a:ext cx="17992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92705" y="254203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138033" y="1914784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30469" y="1500350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29662" y="1043725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47" y="387401"/>
            <a:ext cx="3903353" cy="842138"/>
          </a:xfrm>
        </p:spPr>
        <p:txBody>
          <a:bodyPr>
            <a:normAutofit/>
          </a:bodyPr>
          <a:lstStyle/>
          <a:p>
            <a:r>
              <a:rPr lang="en-US" dirty="0" smtClean="0"/>
              <a:t>Extend Contract</a:t>
            </a:r>
            <a:r>
              <a:rPr lang="en-US" dirty="0" smtClean="0"/>
              <a:t>	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87766"/>
            <a:ext cx="1357505" cy="11325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2" y="1626759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5234414" y="2216189"/>
            <a:ext cx="153766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9638" y="31195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646" y="29471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6287" y="2506324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83" y="1748545"/>
            <a:ext cx="1005017" cy="9352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742718" y="2660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38033" y="1880700"/>
            <a:ext cx="1819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</a:t>
            </a:r>
            <a:r>
              <a:rPr lang="en-US" sz="1600" dirty="0" smtClean="0"/>
              <a:t>Accept/Reject </a:t>
            </a:r>
            <a:endParaRPr lang="en-US" sz="1600" dirty="0"/>
          </a:p>
        </p:txBody>
      </p:sp>
      <p:sp>
        <p:nvSpPr>
          <p:cNvPr id="26" name="Right Arrow 25"/>
          <p:cNvSpPr/>
          <p:nvPr/>
        </p:nvSpPr>
        <p:spPr>
          <a:xfrm>
            <a:off x="2074709" y="2216189"/>
            <a:ext cx="17992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92705" y="254203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138033" y="1914784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42" y="4464064"/>
            <a:ext cx="870625" cy="915061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 rot="5400000" flipV="1">
            <a:off x="4033654" y="3817754"/>
            <a:ext cx="934199" cy="269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37457" y="3656344"/>
            <a:ext cx="146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Create </a:t>
            </a:r>
            <a:r>
              <a:rPr lang="en-US" sz="1600" dirty="0" smtClean="0"/>
              <a:t>new c</a:t>
            </a:r>
            <a:r>
              <a:rPr lang="en-US" sz="1600" dirty="0" smtClean="0"/>
              <a:t>ontract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057288" y="53644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Contract</a:t>
            </a:r>
          </a:p>
        </p:txBody>
      </p:sp>
      <p:sp>
        <p:nvSpPr>
          <p:cNvPr id="49" name="Oval 48"/>
          <p:cNvSpPr/>
          <p:nvPr/>
        </p:nvSpPr>
        <p:spPr>
          <a:xfrm>
            <a:off x="4758945" y="3682753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0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30469" y="1500350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29662" y="1043725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47" y="387401"/>
            <a:ext cx="3725615" cy="710387"/>
          </a:xfrm>
        </p:spPr>
        <p:txBody>
          <a:bodyPr>
            <a:normAutofit/>
          </a:bodyPr>
          <a:lstStyle/>
          <a:p>
            <a:r>
              <a:rPr lang="en-US" dirty="0" smtClean="0"/>
              <a:t>Request Rental</a:t>
            </a:r>
            <a:r>
              <a:rPr lang="en-US" dirty="0" smtClean="0"/>
              <a:t>	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87766"/>
            <a:ext cx="1357505" cy="11325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2" y="1626759"/>
            <a:ext cx="1005493" cy="1560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9638" y="31195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646" y="29471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0975" y="2757573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Send request</a:t>
            </a:r>
            <a:endParaRPr lang="en-US" sz="1600" dirty="0"/>
          </a:p>
        </p:txBody>
      </p:sp>
      <p:sp>
        <p:nvSpPr>
          <p:cNvPr id="26" name="Right Arrow 25"/>
          <p:cNvSpPr/>
          <p:nvPr/>
        </p:nvSpPr>
        <p:spPr>
          <a:xfrm>
            <a:off x="2038867" y="2466789"/>
            <a:ext cx="17992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56863" y="279263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2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30469" y="1500350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29662" y="1043725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47" y="387401"/>
            <a:ext cx="3725615" cy="842138"/>
          </a:xfrm>
        </p:spPr>
        <p:txBody>
          <a:bodyPr>
            <a:normAutofit/>
          </a:bodyPr>
          <a:lstStyle/>
          <a:p>
            <a:r>
              <a:rPr lang="en-US" dirty="0" smtClean="0"/>
              <a:t>Request Rental</a:t>
            </a:r>
            <a:r>
              <a:rPr lang="en-US" dirty="0" smtClean="0"/>
              <a:t>	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87766"/>
            <a:ext cx="1357505" cy="11325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2" y="1626759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5247257" y="2062893"/>
            <a:ext cx="153766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2646" y="29471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0975" y="2757573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83" y="1748545"/>
            <a:ext cx="1005017" cy="9352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742718" y="2660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9865" y="1758973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Check request</a:t>
            </a:r>
            <a:endParaRPr lang="en-US" sz="1600" dirty="0"/>
          </a:p>
        </p:txBody>
      </p:sp>
      <p:sp>
        <p:nvSpPr>
          <p:cNvPr id="26" name="Right Arrow 25"/>
          <p:cNvSpPr/>
          <p:nvPr/>
        </p:nvSpPr>
        <p:spPr>
          <a:xfrm>
            <a:off x="2038867" y="2466789"/>
            <a:ext cx="17992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56863" y="279263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122143" y="180119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999638" y="31195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9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30469" y="1500350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29662" y="1043725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47" y="387401"/>
            <a:ext cx="3725615" cy="842138"/>
          </a:xfrm>
        </p:spPr>
        <p:txBody>
          <a:bodyPr>
            <a:normAutofit/>
          </a:bodyPr>
          <a:lstStyle/>
          <a:p>
            <a:r>
              <a:rPr lang="en-US" dirty="0" smtClean="0"/>
              <a:t>Request Rental</a:t>
            </a:r>
            <a:r>
              <a:rPr lang="en-US" dirty="0" smtClean="0"/>
              <a:t>	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87766"/>
            <a:ext cx="1357505" cy="11325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2" y="1626759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5247257" y="2062893"/>
            <a:ext cx="153766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9638" y="31195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646" y="29471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0975" y="2757573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83" y="1748545"/>
            <a:ext cx="1005017" cy="9352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742718" y="2660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9865" y="1758973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Check request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15" y="4313189"/>
            <a:ext cx="961068" cy="8604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8253" y="51666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7176" y="3488861"/>
            <a:ext cx="986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Assign</a:t>
            </a:r>
            <a:endParaRPr lang="en-US" sz="1600" dirty="0"/>
          </a:p>
        </p:txBody>
      </p:sp>
      <p:sp>
        <p:nvSpPr>
          <p:cNvPr id="26" name="Right Arrow 25"/>
          <p:cNvSpPr/>
          <p:nvPr/>
        </p:nvSpPr>
        <p:spPr>
          <a:xfrm>
            <a:off x="2038867" y="2466789"/>
            <a:ext cx="17992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4184078" y="3693132"/>
            <a:ext cx="84855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56863" y="279263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122143" y="180119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878854" y="354192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4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30469" y="1500350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29662" y="1043725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47" y="387401"/>
            <a:ext cx="3725615" cy="842138"/>
          </a:xfrm>
        </p:spPr>
        <p:txBody>
          <a:bodyPr>
            <a:normAutofit/>
          </a:bodyPr>
          <a:lstStyle/>
          <a:p>
            <a:r>
              <a:rPr lang="en-US" dirty="0" smtClean="0"/>
              <a:t>Request Rental</a:t>
            </a:r>
            <a:r>
              <a:rPr lang="en-US" dirty="0" smtClean="0"/>
              <a:t>	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87766"/>
            <a:ext cx="1357505" cy="11325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2" y="1626759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5247257" y="2062893"/>
            <a:ext cx="153766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9638" y="31195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646" y="29471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0975" y="2757573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83" y="1748545"/>
            <a:ext cx="1005017" cy="9352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742718" y="2660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9865" y="1758973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Check request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15" y="4313189"/>
            <a:ext cx="961068" cy="8604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8253" y="51666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7176" y="3488861"/>
            <a:ext cx="986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Assign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1268" y="178008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Send SMS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038867" y="2466789"/>
            <a:ext cx="17992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4184078" y="3693132"/>
            <a:ext cx="84855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2038866" y="2042828"/>
            <a:ext cx="1738375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56863" y="279263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122143" y="180119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878854" y="354192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268349" y="1817728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2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30469" y="1500350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29662" y="1043725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47" y="387401"/>
            <a:ext cx="3725615" cy="842138"/>
          </a:xfrm>
        </p:spPr>
        <p:txBody>
          <a:bodyPr>
            <a:normAutofit/>
          </a:bodyPr>
          <a:lstStyle/>
          <a:p>
            <a:r>
              <a:rPr lang="en-US" dirty="0" smtClean="0"/>
              <a:t>Request Rental</a:t>
            </a:r>
            <a:r>
              <a:rPr lang="en-US" dirty="0" smtClean="0"/>
              <a:t>	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87766"/>
            <a:ext cx="1357505" cy="11325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2" y="1626759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5247257" y="2062893"/>
            <a:ext cx="153766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9638" y="31195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646" y="29471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0975" y="2757573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83" y="1748545"/>
            <a:ext cx="1005017" cy="9352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742718" y="2660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9865" y="1758973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Check request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15" y="4313189"/>
            <a:ext cx="961068" cy="8604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8253" y="51666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7176" y="3488861"/>
            <a:ext cx="986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Assign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1268" y="178008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Send SMS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038867" y="2466789"/>
            <a:ext cx="17992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4184078" y="3693132"/>
            <a:ext cx="84855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08371" y="3683947"/>
            <a:ext cx="1756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Accept/Reject</a:t>
            </a:r>
          </a:p>
        </p:txBody>
      </p:sp>
      <p:sp>
        <p:nvSpPr>
          <p:cNvPr id="24" name="Right Arrow 23"/>
          <p:cNvSpPr/>
          <p:nvPr/>
        </p:nvSpPr>
        <p:spPr>
          <a:xfrm rot="10800000">
            <a:off x="2038866" y="2042828"/>
            <a:ext cx="1738375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3812380" y="3693261"/>
            <a:ext cx="8483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56863" y="279263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122143" y="180119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878854" y="354192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268349" y="1817728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27264" y="3724261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9260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30469" y="1500350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29662" y="1043725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47" y="387401"/>
            <a:ext cx="3725615" cy="842138"/>
          </a:xfrm>
        </p:spPr>
        <p:txBody>
          <a:bodyPr>
            <a:normAutofit/>
          </a:bodyPr>
          <a:lstStyle/>
          <a:p>
            <a:r>
              <a:rPr lang="en-US" dirty="0" smtClean="0"/>
              <a:t>Request Rental</a:t>
            </a:r>
            <a:r>
              <a:rPr lang="en-US" dirty="0" smtClean="0"/>
              <a:t>	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87766"/>
            <a:ext cx="1357505" cy="11325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2" y="1626759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5247257" y="2062893"/>
            <a:ext cx="153766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9638" y="31195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646" y="29471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0975" y="2757573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83" y="1748545"/>
            <a:ext cx="1005017" cy="9352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742718" y="2660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79865" y="1758973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Check request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15" y="4313189"/>
            <a:ext cx="961068" cy="8604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8253" y="516661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7176" y="3488861"/>
            <a:ext cx="986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Assign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1268" y="1780084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Send SMS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038867" y="2466789"/>
            <a:ext cx="17992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4184078" y="3693132"/>
            <a:ext cx="84855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08371" y="3683947"/>
            <a:ext cx="1756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Accept/Reject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2646" y="5081750"/>
            <a:ext cx="1819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 Accept/Reject</a:t>
            </a:r>
          </a:p>
        </p:txBody>
      </p:sp>
      <p:sp>
        <p:nvSpPr>
          <p:cNvPr id="24" name="Right Arrow 23"/>
          <p:cNvSpPr/>
          <p:nvPr/>
        </p:nvSpPr>
        <p:spPr>
          <a:xfrm rot="10800000">
            <a:off x="2038866" y="2042828"/>
            <a:ext cx="1738375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6200000">
            <a:off x="3812380" y="3693261"/>
            <a:ext cx="8483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Up Arrow 35"/>
          <p:cNvSpPr/>
          <p:nvPr/>
        </p:nvSpPr>
        <p:spPr>
          <a:xfrm rot="5400000">
            <a:off x="1435099" y="2770711"/>
            <a:ext cx="1879217" cy="2926720"/>
          </a:xfrm>
          <a:prstGeom prst="leftUpArrow">
            <a:avLst>
              <a:gd name="adj1" fmla="val 11055"/>
              <a:gd name="adj2" fmla="val 13177"/>
              <a:gd name="adj3" fmla="val 12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56863" y="279263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122143" y="180119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878854" y="354192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268349" y="1817728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2427264" y="3724261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4" name="Oval 43"/>
          <p:cNvSpPr/>
          <p:nvPr/>
        </p:nvSpPr>
        <p:spPr>
          <a:xfrm>
            <a:off x="716332" y="5132635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30469" y="1500350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29662" y="1043725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47" y="387401"/>
            <a:ext cx="3903353" cy="842138"/>
          </a:xfrm>
        </p:spPr>
        <p:txBody>
          <a:bodyPr>
            <a:normAutofit/>
          </a:bodyPr>
          <a:lstStyle/>
          <a:p>
            <a:r>
              <a:rPr lang="en-US" dirty="0" smtClean="0"/>
              <a:t>Extend Contract</a:t>
            </a:r>
            <a:r>
              <a:rPr lang="en-US" dirty="0" smtClean="0"/>
              <a:t>	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87766"/>
            <a:ext cx="1357505" cy="11325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2" y="1626759"/>
            <a:ext cx="1005493" cy="1560248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0800000">
            <a:off x="5234414" y="2216189"/>
            <a:ext cx="1537669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9638" y="31195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646" y="29471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6287" y="2506324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Send request</a:t>
            </a:r>
            <a:endParaRPr lang="en-US" sz="16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83" y="1748545"/>
            <a:ext cx="1005017" cy="93528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742718" y="2660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38033" y="1880700"/>
            <a:ext cx="1819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</a:t>
            </a:r>
            <a:r>
              <a:rPr lang="en-US" sz="1600" dirty="0" smtClean="0"/>
              <a:t>Accept/Reject </a:t>
            </a:r>
            <a:endParaRPr lang="en-US" sz="1600" dirty="0"/>
          </a:p>
        </p:txBody>
      </p:sp>
      <p:sp>
        <p:nvSpPr>
          <p:cNvPr id="26" name="Right Arrow 25"/>
          <p:cNvSpPr/>
          <p:nvPr/>
        </p:nvSpPr>
        <p:spPr>
          <a:xfrm>
            <a:off x="2074709" y="2216189"/>
            <a:ext cx="17992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92705" y="254203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138033" y="1914784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42" y="4464064"/>
            <a:ext cx="870625" cy="915061"/>
          </a:xfrm>
          <a:prstGeom prst="rect">
            <a:avLst/>
          </a:prstGeom>
        </p:spPr>
      </p:pic>
      <p:sp>
        <p:nvSpPr>
          <p:cNvPr id="43" name="Right Arrow 42"/>
          <p:cNvSpPr/>
          <p:nvPr/>
        </p:nvSpPr>
        <p:spPr>
          <a:xfrm rot="5400000" flipV="1">
            <a:off x="4033654" y="3817754"/>
            <a:ext cx="934199" cy="269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737457" y="3656344"/>
            <a:ext cx="1467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Create </a:t>
            </a:r>
            <a:r>
              <a:rPr lang="en-US" sz="1600" dirty="0" smtClean="0"/>
              <a:t>new c</a:t>
            </a:r>
            <a:r>
              <a:rPr lang="en-US" sz="1600" dirty="0" smtClean="0"/>
              <a:t>ontract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4057288" y="5364479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Contract</a:t>
            </a:r>
          </a:p>
        </p:txBody>
      </p:sp>
      <p:sp>
        <p:nvSpPr>
          <p:cNvPr id="49" name="Oval 48"/>
          <p:cNvSpPr/>
          <p:nvPr/>
        </p:nvSpPr>
        <p:spPr>
          <a:xfrm>
            <a:off x="4758945" y="3682753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3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16" grpId="0" animBg="1"/>
      <p:bldP spid="7" grpId="0"/>
      <p:bldP spid="31" grpId="0"/>
      <p:bldP spid="28" grpId="0"/>
      <p:bldP spid="35" grpId="0"/>
      <p:bldP spid="41" grpId="0"/>
      <p:bldP spid="26" grpId="0" animBg="1"/>
      <p:bldP spid="37" grpId="0" animBg="1"/>
      <p:bldP spid="38" grpId="0" animBg="1"/>
      <p:bldP spid="43" grpId="0" animBg="1"/>
      <p:bldP spid="45" grpId="0"/>
      <p:bldP spid="48" grpId="0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030469" y="1500350"/>
            <a:ext cx="5519351" cy="444638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29662" y="1043725"/>
            <a:ext cx="32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 Rental Service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47" y="387401"/>
            <a:ext cx="3903353" cy="842138"/>
          </a:xfrm>
        </p:spPr>
        <p:txBody>
          <a:bodyPr>
            <a:normAutofit/>
          </a:bodyPr>
          <a:lstStyle/>
          <a:p>
            <a:r>
              <a:rPr lang="en-US" dirty="0" smtClean="0"/>
              <a:t>Extend Contract</a:t>
            </a:r>
            <a:r>
              <a:rPr lang="en-US" dirty="0" smtClean="0"/>
              <a:t>	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Capstone Project Defense - Office Rental Service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87766"/>
            <a:ext cx="1357505" cy="1132592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2" y="1626759"/>
            <a:ext cx="1005493" cy="15602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99638" y="31195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2646" y="294717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226287" y="2506324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    Send request</a:t>
            </a:r>
            <a:endParaRPr lang="en-US" sz="1600" dirty="0"/>
          </a:p>
        </p:txBody>
      </p:sp>
      <p:sp>
        <p:nvSpPr>
          <p:cNvPr id="26" name="Right Arrow 25"/>
          <p:cNvSpPr/>
          <p:nvPr/>
        </p:nvSpPr>
        <p:spPr>
          <a:xfrm>
            <a:off x="2074709" y="2216189"/>
            <a:ext cx="1799201" cy="30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292705" y="2542037"/>
            <a:ext cx="245906" cy="2487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92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7262</TotalTime>
  <Words>325</Words>
  <Application>Microsoft Office PowerPoint</Application>
  <PresentationFormat>On-screen Show (4:3)</PresentationFormat>
  <Paragraphs>165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Request Rental </vt:lpstr>
      <vt:lpstr>Request Rental </vt:lpstr>
      <vt:lpstr>Request Rental </vt:lpstr>
      <vt:lpstr>Request Rental </vt:lpstr>
      <vt:lpstr>Request Rental </vt:lpstr>
      <vt:lpstr>Request Rental </vt:lpstr>
      <vt:lpstr>Request Rental </vt:lpstr>
      <vt:lpstr>Extend Contract </vt:lpstr>
      <vt:lpstr>Extend Contract </vt:lpstr>
      <vt:lpstr>Extend Contract </vt:lpstr>
      <vt:lpstr>Extend Contract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Rental Service</dc:title>
  <dc:creator>xps</dc:creator>
  <cp:lastModifiedBy>Thành Tiến</cp:lastModifiedBy>
  <cp:revision>113</cp:revision>
  <dcterms:created xsi:type="dcterms:W3CDTF">2015-08-02T08:20:05Z</dcterms:created>
  <dcterms:modified xsi:type="dcterms:W3CDTF">2015-09-24T17:10:55Z</dcterms:modified>
</cp:coreProperties>
</file>