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  <p:sldMasterId id="2147483767" r:id="rId2"/>
  </p:sldMasterIdLst>
  <p:notesMasterIdLst>
    <p:notesMasterId r:id="rId11"/>
  </p:notesMasterIdLst>
  <p:sldIdLst>
    <p:sldId id="256" r:id="rId3"/>
    <p:sldId id="280" r:id="rId4"/>
    <p:sldId id="281" r:id="rId5"/>
    <p:sldId id="282" r:id="rId6"/>
    <p:sldId id="283" r:id="rId7"/>
    <p:sldId id="284" r:id="rId8"/>
    <p:sldId id="289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64" autoAdjust="0"/>
  </p:normalViewPr>
  <p:slideViewPr>
    <p:cSldViewPr snapToGrid="0">
      <p:cViewPr varScale="1">
        <p:scale>
          <a:sx n="70" d="100"/>
          <a:sy n="70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2C62-4EDE-48C0-A8E9-F05660212F7E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74A8-2AAA-4D79-A58D-E7E68E47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2FA6-9BA6-4B4F-AE99-90F88A80269F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2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E82-0FFF-48EF-A2C5-439DDF04C83A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35841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324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61137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5419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433C-D46C-4579-BA0E-9196B0E6405F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8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B77D-A250-46E0-8E18-5D6B20B958BC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8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2FA6-9BA6-4B4F-AE99-90F88A80269F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52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F036-4857-477E-B0F3-EAA76BF3A87E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88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3987-67D6-4BA4-BB64-1545821A185E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0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F036-4857-477E-B0F3-EAA76BF3A87E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78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2143-AB3E-4E00-B751-45DFC36EE7D7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47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BC1-D257-4CD1-AE6A-5EF434EDB6B6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0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20D6-77F2-4F2A-9CED-5B969CE825EE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41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0B28-0126-4489-BE46-FE8F1A875EAE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61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F51-8563-4462-A6AE-448EB912F18A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52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5513-9A19-4147-B38C-FC727D50D8AB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304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433C-D46C-4579-BA0E-9196B0E6405F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24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B77D-A250-46E0-8E18-5D6B20B958BC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5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3987-67D6-4BA4-BB64-1545821A185E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2143-AB3E-4E00-B751-45DFC36EE7D7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1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BC1-D257-4CD1-AE6A-5EF434EDB6B6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5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20D6-77F2-4F2A-9CED-5B969CE825EE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0B28-0126-4489-BE46-FE8F1A875EAE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F51-8563-4462-A6AE-448EB912F18A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5513-9A19-4147-B38C-FC727D50D8AB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2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D9D-800F-49BB-8FF9-94A9F32541C8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7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D9D-800F-49BB-8FF9-94A9F32541C8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0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2" y="3090332"/>
            <a:ext cx="6786390" cy="960501"/>
          </a:xfrm>
        </p:spPr>
        <p:txBody>
          <a:bodyPr>
            <a:normAutofit/>
          </a:bodyPr>
          <a:lstStyle/>
          <a:p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4021" y="4050834"/>
            <a:ext cx="4237560" cy="19513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Supervisor: 	Mr. 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Trọng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Members : </a:t>
            </a:r>
            <a:r>
              <a:rPr lang="en-US" dirty="0" smtClean="0">
                <a:solidFill>
                  <a:schemeClr val="tx1"/>
                </a:solidFill>
              </a:rPr>
              <a:t>	Lê </a:t>
            </a:r>
            <a:r>
              <a:rPr lang="en-US" dirty="0" err="1" smtClean="0">
                <a:solidFill>
                  <a:schemeClr val="tx1"/>
                </a:solidFill>
              </a:rPr>
              <a:t>Xuân</a:t>
            </a:r>
            <a:r>
              <a:rPr lang="en-US" dirty="0" smtClean="0">
                <a:solidFill>
                  <a:schemeClr val="tx1"/>
                </a:solidFill>
              </a:rPr>
              <a:t> Tiến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Quốc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dirty="0" err="1" smtClean="0">
                <a:solidFill>
                  <a:schemeClr val="tx1"/>
                </a:solidFill>
              </a:rPr>
              <a:t>Trương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Thành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dirty="0" err="1" smtClean="0">
                <a:solidFill>
                  <a:schemeClr val="tx1"/>
                </a:solidFill>
              </a:rPr>
              <a:t>Trần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Lê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Tuấn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2631" y="1588616"/>
            <a:ext cx="378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Capstone Project Defense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54" y="312642"/>
            <a:ext cx="4699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6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0626" y="152003"/>
            <a:ext cx="6347713" cy="695325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53768" y="847328"/>
            <a:ext cx="3916390" cy="304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35658" y="1235255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53422" y="1623182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79894" y="1359946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96967" y="1685527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72276" y="2218927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8749" y="2156581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60204" y="2859700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79894" y="2599927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78113" y="2970537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33979" y="3136792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15767" y="3405223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8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0626" y="152003"/>
            <a:ext cx="6347713" cy="695325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0982" y="1875291"/>
            <a:ext cx="1311819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389" y="2720058"/>
            <a:ext cx="1611005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9" y="3598578"/>
            <a:ext cx="2186364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data in K groups</a:t>
            </a:r>
          </a:p>
        </p:txBody>
      </p:sp>
      <p:sp>
        <p:nvSpPr>
          <p:cNvPr id="17" name="Flowchart: Terminator 16"/>
          <p:cNvSpPr/>
          <p:nvPr/>
        </p:nvSpPr>
        <p:spPr>
          <a:xfrm>
            <a:off x="851533" y="880087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21139" y="1470266"/>
            <a:ext cx="5753" cy="4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26892" y="2245600"/>
            <a:ext cx="0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26892" y="3090366"/>
            <a:ext cx="0" cy="5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43711" y="1175176"/>
                <a:ext cx="86600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11" y="1175176"/>
                <a:ext cx="866006" cy="372410"/>
              </a:xfrm>
              <a:prstGeom prst="rect">
                <a:avLst/>
              </a:prstGeom>
              <a:blipFill rotWithShape="0">
                <a:blip r:embed="rId2"/>
                <a:stretch>
                  <a:fillRect l="-633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94789" y="1748823"/>
                <a:ext cx="2797561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normalized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789" y="1748823"/>
                <a:ext cx="2797561" cy="6183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9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0626" y="152003"/>
            <a:ext cx="6347713" cy="695325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0982" y="1875291"/>
            <a:ext cx="1311819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389" y="2720058"/>
            <a:ext cx="1611005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9" y="3598578"/>
            <a:ext cx="2186364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data in K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6317" y="4488671"/>
            <a:ext cx="1841149" cy="60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mean of each group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3159" y="5542698"/>
            <a:ext cx="2347465" cy="672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based on minimum distance to mean</a:t>
            </a:r>
          </a:p>
        </p:txBody>
      </p:sp>
      <p:sp>
        <p:nvSpPr>
          <p:cNvPr id="15" name="Flowchart: Decision 14"/>
          <p:cNvSpPr/>
          <p:nvPr/>
        </p:nvSpPr>
        <p:spPr>
          <a:xfrm>
            <a:off x="4154093" y="4306403"/>
            <a:ext cx="2094307" cy="12362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changed?</a:t>
            </a:r>
          </a:p>
        </p:txBody>
      </p:sp>
      <p:sp>
        <p:nvSpPr>
          <p:cNvPr id="16" name="Flowchart: Terminator 15"/>
          <p:cNvSpPr/>
          <p:nvPr/>
        </p:nvSpPr>
        <p:spPr>
          <a:xfrm>
            <a:off x="4625888" y="5903359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7" name="Flowchart: Terminator 16"/>
          <p:cNvSpPr/>
          <p:nvPr/>
        </p:nvSpPr>
        <p:spPr>
          <a:xfrm>
            <a:off x="851533" y="880087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21139" y="1470266"/>
            <a:ext cx="5753" cy="4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26892" y="2245600"/>
            <a:ext cx="0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26892" y="3090366"/>
            <a:ext cx="0" cy="5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26892" y="3968887"/>
            <a:ext cx="0" cy="51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26892" y="5091385"/>
            <a:ext cx="0" cy="45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 flipH="1" flipV="1">
            <a:off x="2145345" y="4206097"/>
            <a:ext cx="1290293" cy="2727202"/>
          </a:xfrm>
          <a:prstGeom prst="bentConnector4">
            <a:avLst>
              <a:gd name="adj1" fmla="val -21525"/>
              <a:gd name="adj2" fmla="val 71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195494" y="5542698"/>
            <a:ext cx="5753" cy="36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3255730" y="2360886"/>
            <a:ext cx="116680" cy="3774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45"/>
          <p:cNvSpPr txBox="1"/>
          <p:nvPr/>
        </p:nvSpPr>
        <p:spPr>
          <a:xfrm>
            <a:off x="5143711" y="3968887"/>
            <a:ext cx="503247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7" name="Text Box 46"/>
          <p:cNvSpPr txBox="1"/>
          <p:nvPr/>
        </p:nvSpPr>
        <p:spPr>
          <a:xfrm>
            <a:off x="5279967" y="5451274"/>
            <a:ext cx="451849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53768" y="847328"/>
            <a:ext cx="3916390" cy="304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35658" y="1235255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53422" y="1623182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79894" y="1359946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96967" y="1685527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72276" y="2218927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98749" y="2156581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60204" y="2859700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79894" y="2599927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78113" y="2970537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33979" y="3136792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15767" y="3405223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558670" y="1422291"/>
            <a:ext cx="140770" cy="140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32419" y="2570486"/>
            <a:ext cx="140770" cy="1407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485942" y="2726683"/>
            <a:ext cx="140770" cy="140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30" idx="3"/>
            <a:endCxn id="40" idx="2"/>
          </p:cNvCxnSpPr>
          <p:nvPr/>
        </p:nvCxnSpPr>
        <p:spPr>
          <a:xfrm flipV="1">
            <a:off x="4778113" y="1492676"/>
            <a:ext cx="780557" cy="1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" idx="2"/>
            <a:endCxn id="41" idx="0"/>
          </p:cNvCxnSpPr>
          <p:nvPr/>
        </p:nvCxnSpPr>
        <p:spPr>
          <a:xfrm>
            <a:off x="4715768" y="1747873"/>
            <a:ext cx="187036" cy="8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4778113" y="1747873"/>
            <a:ext cx="1728444" cy="99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15616" y="1411351"/>
            <a:ext cx="140770" cy="140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843061" y="2251281"/>
            <a:ext cx="140770" cy="140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94002" y="3064081"/>
            <a:ext cx="140770" cy="1407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2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6" grpId="0"/>
      <p:bldP spid="27" grpId="0"/>
      <p:bldP spid="29" grpId="0" animBg="1"/>
      <p:bldP spid="30" grpId="0" animBg="1"/>
      <p:bldP spid="30" grpId="1" animBg="1"/>
      <p:bldP spid="30" grpId="2" animBg="1"/>
      <p:bldP spid="31" grpId="0" animBg="1"/>
      <p:bldP spid="32" grpId="0" animBg="1"/>
      <p:bldP spid="32" grpId="1" animBg="1"/>
      <p:bldP spid="32" grpId="2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8" grpId="2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8124" y="644340"/>
            <a:ext cx="3916390" cy="304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0014" y="1032267"/>
            <a:ext cx="124691" cy="1246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7778" y="1420194"/>
            <a:ext cx="124691" cy="1246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54250" y="1156958"/>
            <a:ext cx="124691" cy="1246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71323" y="1482539"/>
            <a:ext cx="124691" cy="124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46632" y="2015939"/>
            <a:ext cx="124691" cy="124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73105" y="1953593"/>
            <a:ext cx="124691" cy="124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34560" y="2656712"/>
            <a:ext cx="124691" cy="124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54250" y="2396939"/>
            <a:ext cx="124691" cy="124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52469" y="2767549"/>
            <a:ext cx="124691" cy="124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08335" y="2933804"/>
            <a:ext cx="124691" cy="124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90123" y="3202235"/>
            <a:ext cx="124691" cy="124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5"/>
          <p:cNvSpPr>
            <a:spLocks noGrp="1"/>
          </p:cNvSpPr>
          <p:nvPr>
            <p:ph type="title"/>
          </p:nvPr>
        </p:nvSpPr>
        <p:spPr>
          <a:xfrm>
            <a:off x="210626" y="152003"/>
            <a:ext cx="6347713" cy="695325"/>
          </a:xfrm>
        </p:spPr>
        <p:txBody>
          <a:bodyPr/>
          <a:lstStyle/>
          <a:p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268207" y="3019981"/>
            <a:ext cx="140770" cy="1407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0982" y="1875291"/>
            <a:ext cx="1311819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7147" y="2720058"/>
            <a:ext cx="1979490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 </a:t>
            </a: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point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3709" y="3598578"/>
            <a:ext cx="2186364" cy="519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en-US" sz="12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lculate min K distance from query point to sample points 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Flowchart: Terminator 37"/>
          <p:cNvSpPr/>
          <p:nvPr/>
        </p:nvSpPr>
        <p:spPr>
          <a:xfrm>
            <a:off x="851533" y="880087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421139" y="1470266"/>
            <a:ext cx="5753" cy="4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426892" y="2245600"/>
            <a:ext cx="0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426892" y="3090366"/>
            <a:ext cx="0" cy="5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069394" y="1875291"/>
                <a:ext cx="1090427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</a:t>
                </a:r>
                <a:r>
                  <a:rPr lang="en-US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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94" y="1875291"/>
                <a:ext cx="1090427" cy="372410"/>
              </a:xfrm>
              <a:prstGeom prst="rect">
                <a:avLst/>
              </a:prstGeom>
              <a:blipFill rotWithShape="0">
                <a:blip r:embed="rId2"/>
                <a:stretch>
                  <a:fillRect l="-505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stCxn id="34" idx="5"/>
            <a:endCxn id="13" idx="1"/>
          </p:cNvCxnSpPr>
          <p:nvPr/>
        </p:nvCxnSpPr>
        <p:spPr>
          <a:xfrm flipV="1">
            <a:off x="7388362" y="2719058"/>
            <a:ext cx="346198" cy="421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2"/>
            <a:endCxn id="17" idx="3"/>
          </p:cNvCxnSpPr>
          <p:nvPr/>
        </p:nvCxnSpPr>
        <p:spPr>
          <a:xfrm flipH="1" flipV="1">
            <a:off x="6333026" y="2996150"/>
            <a:ext cx="935181" cy="9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373984" y="4592788"/>
            <a:ext cx="2094307" cy="12362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1 most frequency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/>
          <p:cNvCxnSpPr>
            <a:stCxn id="37" idx="2"/>
            <a:endCxn id="52" idx="0"/>
          </p:cNvCxnSpPr>
          <p:nvPr/>
        </p:nvCxnSpPr>
        <p:spPr>
          <a:xfrm flipH="1">
            <a:off x="1421138" y="4118330"/>
            <a:ext cx="5753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Terminator 57"/>
          <p:cNvSpPr/>
          <p:nvPr/>
        </p:nvSpPr>
        <p:spPr>
          <a:xfrm>
            <a:off x="851532" y="6172285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59" name="Straight Arrow Connector 58"/>
          <p:cNvCxnSpPr>
            <a:stCxn id="52" idx="2"/>
            <a:endCxn id="58" idx="0"/>
          </p:cNvCxnSpPr>
          <p:nvPr/>
        </p:nvCxnSpPr>
        <p:spPr>
          <a:xfrm>
            <a:off x="1421138" y="5829083"/>
            <a:ext cx="0" cy="34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46"/>
          <p:cNvSpPr txBox="1"/>
          <p:nvPr/>
        </p:nvSpPr>
        <p:spPr>
          <a:xfrm>
            <a:off x="1505611" y="5815736"/>
            <a:ext cx="451849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10633" y="5025780"/>
            <a:ext cx="1979490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min distance group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2" idx="3"/>
            <a:endCxn id="63" idx="1"/>
          </p:cNvCxnSpPr>
          <p:nvPr/>
        </p:nvCxnSpPr>
        <p:spPr>
          <a:xfrm flipV="1">
            <a:off x="2468291" y="5210935"/>
            <a:ext cx="10423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3" idx="2"/>
            <a:endCxn id="58" idx="3"/>
          </p:cNvCxnSpPr>
          <p:nvPr/>
        </p:nvCxnSpPr>
        <p:spPr>
          <a:xfrm rot="5400000">
            <a:off x="2709918" y="4676915"/>
            <a:ext cx="1071286" cy="2509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45"/>
          <p:cNvSpPr txBox="1"/>
          <p:nvPr/>
        </p:nvSpPr>
        <p:spPr>
          <a:xfrm>
            <a:off x="2499558" y="4851427"/>
            <a:ext cx="503247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000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42" grpId="0"/>
      <p:bldP spid="52" grpId="0" animBg="1"/>
      <p:bldP spid="58" grpId="0" animBg="1"/>
      <p:bldP spid="60" grpId="0"/>
      <p:bldP spid="63" grpId="0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04465" y="0"/>
            <a:ext cx="6347713" cy="695325"/>
          </a:xfrm>
        </p:spPr>
        <p:txBody>
          <a:bodyPr/>
          <a:lstStyle/>
          <a:p>
            <a:r>
              <a:rPr lang="en-US" dirty="0" smtClean="0"/>
              <a:t>Suggest Schedule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547311" y="2270094"/>
            <a:ext cx="1759162" cy="37030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Unassigned job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7147" y="3114861"/>
            <a:ext cx="1979490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 assign day (?)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57287" y="551366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11" name="Straight Arrow Connector 10"/>
          <p:cNvCxnSpPr>
            <a:stCxn id="10" idx="2"/>
            <a:endCxn id="53" idx="0"/>
          </p:cNvCxnSpPr>
          <p:nvPr/>
        </p:nvCxnSpPr>
        <p:spPr>
          <a:xfrm flipH="1">
            <a:off x="1426892" y="1141545"/>
            <a:ext cx="1" cy="2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26892" y="2640403"/>
            <a:ext cx="0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4" idx="0"/>
          </p:cNvCxnSpPr>
          <p:nvPr/>
        </p:nvCxnSpPr>
        <p:spPr>
          <a:xfrm flipH="1">
            <a:off x="1421138" y="3485170"/>
            <a:ext cx="5754" cy="32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249200" y="3813171"/>
            <a:ext cx="2343876" cy="9879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staff in assign day?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7147" y="5129411"/>
            <a:ext cx="1979490" cy="429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 assign to staff which have least jobs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7147" y="5886889"/>
            <a:ext cx="1979490" cy="429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 schedule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lowchart: Decision 16"/>
          <p:cNvSpPr/>
          <p:nvPr/>
        </p:nvSpPr>
        <p:spPr>
          <a:xfrm>
            <a:off x="3674788" y="5483334"/>
            <a:ext cx="2343876" cy="12362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Still have unassigned job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>
          <a:xfrm>
            <a:off x="1421138" y="4801120"/>
            <a:ext cx="5754" cy="32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6" idx="0"/>
          </p:cNvCxnSpPr>
          <p:nvPr/>
        </p:nvCxnSpPr>
        <p:spPr>
          <a:xfrm>
            <a:off x="1426892" y="5558597"/>
            <a:ext cx="0" cy="32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7" idx="1"/>
          </p:cNvCxnSpPr>
          <p:nvPr/>
        </p:nvCxnSpPr>
        <p:spPr>
          <a:xfrm>
            <a:off x="2416637" y="6101482"/>
            <a:ext cx="125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0"/>
            <a:endCxn id="7" idx="1"/>
          </p:cNvCxnSpPr>
          <p:nvPr/>
        </p:nvCxnSpPr>
        <p:spPr>
          <a:xfrm rot="16200000" flipV="1">
            <a:off x="1530189" y="2166797"/>
            <a:ext cx="3213240" cy="3419834"/>
          </a:xfrm>
          <a:prstGeom prst="bentConnector3">
            <a:avLst>
              <a:gd name="adj1" fmla="val 107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/>
          <p:cNvSpPr/>
          <p:nvPr/>
        </p:nvSpPr>
        <p:spPr>
          <a:xfrm>
            <a:off x="6957314" y="5801791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32" name="Straight Arrow Connector 31"/>
          <p:cNvCxnSpPr>
            <a:stCxn id="17" idx="3"/>
            <a:endCxn id="30" idx="1"/>
          </p:cNvCxnSpPr>
          <p:nvPr/>
        </p:nvCxnSpPr>
        <p:spPr>
          <a:xfrm flipV="1">
            <a:off x="6018664" y="6096881"/>
            <a:ext cx="938650" cy="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46"/>
          <p:cNvSpPr txBox="1"/>
          <p:nvPr/>
        </p:nvSpPr>
        <p:spPr>
          <a:xfrm>
            <a:off x="5952398" y="5788129"/>
            <a:ext cx="451849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4" name="Text Box 45"/>
          <p:cNvSpPr txBox="1"/>
          <p:nvPr/>
        </p:nvSpPr>
        <p:spPr>
          <a:xfrm>
            <a:off x="4929447" y="5235875"/>
            <a:ext cx="503247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5" name="Text Box 46"/>
          <p:cNvSpPr txBox="1"/>
          <p:nvPr/>
        </p:nvSpPr>
        <p:spPr>
          <a:xfrm>
            <a:off x="1562329" y="4782583"/>
            <a:ext cx="451849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45"/>
          <p:cNvSpPr txBox="1"/>
          <p:nvPr/>
        </p:nvSpPr>
        <p:spPr>
          <a:xfrm>
            <a:off x="2556276" y="3818274"/>
            <a:ext cx="503247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Elbow Connector 37"/>
          <p:cNvCxnSpPr>
            <a:stCxn id="14" idx="3"/>
            <a:endCxn id="8" idx="0"/>
          </p:cNvCxnSpPr>
          <p:nvPr/>
        </p:nvCxnSpPr>
        <p:spPr>
          <a:xfrm flipH="1" flipV="1">
            <a:off x="1426892" y="3114861"/>
            <a:ext cx="1166184" cy="1192285"/>
          </a:xfrm>
          <a:prstGeom prst="bentConnector4">
            <a:avLst>
              <a:gd name="adj1" fmla="val -19602"/>
              <a:gd name="adj2" fmla="val 119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37147" y="1425224"/>
            <a:ext cx="1979490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err="1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53" idx="2"/>
            <a:endCxn id="7" idx="1"/>
          </p:cNvCxnSpPr>
          <p:nvPr/>
        </p:nvCxnSpPr>
        <p:spPr>
          <a:xfrm>
            <a:off x="1426892" y="1795533"/>
            <a:ext cx="0" cy="47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5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30" grpId="0" animBg="1"/>
      <p:bldP spid="33" grpId="0"/>
      <p:bldP spid="34" grpId="0"/>
      <p:bldP spid="35" grpId="0"/>
      <p:bldP spid="36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335593" y="1909963"/>
            <a:ext cx="4433324" cy="419058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48" y="2783042"/>
            <a:ext cx="1397000" cy="1023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73" y="4281869"/>
            <a:ext cx="748792" cy="14234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56527" y="387189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service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7755" y="390609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office 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41914" y="562231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8" y="2784699"/>
            <a:ext cx="1552433" cy="1029768"/>
          </a:xfrm>
          <a:prstGeom prst="rect">
            <a:avLst/>
          </a:prstGeom>
        </p:spPr>
      </p:pic>
      <p:pic>
        <p:nvPicPr>
          <p:cNvPr id="1028" name="Picture 4" descr="https://developers.google.com/maps/web/images/embed-plac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8" y="260723"/>
            <a:ext cx="1334252" cy="133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neuralab.net/wp-content/uploads/2011/05/amazon_s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902" y="3765445"/>
            <a:ext cx="1832666" cy="137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sms.vn/Content/images/d02794bb-1e01-424c-98c7-777680ed974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849" y="5512023"/>
            <a:ext cx="2321900" cy="84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folkhack.com/content/uploads/2015/01/icon-256x256-230x23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" y="2199307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ngularjs.org/img/AngularJS-larg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4" y="5205848"/>
            <a:ext cx="2553311" cy="7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s://developers.google.com/maps/web/images/embed-plac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98" y="260723"/>
            <a:ext cx="1334252" cy="133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http://folkhack.com/content/uploads/2015/01/icon-256x256-230x23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98" y="1615572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 flipV="1">
            <a:off x="1589649" y="1615572"/>
            <a:ext cx="1149896" cy="1262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14472" y="3294682"/>
            <a:ext cx="574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74640" y="4241225"/>
            <a:ext cx="785680" cy="89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39545" y="5057016"/>
            <a:ext cx="1213070" cy="29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589376" y="1757340"/>
            <a:ext cx="446822" cy="120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655251" y="3037210"/>
            <a:ext cx="783232" cy="37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55251" y="3823228"/>
            <a:ext cx="652150" cy="629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05741" y="4256728"/>
            <a:ext cx="437781" cy="1185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http://javabeginnerstutorial.com/wp-content/uploads/2015/07/Hibernate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79" y="65593"/>
            <a:ext cx="1413271" cy="141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H="1" flipV="1">
            <a:off x="5992837" y="1594975"/>
            <a:ext cx="239151" cy="1115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5"/>
          <p:cNvSpPr>
            <a:spLocks noGrp="1"/>
          </p:cNvSpPr>
          <p:nvPr>
            <p:ph type="title"/>
          </p:nvPr>
        </p:nvSpPr>
        <p:spPr>
          <a:xfrm>
            <a:off x="2022737" y="181208"/>
            <a:ext cx="6347713" cy="695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Technical behind</a:t>
            </a:r>
            <a:br>
              <a:rPr lang="en-US" dirty="0" smtClean="0"/>
            </a:br>
            <a:r>
              <a:rPr lang="en-US" dirty="0" smtClean="0"/>
              <a:t>the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8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609599"/>
            <a:ext cx="6347714" cy="5095741"/>
          </a:xfrm>
        </p:spPr>
        <p:txBody>
          <a:bodyPr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for your listening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</TotalTime>
  <Words>170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Cambria Math</vt:lpstr>
      <vt:lpstr>Symbol</vt:lpstr>
      <vt:lpstr>Tahoma</vt:lpstr>
      <vt:lpstr>Times New Roman</vt:lpstr>
      <vt:lpstr>Trebuchet MS</vt:lpstr>
      <vt:lpstr>Wingdings 3</vt:lpstr>
      <vt:lpstr>Facet</vt:lpstr>
      <vt:lpstr>Office Theme</vt:lpstr>
      <vt:lpstr>Office Rental Service</vt:lpstr>
      <vt:lpstr>K-Means Algorithm</vt:lpstr>
      <vt:lpstr>K-Means Algorithm</vt:lpstr>
      <vt:lpstr>K-Means Algorithm</vt:lpstr>
      <vt:lpstr>KNN Algorithm</vt:lpstr>
      <vt:lpstr>Suggest Schedule</vt:lpstr>
      <vt:lpstr>Technical behind the scene</vt:lpstr>
      <vt:lpstr>Thanks for your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Rental Service</dc:title>
  <dc:creator>xps</dc:creator>
  <cp:lastModifiedBy>Tiến Lê</cp:lastModifiedBy>
  <cp:revision>94</cp:revision>
  <dcterms:created xsi:type="dcterms:W3CDTF">2015-08-02T08:20:05Z</dcterms:created>
  <dcterms:modified xsi:type="dcterms:W3CDTF">2015-08-22T05:32:22Z</dcterms:modified>
</cp:coreProperties>
</file>