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luồng</a:t>
            </a:r>
            <a:r>
              <a:rPr lang="en-US" baseline="0" dirty="0" smtClean="0"/>
              <a:t> search – appointment, accept – contract - extend contract, Repair request,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5E8B-5462-4D45-94F0-D388157A3973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6776-58C1-437B-A969-1990FE3744A0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4D81-0DB2-4B84-8FD3-6941EE37F177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7C18-7A92-4B37-9CE1-E122BA28C9E5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3090332"/>
            <a:ext cx="6786390" cy="960501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021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588616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 - Request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 - 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/>
              <a:t>Extend and Return </a:t>
            </a:r>
            <a:r>
              <a:rPr lang="en-US" dirty="0" smtClean="0"/>
              <a:t>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Rental/ Repair 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website)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Extend and Return contract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2252202"/>
            <a:ext cx="1159106" cy="96706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91" y="3298357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906900">
            <a:off x="2568508" y="4443549"/>
            <a:ext cx="2279766" cy="445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89757">
            <a:off x="2566118" y="3181443"/>
            <a:ext cx="2210394" cy="414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4884" y="392755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50732" y="32430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8655" y="2726288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17" y="4359422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304145" y="535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25629" y="5187435"/>
            <a:ext cx="396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 Check, </a:t>
            </a:r>
            <a:r>
              <a:rPr lang="en-US" sz="1600" dirty="0"/>
              <a:t>then Accept or cancel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13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Request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Rental/Repair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6" y="21306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86" y="3874035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945402" y="5003976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8950" y="548374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8033" y="32900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6930" y="3781370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(1)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4" y="4463004"/>
            <a:ext cx="1196624" cy="99836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97432" y="5460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5520" y="467828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(2) Check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51" y="2118684"/>
            <a:ext cx="1196625" cy="9983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34500" y="312089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21305" y="3818548"/>
            <a:ext cx="1056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(3)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74838" y="292470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(4) Send message</a:t>
            </a:r>
          </a:p>
        </p:txBody>
      </p:sp>
      <p:sp>
        <p:nvSpPr>
          <p:cNvPr id="6" name="Left-Right-Up Arrow 5"/>
          <p:cNvSpPr/>
          <p:nvPr/>
        </p:nvSpPr>
        <p:spPr>
          <a:xfrm rot="10800000">
            <a:off x="2114923" y="2597789"/>
            <a:ext cx="3817256" cy="74655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768525">
            <a:off x="1996339" y="3659444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650526">
            <a:off x="4801434" y="3648998"/>
            <a:ext cx="1281167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29621" y="2891912"/>
            <a:ext cx="112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(5) Accept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79903" y="2206672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(6) Meet customer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4802" y="2206672"/>
            <a:ext cx="112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(6) Accept</a:t>
            </a:r>
          </a:p>
        </p:txBody>
      </p:sp>
    </p:spTree>
    <p:extLst>
      <p:ext uri="{BB962C8B-B14F-4D97-AF65-F5344CB8AC3E}">
        <p14:creationId xmlns:p14="http://schemas.microsoft.com/office/powerpoint/2010/main" val="17293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</TotalTime>
  <Words>354</Words>
  <Application>Microsoft Office PowerPoint</Application>
  <PresentationFormat>On-screen Show (4:3)</PresentationFormat>
  <Paragraphs>80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Project Features  Extend and Return contract</vt:lpstr>
      <vt:lpstr>Project Features  Request Rental/Repair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Thành Tiến</cp:lastModifiedBy>
  <cp:revision>38</cp:revision>
  <dcterms:created xsi:type="dcterms:W3CDTF">2015-08-02T08:20:05Z</dcterms:created>
  <dcterms:modified xsi:type="dcterms:W3CDTF">2015-08-04T06:03:55Z</dcterms:modified>
</cp:coreProperties>
</file>